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09"/>
  </p:notesMasterIdLst>
  <p:sldIdLst>
    <p:sldId id="363"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08" r:id="rId37"/>
    <p:sldId id="309" r:id="rId38"/>
    <p:sldId id="310" r:id="rId39"/>
    <p:sldId id="311" r:id="rId40"/>
    <p:sldId id="274" r:id="rId41"/>
    <p:sldId id="275" r:id="rId42"/>
    <p:sldId id="276" r:id="rId43"/>
    <p:sldId id="277" r:id="rId44"/>
    <p:sldId id="278" r:id="rId45"/>
    <p:sldId id="279" r:id="rId46"/>
    <p:sldId id="312" r:id="rId47"/>
    <p:sldId id="313" r:id="rId48"/>
    <p:sldId id="314" r:id="rId49"/>
    <p:sldId id="315" r:id="rId50"/>
    <p:sldId id="316" r:id="rId51"/>
    <p:sldId id="317" r:id="rId52"/>
    <p:sldId id="318" r:id="rId53"/>
    <p:sldId id="319" r:id="rId54"/>
    <p:sldId id="320" r:id="rId55"/>
    <p:sldId id="321" r:id="rId56"/>
    <p:sldId id="322" r:id="rId57"/>
    <p:sldId id="323" r:id="rId58"/>
    <p:sldId id="324" r:id="rId59"/>
    <p:sldId id="325" r:id="rId60"/>
    <p:sldId id="326" r:id="rId61"/>
    <p:sldId id="327" r:id="rId62"/>
    <p:sldId id="328" r:id="rId63"/>
    <p:sldId id="329" r:id="rId64"/>
    <p:sldId id="330" r:id="rId65"/>
    <p:sldId id="331" r:id="rId66"/>
    <p:sldId id="332" r:id="rId67"/>
    <p:sldId id="333" r:id="rId68"/>
    <p:sldId id="334" r:id="rId69"/>
    <p:sldId id="335" r:id="rId70"/>
    <p:sldId id="280" r:id="rId71"/>
    <p:sldId id="281" r:id="rId72"/>
    <p:sldId id="282" r:id="rId73"/>
    <p:sldId id="283" r:id="rId74"/>
    <p:sldId id="284" r:id="rId75"/>
    <p:sldId id="285" r:id="rId76"/>
    <p:sldId id="286" r:id="rId77"/>
    <p:sldId id="287" r:id="rId78"/>
    <p:sldId id="288" r:id="rId79"/>
    <p:sldId id="289" r:id="rId80"/>
    <p:sldId id="290" r:id="rId81"/>
    <p:sldId id="291"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Lst>
  <p:sldSz cx="9144000" cy="5143500" type="screen16x9"/>
  <p:notesSz cx="6858000" cy="9144000"/>
  <p:embeddedFontLst>
    <p:embeddedFont>
      <p:font typeface="Anaheim" panose="020B0604020202020204" charset="0"/>
      <p:regular r:id="rId110"/>
    </p:embeddedFont>
    <p:embeddedFont>
      <p:font typeface="Didact Gothic" panose="00000500000000000000" pitchFamily="2" charset="0"/>
      <p:regular r:id="rId111"/>
    </p:embeddedFont>
    <p:embeddedFont>
      <p:font typeface="IBM Plex Sans" panose="020B0503050203000203" pitchFamily="34" charset="0"/>
      <p:regular r:id="rId112"/>
      <p:bold r:id="rId113"/>
      <p:italic r:id="rId114"/>
      <p:boldItalic r:id="rId115"/>
    </p:embeddedFont>
    <p:embeddedFont>
      <p:font typeface="IBM Plex Sans SemiBold" panose="020B0703050203000203" pitchFamily="34" charset="0"/>
      <p:regular r:id="rId116"/>
      <p:bold r:id="rId117"/>
      <p:italic r:id="rId118"/>
      <p:boldItalic r:id="rId119"/>
    </p:embeddedFont>
    <p:embeddedFont>
      <p:font typeface="Montserrat" panose="00000500000000000000" pitchFamily="2" charset="0"/>
      <p:regular r:id="rId120"/>
      <p:bold r:id="rId121"/>
      <p:italic r:id="rId122"/>
      <p:boldItalic r:id="rId123"/>
    </p:embeddedFont>
    <p:embeddedFont>
      <p:font typeface="Oswald" panose="00000500000000000000" pitchFamily="2" charset="0"/>
      <p:regular r:id="rId124"/>
      <p:bold r:id="rId125"/>
    </p:embeddedFont>
    <p:embeddedFont>
      <p:font typeface="Roboto" panose="02000000000000000000" pitchFamily="2" charset="0"/>
      <p:regular r:id="rId126"/>
      <p:bold r:id="rId127"/>
      <p:italic r:id="rId128"/>
      <p:boldItalic r:id="rId129"/>
    </p:embeddedFont>
    <p:embeddedFont>
      <p:font typeface="Source Code Pro" panose="020B0509030403020204" pitchFamily="49" charset="0"/>
      <p:regular r:id="rId130"/>
      <p:bold r:id="rId131"/>
      <p:italic r:id="rId132"/>
      <p:boldItalic r:id="rId1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7F43EA-55E0-4257-BCC2-6EFAAFA8B683}">
  <a:tblStyle styleId="{0E7F43EA-55E0-4257-BCC2-6EFAAFA8B6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21" autoAdjust="0"/>
    <p:restoredTop sz="94660"/>
  </p:normalViewPr>
  <p:slideViewPr>
    <p:cSldViewPr snapToGrid="0">
      <p:cViewPr varScale="1">
        <p:scale>
          <a:sx n="115" d="100"/>
          <a:sy n="115" d="100"/>
        </p:scale>
        <p:origin x="6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8.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4.fntdata"/><Relationship Id="rId128" Type="http://schemas.openxmlformats.org/officeDocument/2006/relationships/font" Target="fonts/font1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4.fntdata"/><Relationship Id="rId118" Type="http://schemas.openxmlformats.org/officeDocument/2006/relationships/font" Target="fonts/font9.fntdata"/><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5.fntdata"/><Relationship Id="rId129" Type="http://schemas.openxmlformats.org/officeDocument/2006/relationships/font" Target="fonts/font20.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5.fntdata"/><Relationship Id="rId119" Type="http://schemas.openxmlformats.org/officeDocument/2006/relationships/font" Target="fonts/font10.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21.fntdata"/><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1.fntdata"/><Relationship Id="rId125"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fntdata"/><Relationship Id="rId115" Type="http://schemas.openxmlformats.org/officeDocument/2006/relationships/font" Target="fonts/font6.fntdata"/><Relationship Id="rId131" Type="http://schemas.openxmlformats.org/officeDocument/2006/relationships/font" Target="fonts/font22.fntdata"/><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7.fntdata"/><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2.fntdata"/><Relationship Id="rId132" Type="http://schemas.openxmlformats.org/officeDocument/2006/relationships/font" Target="fonts/font2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font" Target="fonts/font3.fntdata"/><Relationship Id="rId133"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d92439648b_0_2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d92439648b_0_2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545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6cd734014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6cd734014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16cd85ae3b5_2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16cd85ae3b5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4701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7b45e6564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7b45e6564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166715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d7c4ce2b30_0_1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d7c4ce2b30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2766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6cd85ae3b5_2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6cd85ae3b5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01979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16cd85ae3b5_2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16cd85ae3b5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67213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16cd85ae3b5_2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16cd85ae3b5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86937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16cd85ae3b5_2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16cd85ae3b5_2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27988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d94c3cb868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d94c3cb86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5275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6cd7340143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6cd734014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16ab9b0bd0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16ab9b0bd0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16ab9b0bd0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16ab9b0bd0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6ab9b0bd0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6ab9b0bd0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16ab9b0bd0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16ab9b0bd0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6ab9b0bd0a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6ab9b0bd0a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16ab9b0bd0a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16ab9b0bd0a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16ab9b0bd0a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16ab9b0bd0a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16ab9b0bd0a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16ab9b0bd0a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d7c4ce2b3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d7c4ce2b30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d94c3cb868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d94c3cb86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d7c4ce2b3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d7c4ce2b30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6533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d92439648b_0_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d92439648b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8810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dc75f3f928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dc75f3f928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357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dcd64bd6ee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dcd64bd6ee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671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d92439648b_0_1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d92439648b_0_1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731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d92439648b_0_1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d92439648b_0_1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37201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d92439648b_0_1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d92439648b_0_1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8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d92439648b_0_2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d92439648b_0_2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0691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68d48f9fe8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68d48f9fe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820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d92439648b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d92439648b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7b45e6564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7b45e6564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056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7b45e6564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7b45e6564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2353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168d48f9fe8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168d48f9fe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9084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168d48f9fe8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168d48f9fe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580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168d48f9fe8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168d48f9fe8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059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dc75f3f928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dc75f3f928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940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68d48f9fe8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68d48f9fe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0328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168d48f9fe8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168d48f9fe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43931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168d48f9fe8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168d48f9fe8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6250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168d48f9fe8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168d48f9fe8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863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16ab9b0bd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16ab9b0bd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168d48f9fe8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168d48f9fe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8308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168d48f9fe8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168d48f9fe8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2462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168d48f9fe8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168d48f9fe8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1162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168d48f9fe8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168d48f9fe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30727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dc75f3f928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dc75f3f928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7993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68d48f9fe8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68d48f9fe8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9930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d7c4ce2b30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d7c4ce2b30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7636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dc75f3f928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dc75f3f928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964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d7c4ce2b30_1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d7c4ce2b30_1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6838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6c5e94e41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6c5e94e41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6279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dc75f3f928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dc75f3f928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16c5f70c94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16c5f70c9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92802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6c5e94e4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16c5e94e4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0093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6c5e94e41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16c5e94e41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51525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16c5e94e417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16c5e94e417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710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6c5e94e417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6c5e94e41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9163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6c5e94e417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16c5e94e41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37527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16c5e94e417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16c5e94e41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76283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16c5e94e417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16c5e94e417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39156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16c5e94e41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16c5e94e41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2359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16c5e94e417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16c5e94e417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2705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d7c4ce2b30_1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d7c4ce2b30_1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6c5e94e417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16c5e94e417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056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6c5e94e417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6c5e94e41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5611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6c5e94e417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6c5e94e41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104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6c5e94e417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6c5e94e417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88288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16c5e94e417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16c5e94e417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296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6cceb0dfb8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6cceb0dfb8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39948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16cceb0dfb8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16cceb0dfb8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2649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6cceb0dfb8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6cceb0dfb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8681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16cceb0dfb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16cceb0df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does not require any separate server to operate</a:t>
            </a:r>
            <a:endParaRPr/>
          </a:p>
          <a:p>
            <a:pPr marL="0" lvl="0" indent="0" algn="l" rtl="0">
              <a:spcBef>
                <a:spcPts val="0"/>
              </a:spcBef>
              <a:spcAft>
                <a:spcPts val="0"/>
              </a:spcAft>
              <a:buNone/>
            </a:pPr>
            <a:r>
              <a:rPr lang="en"/>
              <a:t>Very small and light weight </a:t>
            </a:r>
            <a:endParaRPr/>
          </a:p>
          <a:p>
            <a:pPr marL="0" lvl="0" indent="0" algn="l" rtl="0">
              <a:spcBef>
                <a:spcPts val="0"/>
              </a:spcBef>
              <a:spcAft>
                <a:spcPts val="0"/>
              </a:spcAft>
              <a:buNone/>
            </a:pPr>
            <a:r>
              <a:rPr lang="en"/>
              <a:t>It is self contained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605782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6cceb0dfb8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6cceb0dfb8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694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6cd734014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16cd734014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16cceb0dfb8_1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16cceb0dfb8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Before we turn to recover deleted records, let us first discuss some basics of building and managing SQLite databases. When</a:t>
            </a:r>
            <a:endParaRPr/>
          </a:p>
          <a:p>
            <a:pPr marL="0" lvl="0" indent="0" algn="l" rtl="0">
              <a:spcBef>
                <a:spcPts val="0"/>
              </a:spcBef>
              <a:spcAft>
                <a:spcPts val="0"/>
              </a:spcAft>
              <a:buClr>
                <a:schemeClr val="dk1"/>
              </a:buClr>
              <a:buSzPts val="1100"/>
              <a:buFont typeface="Arial"/>
              <a:buNone/>
            </a:pPr>
            <a:r>
              <a:rPr lang="en"/>
              <a:t>considering how to reclaim data that have been removed or overwritten, we first have to talk about the way SQLite organizes</a:t>
            </a:r>
            <a:endParaRPr/>
          </a:p>
          <a:p>
            <a:pPr marL="0" lvl="0" indent="0" algn="l" rtl="0">
              <a:spcBef>
                <a:spcPts val="0"/>
              </a:spcBef>
              <a:spcAft>
                <a:spcPts val="0"/>
              </a:spcAft>
              <a:buNone/>
            </a:pPr>
            <a:r>
              <a:rPr lang="en"/>
              <a:t>its dataset.   The pages are numbered. The first</a:t>
            </a:r>
            <a:endParaRPr/>
          </a:p>
          <a:p>
            <a:pPr marL="0" lvl="0" indent="0" algn="l" rtl="0">
              <a:spcBef>
                <a:spcPts val="0"/>
              </a:spcBef>
              <a:spcAft>
                <a:spcPts val="0"/>
              </a:spcAft>
              <a:buNone/>
            </a:pPr>
            <a:r>
              <a:rPr lang="en"/>
              <a:t>page in the database has the number 1. It is reserved exclusively for the database header.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147176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16cceb0dfb8_1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16cceb0dfb8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64489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16cceb0dfb8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16cceb0dfb8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straightforward and highly efficient way to store data</a:t>
            </a:r>
            <a:endParaRPr/>
          </a:p>
          <a:p>
            <a:pPr marL="0" lvl="0" indent="0" algn="l" rtl="0">
              <a:spcBef>
                <a:spcPts val="0"/>
              </a:spcBef>
              <a:spcAft>
                <a:spcPts val="0"/>
              </a:spcAft>
              <a:buClr>
                <a:schemeClr val="dk1"/>
              </a:buClr>
              <a:buSzPts val="1100"/>
              <a:buFont typeface="Arial"/>
              <a:buNone/>
            </a:pPr>
            <a:r>
              <a:rPr lang="en"/>
              <a:t>The layout of B-tree pages in SQLite is similar to the layouts used in many other relational DBMS </a:t>
            </a:r>
            <a:endParaRPr/>
          </a:p>
          <a:p>
            <a:pPr marL="0" lvl="0" indent="0" algn="l" rtl="0">
              <a:spcBef>
                <a:spcPts val="0"/>
              </a:spcBef>
              <a:spcAft>
                <a:spcPts val="0"/>
              </a:spcAft>
              <a:buNone/>
            </a:pPr>
            <a:endParaRPr/>
          </a:p>
          <a:p>
            <a:pPr marL="0" lvl="0" indent="0" algn="l" rtl="0">
              <a:spcBef>
                <a:spcPts val="0"/>
              </a:spcBef>
              <a:spcAft>
                <a:spcPts val="0"/>
              </a:spcAft>
              <a:buNone/>
            </a:pPr>
            <a:r>
              <a:rPr lang="en"/>
              <a:t>Here there are nodes and leaf node .</a:t>
            </a:r>
            <a:endParaRPr/>
          </a:p>
          <a:p>
            <a:pPr marL="0" lvl="0" indent="0" algn="l" rtl="0">
              <a:spcBef>
                <a:spcPts val="0"/>
              </a:spcBef>
              <a:spcAft>
                <a:spcPts val="0"/>
              </a:spcAft>
              <a:buNone/>
            </a:pPr>
            <a:r>
              <a:rPr lang="en"/>
              <a:t>The nodes are only for the connection whereas the leaf are used to store the data records</a:t>
            </a:r>
            <a:endParaRPr/>
          </a:p>
          <a:p>
            <a:pPr marL="0" lvl="0" indent="0" algn="l" rtl="0">
              <a:spcBef>
                <a:spcPts val="0"/>
              </a:spcBef>
              <a:spcAft>
                <a:spcPts val="0"/>
              </a:spcAft>
              <a:buNone/>
            </a:pPr>
            <a:r>
              <a:rPr lang="en"/>
              <a:t> All data records are stored in a unique binary format</a:t>
            </a:r>
            <a:endParaRPr/>
          </a:p>
        </p:txBody>
      </p:sp>
    </p:spTree>
    <p:extLst>
      <p:ext uri="{BB962C8B-B14F-4D97-AF65-F5344CB8AC3E}">
        <p14:creationId xmlns:p14="http://schemas.microsoft.com/office/powerpoint/2010/main" val="33592983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16cceb0dfb8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16cceb0dfb8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6206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6cceb0dfb8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6cceb0dfb8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From a technical point of view, all the database's free memory pages are linked together in a list.</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0925375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6cceb0dfb8_1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6cceb0dfb8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9026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16cceb0dfb8_1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16cceb0dfb8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05628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16cceb0dfb8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16cceb0dfb8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20370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16cceb0dfb8_1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16cceb0dfb8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55342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6cceb0dfb8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6cceb0dfb8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5315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16ab9b0bd0a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16ab9b0bd0a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16cceb0dfb8_1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16cceb0dfb8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4013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6cceb0dfb8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6cceb0dfb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92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16cceb0dfb8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16cceb0dfb8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67088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6cceb0dfb8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6cceb0dfb8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6764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d7c4ce2b30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d7c4ce2b30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02247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d92439648b_0_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d92439648b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12879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dc75f3f928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dc75f3f928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03964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dcd64bd6ee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dcd64bd6ee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4884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d92439648b_0_1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d92439648b_0_1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4757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d92439648b_0_1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d92439648b_0_1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973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16cd734014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16cd734014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16cd85ae3b5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16cd85ae3b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1999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dc75f3f928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dc75f3f928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1425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16cd85ae3b5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16cd85ae3b5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0661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6cd85ae3b5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6cd85ae3b5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16568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16cd85ae3b5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16cd85ae3b5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7792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6cd85ae3b5_2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6cd85ae3b5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Cylinder-nodes!!!!</a:t>
            </a:r>
            <a:endParaRPr/>
          </a:p>
          <a:p>
            <a:pPr marL="0" lvl="0" indent="0" algn="l" rtl="0">
              <a:spcBef>
                <a:spcPts val="0"/>
              </a:spcBef>
              <a:spcAft>
                <a:spcPts val="0"/>
              </a:spcAft>
              <a:buNone/>
            </a:pPr>
            <a:r>
              <a:rPr lang="en"/>
              <a:t>Two layers!!!</a:t>
            </a:r>
            <a:endParaRPr/>
          </a:p>
        </p:txBody>
      </p:sp>
    </p:spTree>
    <p:extLst>
      <p:ext uri="{BB962C8B-B14F-4D97-AF65-F5344CB8AC3E}">
        <p14:creationId xmlns:p14="http://schemas.microsoft.com/office/powerpoint/2010/main" val="28041636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16cd85ae3b5_2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16cd85ae3b5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10491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6cd85ae3b5_2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6cd85ae3b5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0142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16cd85ae3b5_2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16cd85ae3b5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774753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d92439648b_0_2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d92439648b_0_2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0207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a:off x="8262675" y="397478"/>
            <a:ext cx="1094025" cy="585300"/>
          </a:xfrm>
          <a:custGeom>
            <a:avLst/>
            <a:gdLst/>
            <a:ahLst/>
            <a:cxnLst/>
            <a:rect l="l" t="t" r="r" b="b"/>
            <a:pathLst>
              <a:path w="43761" h="23412" extrusionOk="0">
                <a:moveTo>
                  <a:pt x="42250" y="23412"/>
                </a:moveTo>
                <a:cubicBezTo>
                  <a:pt x="43264" y="19357"/>
                  <a:pt x="44171" y="15020"/>
                  <a:pt x="43352" y="10921"/>
                </a:cubicBezTo>
                <a:cubicBezTo>
                  <a:pt x="42332" y="5815"/>
                  <a:pt x="36583" y="2130"/>
                  <a:pt x="31595" y="634"/>
                </a:cubicBezTo>
                <a:cubicBezTo>
                  <a:pt x="21289" y="-2457"/>
                  <a:pt x="10760" y="7247"/>
                  <a:pt x="0" y="7247"/>
                </a:cubicBezTo>
              </a:path>
            </a:pathLst>
          </a:custGeom>
          <a:noFill/>
          <a:ln w="19050" cap="rnd" cmpd="sng">
            <a:solidFill>
              <a:schemeClr val="lt2"/>
            </a:solidFill>
            <a:prstDash val="dash"/>
            <a:round/>
            <a:headEnd type="none" w="med" len="med"/>
            <a:tailEnd type="none" w="med" len="med"/>
          </a:ln>
        </p:spPr>
      </p:sp>
      <p:sp>
        <p:nvSpPr>
          <p:cNvPr id="10" name="Google Shape;10;p2"/>
          <p:cNvSpPr/>
          <p:nvPr/>
        </p:nvSpPr>
        <p:spPr>
          <a:xfrm>
            <a:off x="6783900" y="991950"/>
            <a:ext cx="532725" cy="661325"/>
          </a:xfrm>
          <a:custGeom>
            <a:avLst/>
            <a:gdLst/>
            <a:ahLst/>
            <a:cxnLst/>
            <a:rect l="l" t="t" r="r" b="b"/>
            <a:pathLst>
              <a:path w="21309" h="26453" extrusionOk="0">
                <a:moveTo>
                  <a:pt x="16900" y="0"/>
                </a:moveTo>
                <a:cubicBezTo>
                  <a:pt x="10368" y="0"/>
                  <a:pt x="0" y="3388"/>
                  <a:pt x="0" y="9920"/>
                </a:cubicBezTo>
                <a:cubicBezTo>
                  <a:pt x="0" y="18910"/>
                  <a:pt x="17293" y="18410"/>
                  <a:pt x="21309" y="26453"/>
                </a:cubicBezTo>
              </a:path>
            </a:pathLst>
          </a:custGeom>
          <a:noFill/>
          <a:ln w="19050" cap="rnd" cmpd="sng">
            <a:solidFill>
              <a:schemeClr val="lt2"/>
            </a:solidFill>
            <a:prstDash val="dash"/>
            <a:round/>
            <a:headEnd type="none" w="med" len="med"/>
            <a:tailEnd type="none" w="med" len="med"/>
          </a:ln>
        </p:spPr>
      </p:sp>
      <p:grpSp>
        <p:nvGrpSpPr>
          <p:cNvPr id="11" name="Google Shape;11;p2"/>
          <p:cNvGrpSpPr/>
          <p:nvPr/>
        </p:nvGrpSpPr>
        <p:grpSpPr>
          <a:xfrm rot="10800000">
            <a:off x="-7204" y="4"/>
            <a:ext cx="6705654" cy="1944523"/>
            <a:chOff x="2431496" y="3198979"/>
            <a:chExt cx="6705654" cy="1944523"/>
          </a:xfrm>
        </p:grpSpPr>
        <p:sp>
          <p:nvSpPr>
            <p:cNvPr id="12" name="Google Shape;12;p2"/>
            <p:cNvSpPr/>
            <p:nvPr/>
          </p:nvSpPr>
          <p:spPr>
            <a:xfrm>
              <a:off x="2431496" y="3198979"/>
              <a:ext cx="6705570" cy="1944498"/>
            </a:xfrm>
            <a:custGeom>
              <a:avLst/>
              <a:gdLst/>
              <a:ahLst/>
              <a:cxnLst/>
              <a:rect l="l" t="t" r="r" b="b"/>
              <a:pathLst>
                <a:path w="209992" h="60894" extrusionOk="0">
                  <a:moveTo>
                    <a:pt x="209992" y="1"/>
                  </a:moveTo>
                  <a:lnTo>
                    <a:pt x="208261" y="3040"/>
                  </a:lnTo>
                  <a:lnTo>
                    <a:pt x="204693" y="9066"/>
                  </a:lnTo>
                  <a:lnTo>
                    <a:pt x="202829" y="12026"/>
                  </a:lnTo>
                  <a:lnTo>
                    <a:pt x="201785" y="13651"/>
                  </a:lnTo>
                  <a:lnTo>
                    <a:pt x="199658" y="16889"/>
                  </a:lnTo>
                  <a:lnTo>
                    <a:pt x="197438" y="20100"/>
                  </a:lnTo>
                  <a:lnTo>
                    <a:pt x="195125" y="23232"/>
                  </a:lnTo>
                  <a:lnTo>
                    <a:pt x="192720" y="26298"/>
                  </a:lnTo>
                  <a:lnTo>
                    <a:pt x="190196" y="29245"/>
                  </a:lnTo>
                  <a:lnTo>
                    <a:pt x="187540" y="32086"/>
                  </a:lnTo>
                  <a:lnTo>
                    <a:pt x="184752" y="34768"/>
                  </a:lnTo>
                  <a:lnTo>
                    <a:pt x="183285" y="36050"/>
                  </a:lnTo>
                  <a:lnTo>
                    <a:pt x="182479" y="36724"/>
                  </a:lnTo>
                  <a:lnTo>
                    <a:pt x="180827" y="38019"/>
                  </a:lnTo>
                  <a:lnTo>
                    <a:pt x="179109" y="39235"/>
                  </a:lnTo>
                  <a:lnTo>
                    <a:pt x="177339" y="40398"/>
                  </a:lnTo>
                  <a:lnTo>
                    <a:pt x="175528" y="41481"/>
                  </a:lnTo>
                  <a:lnTo>
                    <a:pt x="173678" y="42512"/>
                  </a:lnTo>
                  <a:lnTo>
                    <a:pt x="170864" y="43952"/>
                  </a:lnTo>
                  <a:lnTo>
                    <a:pt x="168961" y="44824"/>
                  </a:lnTo>
                  <a:lnTo>
                    <a:pt x="167890" y="45287"/>
                  </a:lnTo>
                  <a:lnTo>
                    <a:pt x="165750" y="46133"/>
                  </a:lnTo>
                  <a:lnTo>
                    <a:pt x="163556" y="46873"/>
                  </a:lnTo>
                  <a:lnTo>
                    <a:pt x="161349" y="47494"/>
                  </a:lnTo>
                  <a:lnTo>
                    <a:pt x="159103" y="48009"/>
                  </a:lnTo>
                  <a:lnTo>
                    <a:pt x="156843" y="48419"/>
                  </a:lnTo>
                  <a:lnTo>
                    <a:pt x="154557" y="48696"/>
                  </a:lnTo>
                  <a:lnTo>
                    <a:pt x="152244" y="48868"/>
                  </a:lnTo>
                  <a:lnTo>
                    <a:pt x="151095" y="48894"/>
                  </a:lnTo>
                  <a:lnTo>
                    <a:pt x="150196" y="48908"/>
                  </a:lnTo>
                  <a:lnTo>
                    <a:pt x="148399" y="48855"/>
                  </a:lnTo>
                  <a:lnTo>
                    <a:pt x="146628" y="48736"/>
                  </a:lnTo>
                  <a:lnTo>
                    <a:pt x="144857" y="48538"/>
                  </a:lnTo>
                  <a:lnTo>
                    <a:pt x="143113" y="48287"/>
                  </a:lnTo>
                  <a:lnTo>
                    <a:pt x="141382" y="47956"/>
                  </a:lnTo>
                  <a:lnTo>
                    <a:pt x="138805" y="47362"/>
                  </a:lnTo>
                  <a:lnTo>
                    <a:pt x="135409" y="46357"/>
                  </a:lnTo>
                  <a:lnTo>
                    <a:pt x="132079" y="45168"/>
                  </a:lnTo>
                  <a:lnTo>
                    <a:pt x="128789" y="43820"/>
                  </a:lnTo>
                  <a:lnTo>
                    <a:pt x="125564" y="42340"/>
                  </a:lnTo>
                  <a:lnTo>
                    <a:pt x="123965" y="41547"/>
                  </a:lnTo>
                  <a:lnTo>
                    <a:pt x="120886" y="40001"/>
                  </a:lnTo>
                  <a:lnTo>
                    <a:pt x="114755" y="36869"/>
                  </a:lnTo>
                  <a:lnTo>
                    <a:pt x="110130" y="34596"/>
                  </a:lnTo>
                  <a:lnTo>
                    <a:pt x="106998" y="33156"/>
                  </a:lnTo>
                  <a:lnTo>
                    <a:pt x="103840" y="31808"/>
                  </a:lnTo>
                  <a:lnTo>
                    <a:pt x="100615" y="30592"/>
                  </a:lnTo>
                  <a:lnTo>
                    <a:pt x="98977" y="30037"/>
                  </a:lnTo>
                  <a:lnTo>
                    <a:pt x="97933" y="29707"/>
                  </a:lnTo>
                  <a:lnTo>
                    <a:pt x="95832" y="29086"/>
                  </a:lnTo>
                  <a:lnTo>
                    <a:pt x="93704" y="28544"/>
                  </a:lnTo>
                  <a:lnTo>
                    <a:pt x="91577" y="28055"/>
                  </a:lnTo>
                  <a:lnTo>
                    <a:pt x="89423" y="27646"/>
                  </a:lnTo>
                  <a:lnTo>
                    <a:pt x="87269" y="27289"/>
                  </a:lnTo>
                  <a:lnTo>
                    <a:pt x="85102" y="27011"/>
                  </a:lnTo>
                  <a:lnTo>
                    <a:pt x="82934" y="26787"/>
                  </a:lnTo>
                  <a:lnTo>
                    <a:pt x="80754" y="26628"/>
                  </a:lnTo>
                  <a:lnTo>
                    <a:pt x="78574" y="26522"/>
                  </a:lnTo>
                  <a:lnTo>
                    <a:pt x="75283" y="26483"/>
                  </a:lnTo>
                  <a:lnTo>
                    <a:pt x="70922" y="26655"/>
                  </a:lnTo>
                  <a:lnTo>
                    <a:pt x="66562" y="27064"/>
                  </a:lnTo>
                  <a:lnTo>
                    <a:pt x="64381" y="27368"/>
                  </a:lnTo>
                  <a:lnTo>
                    <a:pt x="63205" y="27540"/>
                  </a:lnTo>
                  <a:lnTo>
                    <a:pt x="60840" y="27963"/>
                  </a:lnTo>
                  <a:lnTo>
                    <a:pt x="58488" y="28452"/>
                  </a:lnTo>
                  <a:lnTo>
                    <a:pt x="56149" y="29007"/>
                  </a:lnTo>
                  <a:lnTo>
                    <a:pt x="52673" y="29932"/>
                  </a:lnTo>
                  <a:lnTo>
                    <a:pt x="48101" y="31372"/>
                  </a:lnTo>
                  <a:lnTo>
                    <a:pt x="43582" y="33011"/>
                  </a:lnTo>
                  <a:lnTo>
                    <a:pt x="39128" y="34834"/>
                  </a:lnTo>
                  <a:lnTo>
                    <a:pt x="34741" y="36816"/>
                  </a:lnTo>
                  <a:lnTo>
                    <a:pt x="30433" y="38918"/>
                  </a:lnTo>
                  <a:lnTo>
                    <a:pt x="28306" y="40014"/>
                  </a:lnTo>
                  <a:lnTo>
                    <a:pt x="26575" y="40939"/>
                  </a:lnTo>
                  <a:lnTo>
                    <a:pt x="23192" y="42935"/>
                  </a:lnTo>
                  <a:lnTo>
                    <a:pt x="19888" y="45062"/>
                  </a:lnTo>
                  <a:lnTo>
                    <a:pt x="16637" y="47296"/>
                  </a:lnTo>
                  <a:lnTo>
                    <a:pt x="15052" y="48432"/>
                  </a:lnTo>
                  <a:lnTo>
                    <a:pt x="13387" y="49634"/>
                  </a:lnTo>
                  <a:lnTo>
                    <a:pt x="10096" y="52119"/>
                  </a:lnTo>
                  <a:lnTo>
                    <a:pt x="6898" y="54696"/>
                  </a:lnTo>
                  <a:lnTo>
                    <a:pt x="3766" y="57365"/>
                  </a:lnTo>
                  <a:lnTo>
                    <a:pt x="2247" y="58752"/>
                  </a:lnTo>
                  <a:lnTo>
                    <a:pt x="1110" y="59810"/>
                  </a:lnTo>
                  <a:lnTo>
                    <a:pt x="0" y="60893"/>
                  </a:lnTo>
                  <a:lnTo>
                    <a:pt x="1176" y="60893"/>
                  </a:lnTo>
                  <a:lnTo>
                    <a:pt x="2326" y="59783"/>
                  </a:lnTo>
                  <a:lnTo>
                    <a:pt x="4691" y="57642"/>
                  </a:lnTo>
                  <a:lnTo>
                    <a:pt x="7123" y="55581"/>
                  </a:lnTo>
                  <a:lnTo>
                    <a:pt x="9594" y="53586"/>
                  </a:lnTo>
                  <a:lnTo>
                    <a:pt x="10849" y="52595"/>
                  </a:lnTo>
                  <a:lnTo>
                    <a:pt x="12528" y="51300"/>
                  </a:lnTo>
                  <a:lnTo>
                    <a:pt x="15937" y="48789"/>
                  </a:lnTo>
                  <a:lnTo>
                    <a:pt x="19412" y="46384"/>
                  </a:lnTo>
                  <a:lnTo>
                    <a:pt x="22967" y="44071"/>
                  </a:lnTo>
                  <a:lnTo>
                    <a:pt x="24764" y="42974"/>
                  </a:lnTo>
                  <a:lnTo>
                    <a:pt x="26707" y="41825"/>
                  </a:lnTo>
                  <a:lnTo>
                    <a:pt x="30671" y="39697"/>
                  </a:lnTo>
                  <a:lnTo>
                    <a:pt x="34715" y="37728"/>
                  </a:lnTo>
                  <a:lnTo>
                    <a:pt x="38824" y="35891"/>
                  </a:lnTo>
                  <a:lnTo>
                    <a:pt x="40899" y="35019"/>
                  </a:lnTo>
                  <a:lnTo>
                    <a:pt x="43132" y="34094"/>
                  </a:lnTo>
                  <a:lnTo>
                    <a:pt x="47665" y="32416"/>
                  </a:lnTo>
                  <a:lnTo>
                    <a:pt x="52277" y="30936"/>
                  </a:lnTo>
                  <a:lnTo>
                    <a:pt x="56941" y="29667"/>
                  </a:lnTo>
                  <a:lnTo>
                    <a:pt x="59294" y="29126"/>
                  </a:lnTo>
                  <a:lnTo>
                    <a:pt x="60430" y="28888"/>
                  </a:lnTo>
                  <a:lnTo>
                    <a:pt x="62703" y="28465"/>
                  </a:lnTo>
                  <a:lnTo>
                    <a:pt x="64976" y="28108"/>
                  </a:lnTo>
                  <a:lnTo>
                    <a:pt x="67262" y="27804"/>
                  </a:lnTo>
                  <a:lnTo>
                    <a:pt x="69561" y="27580"/>
                  </a:lnTo>
                  <a:lnTo>
                    <a:pt x="71861" y="27421"/>
                  </a:lnTo>
                  <a:lnTo>
                    <a:pt x="74160" y="27328"/>
                  </a:lnTo>
                  <a:lnTo>
                    <a:pt x="76473" y="27302"/>
                  </a:lnTo>
                  <a:lnTo>
                    <a:pt x="78772" y="27355"/>
                  </a:lnTo>
                  <a:lnTo>
                    <a:pt x="81071" y="27461"/>
                  </a:lnTo>
                  <a:lnTo>
                    <a:pt x="83370" y="27646"/>
                  </a:lnTo>
                  <a:lnTo>
                    <a:pt x="85657" y="27910"/>
                  </a:lnTo>
                  <a:lnTo>
                    <a:pt x="87943" y="28227"/>
                  </a:lnTo>
                  <a:lnTo>
                    <a:pt x="90216" y="28637"/>
                  </a:lnTo>
                  <a:lnTo>
                    <a:pt x="92475" y="29099"/>
                  </a:lnTo>
                  <a:lnTo>
                    <a:pt x="94722" y="29654"/>
                  </a:lnTo>
                  <a:lnTo>
                    <a:pt x="95832" y="29958"/>
                  </a:lnTo>
                  <a:lnTo>
                    <a:pt x="97536" y="30447"/>
                  </a:lnTo>
                  <a:lnTo>
                    <a:pt x="100893" y="31570"/>
                  </a:lnTo>
                  <a:lnTo>
                    <a:pt x="104183" y="32839"/>
                  </a:lnTo>
                  <a:lnTo>
                    <a:pt x="107421" y="34240"/>
                  </a:lnTo>
                  <a:lnTo>
                    <a:pt x="112218" y="36499"/>
                  </a:lnTo>
                  <a:lnTo>
                    <a:pt x="118521" y="39697"/>
                  </a:lnTo>
                  <a:lnTo>
                    <a:pt x="121666" y="41323"/>
                  </a:lnTo>
                  <a:lnTo>
                    <a:pt x="123146" y="42063"/>
                  </a:lnTo>
                  <a:lnTo>
                    <a:pt x="126133" y="43503"/>
                  </a:lnTo>
                  <a:lnTo>
                    <a:pt x="129145" y="44851"/>
                  </a:lnTo>
                  <a:lnTo>
                    <a:pt x="132198" y="46080"/>
                  </a:lnTo>
                  <a:lnTo>
                    <a:pt x="135290" y="47177"/>
                  </a:lnTo>
                  <a:lnTo>
                    <a:pt x="138448" y="48102"/>
                  </a:lnTo>
                  <a:lnTo>
                    <a:pt x="141646" y="48842"/>
                  </a:lnTo>
                  <a:lnTo>
                    <a:pt x="144924" y="49383"/>
                  </a:lnTo>
                  <a:lnTo>
                    <a:pt x="146589" y="49555"/>
                  </a:lnTo>
                  <a:lnTo>
                    <a:pt x="147712" y="49648"/>
                  </a:lnTo>
                  <a:lnTo>
                    <a:pt x="149958" y="49727"/>
                  </a:lnTo>
                  <a:lnTo>
                    <a:pt x="152191" y="49687"/>
                  </a:lnTo>
                  <a:lnTo>
                    <a:pt x="154412" y="49529"/>
                  </a:lnTo>
                  <a:lnTo>
                    <a:pt x="156605" y="49264"/>
                  </a:lnTo>
                  <a:lnTo>
                    <a:pt x="158799" y="48881"/>
                  </a:lnTo>
                  <a:lnTo>
                    <a:pt x="160953" y="48406"/>
                  </a:lnTo>
                  <a:lnTo>
                    <a:pt x="163093" y="47824"/>
                  </a:lnTo>
                  <a:lnTo>
                    <a:pt x="165208" y="47150"/>
                  </a:lnTo>
                  <a:lnTo>
                    <a:pt x="167296" y="46384"/>
                  </a:lnTo>
                  <a:lnTo>
                    <a:pt x="169344" y="45538"/>
                  </a:lnTo>
                  <a:lnTo>
                    <a:pt x="171379" y="44613"/>
                  </a:lnTo>
                  <a:lnTo>
                    <a:pt x="173374" y="43609"/>
                  </a:lnTo>
                  <a:lnTo>
                    <a:pt x="175330" y="42538"/>
                  </a:lnTo>
                  <a:lnTo>
                    <a:pt x="177246" y="41389"/>
                  </a:lnTo>
                  <a:lnTo>
                    <a:pt x="179136" y="40186"/>
                  </a:lnTo>
                  <a:lnTo>
                    <a:pt x="180061" y="39565"/>
                  </a:lnTo>
                  <a:lnTo>
                    <a:pt x="180827" y="39036"/>
                  </a:lnTo>
                  <a:lnTo>
                    <a:pt x="182307" y="37926"/>
                  </a:lnTo>
                  <a:lnTo>
                    <a:pt x="183761" y="36764"/>
                  </a:lnTo>
                  <a:lnTo>
                    <a:pt x="185175" y="35548"/>
                  </a:lnTo>
                  <a:lnTo>
                    <a:pt x="187223" y="33645"/>
                  </a:lnTo>
                  <a:lnTo>
                    <a:pt x="189813" y="30962"/>
                  </a:lnTo>
                  <a:lnTo>
                    <a:pt x="192284" y="28135"/>
                  </a:lnTo>
                  <a:lnTo>
                    <a:pt x="194636" y="25214"/>
                  </a:lnTo>
                  <a:lnTo>
                    <a:pt x="196883" y="22228"/>
                  </a:lnTo>
                  <a:lnTo>
                    <a:pt x="199050" y="19188"/>
                  </a:lnTo>
                  <a:lnTo>
                    <a:pt x="200094" y="17682"/>
                  </a:lnTo>
                  <a:lnTo>
                    <a:pt x="201415" y="15739"/>
                  </a:lnTo>
                  <a:lnTo>
                    <a:pt x="203966" y="11788"/>
                  </a:lnTo>
                  <a:lnTo>
                    <a:pt x="206424" y="7797"/>
                  </a:lnTo>
                  <a:lnTo>
                    <a:pt x="208816" y="3754"/>
                  </a:lnTo>
                  <a:lnTo>
                    <a:pt x="209992" y="1719"/>
                  </a:lnTo>
                  <a:lnTo>
                    <a:pt x="209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676230" y="3460190"/>
              <a:ext cx="6460839" cy="1683290"/>
            </a:xfrm>
            <a:custGeom>
              <a:avLst/>
              <a:gdLst/>
              <a:ahLst/>
              <a:cxnLst/>
              <a:rect l="l" t="t" r="r" b="b"/>
              <a:pathLst>
                <a:path w="202328" h="52714" extrusionOk="0">
                  <a:moveTo>
                    <a:pt x="202328" y="1"/>
                  </a:moveTo>
                  <a:lnTo>
                    <a:pt x="200993" y="2260"/>
                  </a:lnTo>
                  <a:lnTo>
                    <a:pt x="198258" y="6714"/>
                  </a:lnTo>
                  <a:lnTo>
                    <a:pt x="196844" y="8920"/>
                  </a:lnTo>
                  <a:lnTo>
                    <a:pt x="195786" y="10546"/>
                  </a:lnTo>
                  <a:lnTo>
                    <a:pt x="193619" y="13783"/>
                  </a:lnTo>
                  <a:lnTo>
                    <a:pt x="191373" y="16981"/>
                  </a:lnTo>
                  <a:lnTo>
                    <a:pt x="189034" y="20113"/>
                  </a:lnTo>
                  <a:lnTo>
                    <a:pt x="186589" y="23166"/>
                  </a:lnTo>
                  <a:lnTo>
                    <a:pt x="184039" y="26126"/>
                  </a:lnTo>
                  <a:lnTo>
                    <a:pt x="181356" y="28967"/>
                  </a:lnTo>
                  <a:lnTo>
                    <a:pt x="178542" y="31649"/>
                  </a:lnTo>
                  <a:lnTo>
                    <a:pt x="177062" y="32931"/>
                  </a:lnTo>
                  <a:lnTo>
                    <a:pt x="176255" y="33605"/>
                  </a:lnTo>
                  <a:lnTo>
                    <a:pt x="174604" y="34900"/>
                  </a:lnTo>
                  <a:lnTo>
                    <a:pt x="172873" y="36116"/>
                  </a:lnTo>
                  <a:lnTo>
                    <a:pt x="171115" y="37279"/>
                  </a:lnTo>
                  <a:lnTo>
                    <a:pt x="169305" y="38376"/>
                  </a:lnTo>
                  <a:lnTo>
                    <a:pt x="167455" y="39393"/>
                  </a:lnTo>
                  <a:lnTo>
                    <a:pt x="164627" y="40833"/>
                  </a:lnTo>
                  <a:lnTo>
                    <a:pt x="162724" y="41719"/>
                  </a:lnTo>
                  <a:lnTo>
                    <a:pt x="161667" y="42181"/>
                  </a:lnTo>
                  <a:lnTo>
                    <a:pt x="159513" y="43014"/>
                  </a:lnTo>
                  <a:lnTo>
                    <a:pt x="157332" y="43754"/>
                  </a:lnTo>
                  <a:lnTo>
                    <a:pt x="155112" y="44388"/>
                  </a:lnTo>
                  <a:lnTo>
                    <a:pt x="152866" y="44903"/>
                  </a:lnTo>
                  <a:lnTo>
                    <a:pt x="150606" y="45300"/>
                  </a:lnTo>
                  <a:lnTo>
                    <a:pt x="148320" y="45591"/>
                  </a:lnTo>
                  <a:lnTo>
                    <a:pt x="146021" y="45749"/>
                  </a:lnTo>
                  <a:lnTo>
                    <a:pt x="144858" y="45789"/>
                  </a:lnTo>
                  <a:lnTo>
                    <a:pt x="143959" y="45789"/>
                  </a:lnTo>
                  <a:lnTo>
                    <a:pt x="142175" y="45749"/>
                  </a:lnTo>
                  <a:lnTo>
                    <a:pt x="140391" y="45617"/>
                  </a:lnTo>
                  <a:lnTo>
                    <a:pt x="138634" y="45432"/>
                  </a:lnTo>
                  <a:lnTo>
                    <a:pt x="136876" y="45168"/>
                  </a:lnTo>
                  <a:lnTo>
                    <a:pt x="135145" y="44837"/>
                  </a:lnTo>
                  <a:lnTo>
                    <a:pt x="132568" y="44243"/>
                  </a:lnTo>
                  <a:lnTo>
                    <a:pt x="129185" y="43238"/>
                  </a:lnTo>
                  <a:lnTo>
                    <a:pt x="125842" y="42049"/>
                  </a:lnTo>
                  <a:lnTo>
                    <a:pt x="122565" y="40701"/>
                  </a:lnTo>
                  <a:lnTo>
                    <a:pt x="119327" y="39221"/>
                  </a:lnTo>
                  <a:lnTo>
                    <a:pt x="117729" y="38442"/>
                  </a:lnTo>
                  <a:lnTo>
                    <a:pt x="114650" y="36896"/>
                  </a:lnTo>
                  <a:lnTo>
                    <a:pt x="108518" y="33750"/>
                  </a:lnTo>
                  <a:lnTo>
                    <a:pt x="103893" y="31478"/>
                  </a:lnTo>
                  <a:lnTo>
                    <a:pt x="100774" y="30037"/>
                  </a:lnTo>
                  <a:lnTo>
                    <a:pt x="97603" y="28703"/>
                  </a:lnTo>
                  <a:lnTo>
                    <a:pt x="94379" y="27474"/>
                  </a:lnTo>
                  <a:lnTo>
                    <a:pt x="92740" y="26932"/>
                  </a:lnTo>
                  <a:lnTo>
                    <a:pt x="91696" y="26588"/>
                  </a:lnTo>
                  <a:lnTo>
                    <a:pt x="89595" y="25980"/>
                  </a:lnTo>
                  <a:lnTo>
                    <a:pt x="87481" y="25425"/>
                  </a:lnTo>
                  <a:lnTo>
                    <a:pt x="85340" y="24950"/>
                  </a:lnTo>
                  <a:lnTo>
                    <a:pt x="83199" y="24527"/>
                  </a:lnTo>
                  <a:lnTo>
                    <a:pt x="81032" y="24183"/>
                  </a:lnTo>
                  <a:lnTo>
                    <a:pt x="78878" y="23892"/>
                  </a:lnTo>
                  <a:lnTo>
                    <a:pt x="76698" y="23668"/>
                  </a:lnTo>
                  <a:lnTo>
                    <a:pt x="74517" y="23509"/>
                  </a:lnTo>
                  <a:lnTo>
                    <a:pt x="72337" y="23404"/>
                  </a:lnTo>
                  <a:lnTo>
                    <a:pt x="69060" y="23377"/>
                  </a:lnTo>
                  <a:lnTo>
                    <a:pt x="64686" y="23536"/>
                  </a:lnTo>
                  <a:lnTo>
                    <a:pt x="60325" y="23945"/>
                  </a:lnTo>
                  <a:lnTo>
                    <a:pt x="58158" y="24249"/>
                  </a:lnTo>
                  <a:lnTo>
                    <a:pt x="55938" y="24593"/>
                  </a:lnTo>
                  <a:lnTo>
                    <a:pt x="51537" y="25491"/>
                  </a:lnTo>
                  <a:lnTo>
                    <a:pt x="47203" y="26615"/>
                  </a:lnTo>
                  <a:lnTo>
                    <a:pt x="42908" y="27923"/>
                  </a:lnTo>
                  <a:lnTo>
                    <a:pt x="38679" y="29416"/>
                  </a:lnTo>
                  <a:lnTo>
                    <a:pt x="34504" y="31068"/>
                  </a:lnTo>
                  <a:lnTo>
                    <a:pt x="30381" y="32865"/>
                  </a:lnTo>
                  <a:lnTo>
                    <a:pt x="26324" y="34768"/>
                  </a:lnTo>
                  <a:lnTo>
                    <a:pt x="24315" y="35759"/>
                  </a:lnTo>
                  <a:lnTo>
                    <a:pt x="22664" y="36592"/>
                  </a:lnTo>
                  <a:lnTo>
                    <a:pt x="19413" y="38376"/>
                  </a:lnTo>
                  <a:lnTo>
                    <a:pt x="16215" y="40265"/>
                  </a:lnTo>
                  <a:lnTo>
                    <a:pt x="13083" y="42287"/>
                  </a:lnTo>
                  <a:lnTo>
                    <a:pt x="10030" y="44415"/>
                  </a:lnTo>
                  <a:lnTo>
                    <a:pt x="7057" y="46648"/>
                  </a:lnTo>
                  <a:lnTo>
                    <a:pt x="4163" y="49000"/>
                  </a:lnTo>
                  <a:lnTo>
                    <a:pt x="1362" y="51445"/>
                  </a:lnTo>
                  <a:lnTo>
                    <a:pt x="1" y="52713"/>
                  </a:lnTo>
                  <a:lnTo>
                    <a:pt x="1216" y="52713"/>
                  </a:lnTo>
                  <a:lnTo>
                    <a:pt x="2696" y="51379"/>
                  </a:lnTo>
                  <a:lnTo>
                    <a:pt x="5723" y="48802"/>
                  </a:lnTo>
                  <a:lnTo>
                    <a:pt x="8868" y="46357"/>
                  </a:lnTo>
                  <a:lnTo>
                    <a:pt x="12092" y="44031"/>
                  </a:lnTo>
                  <a:lnTo>
                    <a:pt x="15409" y="41824"/>
                  </a:lnTo>
                  <a:lnTo>
                    <a:pt x="18792" y="39750"/>
                  </a:lnTo>
                  <a:lnTo>
                    <a:pt x="22267" y="37794"/>
                  </a:lnTo>
                  <a:lnTo>
                    <a:pt x="25795" y="35944"/>
                  </a:lnTo>
                  <a:lnTo>
                    <a:pt x="27579" y="35072"/>
                  </a:lnTo>
                  <a:lnTo>
                    <a:pt x="29813" y="34028"/>
                  </a:lnTo>
                  <a:lnTo>
                    <a:pt x="34319" y="32033"/>
                  </a:lnTo>
                  <a:lnTo>
                    <a:pt x="38891" y="30222"/>
                  </a:lnTo>
                  <a:lnTo>
                    <a:pt x="43542" y="28610"/>
                  </a:lnTo>
                  <a:lnTo>
                    <a:pt x="48260" y="27196"/>
                  </a:lnTo>
                  <a:lnTo>
                    <a:pt x="51828" y="26311"/>
                  </a:lnTo>
                  <a:lnTo>
                    <a:pt x="54233" y="25795"/>
                  </a:lnTo>
                  <a:lnTo>
                    <a:pt x="56651" y="25346"/>
                  </a:lnTo>
                  <a:lnTo>
                    <a:pt x="59069" y="24963"/>
                  </a:lnTo>
                  <a:lnTo>
                    <a:pt x="61514" y="24646"/>
                  </a:lnTo>
                  <a:lnTo>
                    <a:pt x="63972" y="24408"/>
                  </a:lnTo>
                  <a:lnTo>
                    <a:pt x="65201" y="24329"/>
                  </a:lnTo>
                  <a:lnTo>
                    <a:pt x="66271" y="24262"/>
                  </a:lnTo>
                  <a:lnTo>
                    <a:pt x="68399" y="24183"/>
                  </a:lnTo>
                  <a:lnTo>
                    <a:pt x="71584" y="24183"/>
                  </a:lnTo>
                  <a:lnTo>
                    <a:pt x="75799" y="24408"/>
                  </a:lnTo>
                  <a:lnTo>
                    <a:pt x="80001" y="24884"/>
                  </a:lnTo>
                  <a:lnTo>
                    <a:pt x="84151" y="25584"/>
                  </a:lnTo>
                  <a:lnTo>
                    <a:pt x="88273" y="26522"/>
                  </a:lnTo>
                  <a:lnTo>
                    <a:pt x="92343" y="27685"/>
                  </a:lnTo>
                  <a:lnTo>
                    <a:pt x="96347" y="29073"/>
                  </a:lnTo>
                  <a:lnTo>
                    <a:pt x="98316" y="29852"/>
                  </a:lnTo>
                  <a:lnTo>
                    <a:pt x="99889" y="30513"/>
                  </a:lnTo>
                  <a:lnTo>
                    <a:pt x="102981" y="31900"/>
                  </a:lnTo>
                  <a:lnTo>
                    <a:pt x="107553" y="34147"/>
                  </a:lnTo>
                  <a:lnTo>
                    <a:pt x="113579" y="37266"/>
                  </a:lnTo>
                  <a:lnTo>
                    <a:pt x="118125" y="39565"/>
                  </a:lnTo>
                  <a:lnTo>
                    <a:pt x="121204" y="41018"/>
                  </a:lnTo>
                  <a:lnTo>
                    <a:pt x="122750" y="41706"/>
                  </a:lnTo>
                  <a:lnTo>
                    <a:pt x="124455" y="42432"/>
                  </a:lnTo>
                  <a:lnTo>
                    <a:pt x="127917" y="43714"/>
                  </a:lnTo>
                  <a:lnTo>
                    <a:pt x="131445" y="44785"/>
                  </a:lnTo>
                  <a:lnTo>
                    <a:pt x="134114" y="45432"/>
                  </a:lnTo>
                  <a:lnTo>
                    <a:pt x="135912" y="45789"/>
                  </a:lnTo>
                  <a:lnTo>
                    <a:pt x="137709" y="46093"/>
                  </a:lnTo>
                  <a:lnTo>
                    <a:pt x="139519" y="46317"/>
                  </a:lnTo>
                  <a:lnTo>
                    <a:pt x="141343" y="46476"/>
                  </a:lnTo>
                  <a:lnTo>
                    <a:pt x="143166" y="46555"/>
                  </a:lnTo>
                  <a:lnTo>
                    <a:pt x="145003" y="46568"/>
                  </a:lnTo>
                  <a:lnTo>
                    <a:pt x="146840" y="46516"/>
                  </a:lnTo>
                  <a:lnTo>
                    <a:pt x="148690" y="46370"/>
                  </a:lnTo>
                  <a:lnTo>
                    <a:pt x="150540" y="46159"/>
                  </a:lnTo>
                  <a:lnTo>
                    <a:pt x="151465" y="46013"/>
                  </a:lnTo>
                  <a:lnTo>
                    <a:pt x="152562" y="45828"/>
                  </a:lnTo>
                  <a:lnTo>
                    <a:pt x="154729" y="45353"/>
                  </a:lnTo>
                  <a:lnTo>
                    <a:pt x="156870" y="44771"/>
                  </a:lnTo>
                  <a:lnTo>
                    <a:pt x="158971" y="44084"/>
                  </a:lnTo>
                  <a:lnTo>
                    <a:pt x="161059" y="43305"/>
                  </a:lnTo>
                  <a:lnTo>
                    <a:pt x="163094" y="42446"/>
                  </a:lnTo>
                  <a:lnTo>
                    <a:pt x="165116" y="41507"/>
                  </a:lnTo>
                  <a:lnTo>
                    <a:pt x="167098" y="40503"/>
                  </a:lnTo>
                  <a:lnTo>
                    <a:pt x="168062" y="39974"/>
                  </a:lnTo>
                  <a:lnTo>
                    <a:pt x="169754" y="39023"/>
                  </a:lnTo>
                  <a:lnTo>
                    <a:pt x="172991" y="36988"/>
                  </a:lnTo>
                  <a:lnTo>
                    <a:pt x="175330" y="35323"/>
                  </a:lnTo>
                  <a:lnTo>
                    <a:pt x="176837" y="34147"/>
                  </a:lnTo>
                  <a:lnTo>
                    <a:pt x="178317" y="32918"/>
                  </a:lnTo>
                  <a:lnTo>
                    <a:pt x="179744" y="31649"/>
                  </a:lnTo>
                  <a:lnTo>
                    <a:pt x="180458" y="30975"/>
                  </a:lnTo>
                  <a:lnTo>
                    <a:pt x="181753" y="29707"/>
                  </a:lnTo>
                  <a:lnTo>
                    <a:pt x="184277" y="27077"/>
                  </a:lnTo>
                  <a:lnTo>
                    <a:pt x="186682" y="24329"/>
                  </a:lnTo>
                  <a:lnTo>
                    <a:pt x="188994" y="21501"/>
                  </a:lnTo>
                  <a:lnTo>
                    <a:pt x="191201" y="18593"/>
                  </a:lnTo>
                  <a:lnTo>
                    <a:pt x="193342" y="15620"/>
                  </a:lnTo>
                  <a:lnTo>
                    <a:pt x="196434" y="11088"/>
                  </a:lnTo>
                  <a:lnTo>
                    <a:pt x="198403" y="8035"/>
                  </a:lnTo>
                  <a:lnTo>
                    <a:pt x="200398" y="4864"/>
                  </a:lnTo>
                  <a:lnTo>
                    <a:pt x="202328" y="1639"/>
                  </a:lnTo>
                  <a:lnTo>
                    <a:pt x="202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904933" y="3727309"/>
              <a:ext cx="6232138" cy="1416174"/>
            </a:xfrm>
            <a:custGeom>
              <a:avLst/>
              <a:gdLst/>
              <a:ahLst/>
              <a:cxnLst/>
              <a:rect l="l" t="t" r="r" b="b"/>
              <a:pathLst>
                <a:path w="195166" h="44349" extrusionOk="0">
                  <a:moveTo>
                    <a:pt x="195166" y="0"/>
                  </a:moveTo>
                  <a:lnTo>
                    <a:pt x="193170" y="3106"/>
                  </a:lnTo>
                  <a:lnTo>
                    <a:pt x="191109" y="6172"/>
                  </a:lnTo>
                  <a:lnTo>
                    <a:pt x="189999" y="7797"/>
                  </a:lnTo>
                  <a:lnTo>
                    <a:pt x="187713" y="11021"/>
                  </a:lnTo>
                  <a:lnTo>
                    <a:pt x="185361" y="14219"/>
                  </a:lnTo>
                  <a:lnTo>
                    <a:pt x="182929" y="17351"/>
                  </a:lnTo>
                  <a:lnTo>
                    <a:pt x="180392" y="20404"/>
                  </a:lnTo>
                  <a:lnTo>
                    <a:pt x="177749" y="23364"/>
                  </a:lnTo>
                  <a:lnTo>
                    <a:pt x="174987" y="26192"/>
                  </a:lnTo>
                  <a:lnTo>
                    <a:pt x="172093" y="28901"/>
                  </a:lnTo>
                  <a:lnTo>
                    <a:pt x="170600" y="30182"/>
                  </a:lnTo>
                  <a:lnTo>
                    <a:pt x="169781" y="30856"/>
                  </a:lnTo>
                  <a:lnTo>
                    <a:pt x="168116" y="32138"/>
                  </a:lnTo>
                  <a:lnTo>
                    <a:pt x="166385" y="33354"/>
                  </a:lnTo>
                  <a:lnTo>
                    <a:pt x="164614" y="34517"/>
                  </a:lnTo>
                  <a:lnTo>
                    <a:pt x="162803" y="35613"/>
                  </a:lnTo>
                  <a:lnTo>
                    <a:pt x="160953" y="36644"/>
                  </a:lnTo>
                  <a:lnTo>
                    <a:pt x="158139" y="38085"/>
                  </a:lnTo>
                  <a:lnTo>
                    <a:pt x="156223" y="38970"/>
                  </a:lnTo>
                  <a:lnTo>
                    <a:pt x="155165" y="39432"/>
                  </a:lnTo>
                  <a:lnTo>
                    <a:pt x="153011" y="40265"/>
                  </a:lnTo>
                  <a:lnTo>
                    <a:pt x="150831" y="41005"/>
                  </a:lnTo>
                  <a:lnTo>
                    <a:pt x="148611" y="41639"/>
                  </a:lnTo>
                  <a:lnTo>
                    <a:pt x="146365" y="42155"/>
                  </a:lnTo>
                  <a:lnTo>
                    <a:pt x="144105" y="42551"/>
                  </a:lnTo>
                  <a:lnTo>
                    <a:pt x="141819" y="42842"/>
                  </a:lnTo>
                  <a:lnTo>
                    <a:pt x="139519" y="43000"/>
                  </a:lnTo>
                  <a:lnTo>
                    <a:pt x="138357" y="43040"/>
                  </a:lnTo>
                  <a:lnTo>
                    <a:pt x="137458" y="43040"/>
                  </a:lnTo>
                  <a:lnTo>
                    <a:pt x="135674" y="43000"/>
                  </a:lnTo>
                  <a:lnTo>
                    <a:pt x="133890" y="42868"/>
                  </a:lnTo>
                  <a:lnTo>
                    <a:pt x="132133" y="42683"/>
                  </a:lnTo>
                  <a:lnTo>
                    <a:pt x="130375" y="42419"/>
                  </a:lnTo>
                  <a:lnTo>
                    <a:pt x="128644" y="42089"/>
                  </a:lnTo>
                  <a:lnTo>
                    <a:pt x="126067" y="41494"/>
                  </a:lnTo>
                  <a:lnTo>
                    <a:pt x="122684" y="40490"/>
                  </a:lnTo>
                  <a:lnTo>
                    <a:pt x="119341" y="39300"/>
                  </a:lnTo>
                  <a:lnTo>
                    <a:pt x="116064" y="37952"/>
                  </a:lnTo>
                  <a:lnTo>
                    <a:pt x="112826" y="36472"/>
                  </a:lnTo>
                  <a:lnTo>
                    <a:pt x="111227" y="35693"/>
                  </a:lnTo>
                  <a:lnTo>
                    <a:pt x="108148" y="34147"/>
                  </a:lnTo>
                  <a:lnTo>
                    <a:pt x="102017" y="31002"/>
                  </a:lnTo>
                  <a:lnTo>
                    <a:pt x="97392" y="28729"/>
                  </a:lnTo>
                  <a:lnTo>
                    <a:pt x="94273" y="27288"/>
                  </a:lnTo>
                  <a:lnTo>
                    <a:pt x="91102" y="25954"/>
                  </a:lnTo>
                  <a:lnTo>
                    <a:pt x="87877" y="24725"/>
                  </a:lnTo>
                  <a:lnTo>
                    <a:pt x="86239" y="24183"/>
                  </a:lnTo>
                  <a:lnTo>
                    <a:pt x="85195" y="23839"/>
                  </a:lnTo>
                  <a:lnTo>
                    <a:pt x="83094" y="23231"/>
                  </a:lnTo>
                  <a:lnTo>
                    <a:pt x="80979" y="22676"/>
                  </a:lnTo>
                  <a:lnTo>
                    <a:pt x="78839" y="22201"/>
                  </a:lnTo>
                  <a:lnTo>
                    <a:pt x="76698" y="21778"/>
                  </a:lnTo>
                  <a:lnTo>
                    <a:pt x="74531" y="21434"/>
                  </a:lnTo>
                  <a:lnTo>
                    <a:pt x="72377" y="21144"/>
                  </a:lnTo>
                  <a:lnTo>
                    <a:pt x="70196" y="20919"/>
                  </a:lnTo>
                  <a:lnTo>
                    <a:pt x="68016" y="20760"/>
                  </a:lnTo>
                  <a:lnTo>
                    <a:pt x="65835" y="20655"/>
                  </a:lnTo>
                  <a:lnTo>
                    <a:pt x="62558" y="20615"/>
                  </a:lnTo>
                  <a:lnTo>
                    <a:pt x="58184" y="20787"/>
                  </a:lnTo>
                  <a:lnTo>
                    <a:pt x="53824" y="21196"/>
                  </a:lnTo>
                  <a:lnTo>
                    <a:pt x="51656" y="21500"/>
                  </a:lnTo>
                  <a:lnTo>
                    <a:pt x="49436" y="21844"/>
                  </a:lnTo>
                  <a:lnTo>
                    <a:pt x="45036" y="22743"/>
                  </a:lnTo>
                  <a:lnTo>
                    <a:pt x="40702" y="23866"/>
                  </a:lnTo>
                  <a:lnTo>
                    <a:pt x="36407" y="25174"/>
                  </a:lnTo>
                  <a:lnTo>
                    <a:pt x="32178" y="26667"/>
                  </a:lnTo>
                  <a:lnTo>
                    <a:pt x="28002" y="28319"/>
                  </a:lnTo>
                  <a:lnTo>
                    <a:pt x="23880" y="30116"/>
                  </a:lnTo>
                  <a:lnTo>
                    <a:pt x="19823" y="32019"/>
                  </a:lnTo>
                  <a:lnTo>
                    <a:pt x="17814" y="33010"/>
                  </a:lnTo>
                  <a:lnTo>
                    <a:pt x="16638" y="33605"/>
                  </a:lnTo>
                  <a:lnTo>
                    <a:pt x="14312" y="34847"/>
                  </a:lnTo>
                  <a:lnTo>
                    <a:pt x="12026" y="36142"/>
                  </a:lnTo>
                  <a:lnTo>
                    <a:pt x="9753" y="37503"/>
                  </a:lnTo>
                  <a:lnTo>
                    <a:pt x="7520" y="38930"/>
                  </a:lnTo>
                  <a:lnTo>
                    <a:pt x="5326" y="40410"/>
                  </a:lnTo>
                  <a:lnTo>
                    <a:pt x="3159" y="41943"/>
                  </a:lnTo>
                  <a:lnTo>
                    <a:pt x="1045" y="43529"/>
                  </a:lnTo>
                  <a:lnTo>
                    <a:pt x="1" y="44348"/>
                  </a:lnTo>
                  <a:lnTo>
                    <a:pt x="1402" y="44348"/>
                  </a:lnTo>
                  <a:lnTo>
                    <a:pt x="2551" y="43476"/>
                  </a:lnTo>
                  <a:lnTo>
                    <a:pt x="4890" y="41785"/>
                  </a:lnTo>
                  <a:lnTo>
                    <a:pt x="7269" y="40159"/>
                  </a:lnTo>
                  <a:lnTo>
                    <a:pt x="9700" y="38587"/>
                  </a:lnTo>
                  <a:lnTo>
                    <a:pt x="12158" y="37080"/>
                  </a:lnTo>
                  <a:lnTo>
                    <a:pt x="14669" y="35653"/>
                  </a:lnTo>
                  <a:lnTo>
                    <a:pt x="17206" y="34279"/>
                  </a:lnTo>
                  <a:lnTo>
                    <a:pt x="19783" y="32957"/>
                  </a:lnTo>
                  <a:lnTo>
                    <a:pt x="21078" y="32323"/>
                  </a:lnTo>
                  <a:lnTo>
                    <a:pt x="23311" y="31279"/>
                  </a:lnTo>
                  <a:lnTo>
                    <a:pt x="27817" y="29284"/>
                  </a:lnTo>
                  <a:lnTo>
                    <a:pt x="32390" y="27473"/>
                  </a:lnTo>
                  <a:lnTo>
                    <a:pt x="37041" y="25861"/>
                  </a:lnTo>
                  <a:lnTo>
                    <a:pt x="41759" y="24447"/>
                  </a:lnTo>
                  <a:lnTo>
                    <a:pt x="45327" y="23562"/>
                  </a:lnTo>
                  <a:lnTo>
                    <a:pt x="47732" y="23046"/>
                  </a:lnTo>
                  <a:lnTo>
                    <a:pt x="50150" y="22597"/>
                  </a:lnTo>
                  <a:lnTo>
                    <a:pt x="52568" y="22214"/>
                  </a:lnTo>
                  <a:lnTo>
                    <a:pt x="55013" y="21897"/>
                  </a:lnTo>
                  <a:lnTo>
                    <a:pt x="57471" y="21659"/>
                  </a:lnTo>
                  <a:lnTo>
                    <a:pt x="58700" y="21580"/>
                  </a:lnTo>
                  <a:lnTo>
                    <a:pt x="59770" y="21514"/>
                  </a:lnTo>
                  <a:lnTo>
                    <a:pt x="61898" y="21434"/>
                  </a:lnTo>
                  <a:lnTo>
                    <a:pt x="65082" y="21434"/>
                  </a:lnTo>
                  <a:lnTo>
                    <a:pt x="69298" y="21659"/>
                  </a:lnTo>
                  <a:lnTo>
                    <a:pt x="73500" y="22135"/>
                  </a:lnTo>
                  <a:lnTo>
                    <a:pt x="77649" y="22835"/>
                  </a:lnTo>
                  <a:lnTo>
                    <a:pt x="81772" y="23773"/>
                  </a:lnTo>
                  <a:lnTo>
                    <a:pt x="85842" y="24936"/>
                  </a:lnTo>
                  <a:lnTo>
                    <a:pt x="89846" y="26324"/>
                  </a:lnTo>
                  <a:lnTo>
                    <a:pt x="91815" y="27103"/>
                  </a:lnTo>
                  <a:lnTo>
                    <a:pt x="93388" y="27764"/>
                  </a:lnTo>
                  <a:lnTo>
                    <a:pt x="96480" y="29152"/>
                  </a:lnTo>
                  <a:lnTo>
                    <a:pt x="101052" y="31398"/>
                  </a:lnTo>
                  <a:lnTo>
                    <a:pt x="107078" y="34517"/>
                  </a:lnTo>
                  <a:lnTo>
                    <a:pt x="111624" y="36816"/>
                  </a:lnTo>
                  <a:lnTo>
                    <a:pt x="114703" y="38270"/>
                  </a:lnTo>
                  <a:lnTo>
                    <a:pt x="116249" y="38957"/>
                  </a:lnTo>
                  <a:lnTo>
                    <a:pt x="117953" y="39684"/>
                  </a:lnTo>
                  <a:lnTo>
                    <a:pt x="121416" y="40965"/>
                  </a:lnTo>
                  <a:lnTo>
                    <a:pt x="124944" y="42036"/>
                  </a:lnTo>
                  <a:lnTo>
                    <a:pt x="127613" y="42683"/>
                  </a:lnTo>
                  <a:lnTo>
                    <a:pt x="129410" y="43040"/>
                  </a:lnTo>
                  <a:lnTo>
                    <a:pt x="131208" y="43331"/>
                  </a:lnTo>
                  <a:lnTo>
                    <a:pt x="133018" y="43569"/>
                  </a:lnTo>
                  <a:lnTo>
                    <a:pt x="134842" y="43727"/>
                  </a:lnTo>
                  <a:lnTo>
                    <a:pt x="136665" y="43806"/>
                  </a:lnTo>
                  <a:lnTo>
                    <a:pt x="138502" y="43820"/>
                  </a:lnTo>
                  <a:lnTo>
                    <a:pt x="140339" y="43767"/>
                  </a:lnTo>
                  <a:lnTo>
                    <a:pt x="142189" y="43621"/>
                  </a:lnTo>
                  <a:lnTo>
                    <a:pt x="144039" y="43410"/>
                  </a:lnTo>
                  <a:lnTo>
                    <a:pt x="144964" y="43265"/>
                  </a:lnTo>
                  <a:lnTo>
                    <a:pt x="145968" y="43093"/>
                  </a:lnTo>
                  <a:lnTo>
                    <a:pt x="147990" y="42670"/>
                  </a:lnTo>
                  <a:lnTo>
                    <a:pt x="149985" y="42155"/>
                  </a:lnTo>
                  <a:lnTo>
                    <a:pt x="151967" y="41547"/>
                  </a:lnTo>
                  <a:lnTo>
                    <a:pt x="153923" y="40873"/>
                  </a:lnTo>
                  <a:lnTo>
                    <a:pt x="155866" y="40106"/>
                  </a:lnTo>
                  <a:lnTo>
                    <a:pt x="157769" y="39261"/>
                  </a:lnTo>
                  <a:lnTo>
                    <a:pt x="159645" y="38362"/>
                  </a:lnTo>
                  <a:lnTo>
                    <a:pt x="161495" y="37371"/>
                  </a:lnTo>
                  <a:lnTo>
                    <a:pt x="163306" y="36327"/>
                  </a:lnTo>
                  <a:lnTo>
                    <a:pt x="165076" y="35230"/>
                  </a:lnTo>
                  <a:lnTo>
                    <a:pt x="166821" y="34067"/>
                  </a:lnTo>
                  <a:lnTo>
                    <a:pt x="168499" y="32852"/>
                  </a:lnTo>
                  <a:lnTo>
                    <a:pt x="170151" y="31583"/>
                  </a:lnTo>
                  <a:lnTo>
                    <a:pt x="171750" y="30275"/>
                  </a:lnTo>
                  <a:lnTo>
                    <a:pt x="173282" y="28927"/>
                  </a:lnTo>
                  <a:lnTo>
                    <a:pt x="174036" y="28227"/>
                  </a:lnTo>
                  <a:lnTo>
                    <a:pt x="175370" y="26958"/>
                  </a:lnTo>
                  <a:lnTo>
                    <a:pt x="177960" y="24315"/>
                  </a:lnTo>
                  <a:lnTo>
                    <a:pt x="180458" y="21566"/>
                  </a:lnTo>
                  <a:lnTo>
                    <a:pt x="182850" y="18739"/>
                  </a:lnTo>
                  <a:lnTo>
                    <a:pt x="185162" y="15831"/>
                  </a:lnTo>
                  <a:lnTo>
                    <a:pt x="187396" y="12858"/>
                  </a:lnTo>
                  <a:lnTo>
                    <a:pt x="190633" y="8339"/>
                  </a:lnTo>
                  <a:lnTo>
                    <a:pt x="192708" y="5286"/>
                  </a:lnTo>
                  <a:lnTo>
                    <a:pt x="193950" y="3423"/>
                  </a:lnTo>
                  <a:lnTo>
                    <a:pt x="195166" y="1547"/>
                  </a:lnTo>
                  <a:lnTo>
                    <a:pt x="195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208775" y="4557758"/>
              <a:ext cx="3357639" cy="585738"/>
            </a:xfrm>
            <a:custGeom>
              <a:avLst/>
              <a:gdLst/>
              <a:ahLst/>
              <a:cxnLst/>
              <a:rect l="l" t="t" r="r" b="b"/>
              <a:pathLst>
                <a:path w="105148" h="18343" extrusionOk="0">
                  <a:moveTo>
                    <a:pt x="53109" y="1"/>
                  </a:moveTo>
                  <a:lnTo>
                    <a:pt x="51325" y="14"/>
                  </a:lnTo>
                  <a:lnTo>
                    <a:pt x="47784" y="199"/>
                  </a:lnTo>
                  <a:lnTo>
                    <a:pt x="44269" y="542"/>
                  </a:lnTo>
                  <a:lnTo>
                    <a:pt x="40780" y="1058"/>
                  </a:lnTo>
                  <a:lnTo>
                    <a:pt x="37305" y="1705"/>
                  </a:lnTo>
                  <a:lnTo>
                    <a:pt x="33882" y="2511"/>
                  </a:lnTo>
                  <a:lnTo>
                    <a:pt x="30473" y="3436"/>
                  </a:lnTo>
                  <a:lnTo>
                    <a:pt x="27116" y="4507"/>
                  </a:lnTo>
                  <a:lnTo>
                    <a:pt x="23786" y="5683"/>
                  </a:lnTo>
                  <a:lnTo>
                    <a:pt x="20496" y="6978"/>
                  </a:lnTo>
                  <a:lnTo>
                    <a:pt x="17245" y="8379"/>
                  </a:lnTo>
                  <a:lnTo>
                    <a:pt x="14034" y="9885"/>
                  </a:lnTo>
                  <a:lnTo>
                    <a:pt x="10876" y="11484"/>
                  </a:lnTo>
                  <a:lnTo>
                    <a:pt x="7757" y="13162"/>
                  </a:lnTo>
                  <a:lnTo>
                    <a:pt x="4691" y="14933"/>
                  </a:lnTo>
                  <a:lnTo>
                    <a:pt x="1679" y="16756"/>
                  </a:lnTo>
                  <a:lnTo>
                    <a:pt x="199" y="17708"/>
                  </a:lnTo>
                  <a:lnTo>
                    <a:pt x="106" y="17774"/>
                  </a:lnTo>
                  <a:lnTo>
                    <a:pt x="14" y="17933"/>
                  </a:lnTo>
                  <a:lnTo>
                    <a:pt x="0" y="18104"/>
                  </a:lnTo>
                  <a:lnTo>
                    <a:pt x="66" y="18276"/>
                  </a:lnTo>
                  <a:lnTo>
                    <a:pt x="106" y="18342"/>
                  </a:lnTo>
                  <a:lnTo>
                    <a:pt x="727" y="18342"/>
                  </a:lnTo>
                  <a:lnTo>
                    <a:pt x="2815" y="17021"/>
                  </a:lnTo>
                  <a:lnTo>
                    <a:pt x="7044" y="14510"/>
                  </a:lnTo>
                  <a:lnTo>
                    <a:pt x="11378" y="12145"/>
                  </a:lnTo>
                  <a:lnTo>
                    <a:pt x="15778" y="9951"/>
                  </a:lnTo>
                  <a:lnTo>
                    <a:pt x="20285" y="7956"/>
                  </a:lnTo>
                  <a:lnTo>
                    <a:pt x="24857" y="6158"/>
                  </a:lnTo>
                  <a:lnTo>
                    <a:pt x="28359" y="4969"/>
                  </a:lnTo>
                  <a:lnTo>
                    <a:pt x="30711" y="4242"/>
                  </a:lnTo>
                  <a:lnTo>
                    <a:pt x="33076" y="3568"/>
                  </a:lnTo>
                  <a:lnTo>
                    <a:pt x="35468" y="2974"/>
                  </a:lnTo>
                  <a:lnTo>
                    <a:pt x="36684" y="2696"/>
                  </a:lnTo>
                  <a:lnTo>
                    <a:pt x="37900" y="2432"/>
                  </a:lnTo>
                  <a:lnTo>
                    <a:pt x="40371" y="1956"/>
                  </a:lnTo>
                  <a:lnTo>
                    <a:pt x="42855" y="1573"/>
                  </a:lnTo>
                  <a:lnTo>
                    <a:pt x="45352" y="1256"/>
                  </a:lnTo>
                  <a:lnTo>
                    <a:pt x="47850" y="1031"/>
                  </a:lnTo>
                  <a:lnTo>
                    <a:pt x="50361" y="873"/>
                  </a:lnTo>
                  <a:lnTo>
                    <a:pt x="52885" y="820"/>
                  </a:lnTo>
                  <a:lnTo>
                    <a:pt x="55395" y="833"/>
                  </a:lnTo>
                  <a:lnTo>
                    <a:pt x="57906" y="952"/>
                  </a:lnTo>
                  <a:lnTo>
                    <a:pt x="60404" y="1150"/>
                  </a:lnTo>
                  <a:lnTo>
                    <a:pt x="62901" y="1441"/>
                  </a:lnTo>
                  <a:lnTo>
                    <a:pt x="65386" y="1811"/>
                  </a:lnTo>
                  <a:lnTo>
                    <a:pt x="67844" y="2287"/>
                  </a:lnTo>
                  <a:lnTo>
                    <a:pt x="70288" y="2855"/>
                  </a:lnTo>
                  <a:lnTo>
                    <a:pt x="72720" y="3529"/>
                  </a:lnTo>
                  <a:lnTo>
                    <a:pt x="75111" y="4295"/>
                  </a:lnTo>
                  <a:lnTo>
                    <a:pt x="76301" y="4718"/>
                  </a:lnTo>
                  <a:lnTo>
                    <a:pt x="78045" y="5379"/>
                  </a:lnTo>
                  <a:lnTo>
                    <a:pt x="81468" y="6859"/>
                  </a:lnTo>
                  <a:lnTo>
                    <a:pt x="84851" y="8511"/>
                  </a:lnTo>
                  <a:lnTo>
                    <a:pt x="88181" y="10281"/>
                  </a:lnTo>
                  <a:lnTo>
                    <a:pt x="93149" y="13043"/>
                  </a:lnTo>
                  <a:lnTo>
                    <a:pt x="98118" y="15792"/>
                  </a:lnTo>
                  <a:lnTo>
                    <a:pt x="101461" y="17523"/>
                  </a:lnTo>
                  <a:lnTo>
                    <a:pt x="103153" y="18342"/>
                  </a:lnTo>
                  <a:lnTo>
                    <a:pt x="105148" y="18342"/>
                  </a:lnTo>
                  <a:lnTo>
                    <a:pt x="103060" y="17391"/>
                  </a:lnTo>
                  <a:lnTo>
                    <a:pt x="98937" y="15290"/>
                  </a:lnTo>
                  <a:lnTo>
                    <a:pt x="92872" y="11946"/>
                  </a:lnTo>
                  <a:lnTo>
                    <a:pt x="88881" y="9740"/>
                  </a:lnTo>
                  <a:lnTo>
                    <a:pt x="86886" y="8669"/>
                  </a:lnTo>
                  <a:lnTo>
                    <a:pt x="82868" y="6634"/>
                  </a:lnTo>
                  <a:lnTo>
                    <a:pt x="79789" y="5247"/>
                  </a:lnTo>
                  <a:lnTo>
                    <a:pt x="77715" y="4388"/>
                  </a:lnTo>
                  <a:lnTo>
                    <a:pt x="75600" y="3608"/>
                  </a:lnTo>
                  <a:lnTo>
                    <a:pt x="73460" y="2881"/>
                  </a:lnTo>
                  <a:lnTo>
                    <a:pt x="72389" y="2564"/>
                  </a:lnTo>
                  <a:lnTo>
                    <a:pt x="71213" y="2234"/>
                  </a:lnTo>
                  <a:lnTo>
                    <a:pt x="68848" y="1639"/>
                  </a:lnTo>
                  <a:lnTo>
                    <a:pt x="66456" y="1150"/>
                  </a:lnTo>
                  <a:lnTo>
                    <a:pt x="64051" y="754"/>
                  </a:lnTo>
                  <a:lnTo>
                    <a:pt x="61633" y="437"/>
                  </a:lnTo>
                  <a:lnTo>
                    <a:pt x="59201" y="212"/>
                  </a:lnTo>
                  <a:lnTo>
                    <a:pt x="56770" y="67"/>
                  </a:lnTo>
                  <a:lnTo>
                    <a:pt x="543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454371" y="4705032"/>
              <a:ext cx="2811210" cy="438465"/>
            </a:xfrm>
            <a:custGeom>
              <a:avLst/>
              <a:gdLst/>
              <a:ahLst/>
              <a:cxnLst/>
              <a:rect l="l" t="t" r="r" b="b"/>
              <a:pathLst>
                <a:path w="88036" h="13731" extrusionOk="0">
                  <a:moveTo>
                    <a:pt x="46026" y="0"/>
                  </a:moveTo>
                  <a:lnTo>
                    <a:pt x="44811" y="14"/>
                  </a:lnTo>
                  <a:lnTo>
                    <a:pt x="43317" y="53"/>
                  </a:lnTo>
                  <a:lnTo>
                    <a:pt x="40344" y="225"/>
                  </a:lnTo>
                  <a:lnTo>
                    <a:pt x="37397" y="516"/>
                  </a:lnTo>
                  <a:lnTo>
                    <a:pt x="34477" y="912"/>
                  </a:lnTo>
                  <a:lnTo>
                    <a:pt x="31570" y="1428"/>
                  </a:lnTo>
                  <a:lnTo>
                    <a:pt x="28676" y="2035"/>
                  </a:lnTo>
                  <a:lnTo>
                    <a:pt x="25808" y="2762"/>
                  </a:lnTo>
                  <a:lnTo>
                    <a:pt x="22980" y="3568"/>
                  </a:lnTo>
                  <a:lnTo>
                    <a:pt x="20165" y="4467"/>
                  </a:lnTo>
                  <a:lnTo>
                    <a:pt x="17377" y="5458"/>
                  </a:lnTo>
                  <a:lnTo>
                    <a:pt x="14615" y="6542"/>
                  </a:lnTo>
                  <a:lnTo>
                    <a:pt x="11880" y="7691"/>
                  </a:lnTo>
                  <a:lnTo>
                    <a:pt x="9184" y="8920"/>
                  </a:lnTo>
                  <a:lnTo>
                    <a:pt x="6515" y="10215"/>
                  </a:lnTo>
                  <a:lnTo>
                    <a:pt x="3885" y="11576"/>
                  </a:lnTo>
                  <a:lnTo>
                    <a:pt x="1282" y="13003"/>
                  </a:lnTo>
                  <a:lnTo>
                    <a:pt x="0" y="13730"/>
                  </a:lnTo>
                  <a:lnTo>
                    <a:pt x="1665" y="13730"/>
                  </a:lnTo>
                  <a:lnTo>
                    <a:pt x="3330" y="12805"/>
                  </a:lnTo>
                  <a:lnTo>
                    <a:pt x="6700" y="11048"/>
                  </a:lnTo>
                  <a:lnTo>
                    <a:pt x="10122" y="9396"/>
                  </a:lnTo>
                  <a:lnTo>
                    <a:pt x="13598" y="7850"/>
                  </a:lnTo>
                  <a:lnTo>
                    <a:pt x="17126" y="6449"/>
                  </a:lnTo>
                  <a:lnTo>
                    <a:pt x="20694" y="5167"/>
                  </a:lnTo>
                  <a:lnTo>
                    <a:pt x="24328" y="4031"/>
                  </a:lnTo>
                  <a:lnTo>
                    <a:pt x="28002" y="3053"/>
                  </a:lnTo>
                  <a:lnTo>
                    <a:pt x="29865" y="2630"/>
                  </a:lnTo>
                  <a:lnTo>
                    <a:pt x="31094" y="2366"/>
                  </a:lnTo>
                  <a:lnTo>
                    <a:pt x="33578" y="1890"/>
                  </a:lnTo>
                  <a:lnTo>
                    <a:pt x="36076" y="1507"/>
                  </a:lnTo>
                  <a:lnTo>
                    <a:pt x="38586" y="1216"/>
                  </a:lnTo>
                  <a:lnTo>
                    <a:pt x="41110" y="991"/>
                  </a:lnTo>
                  <a:lnTo>
                    <a:pt x="43634" y="873"/>
                  </a:lnTo>
                  <a:lnTo>
                    <a:pt x="46158" y="820"/>
                  </a:lnTo>
                  <a:lnTo>
                    <a:pt x="48682" y="873"/>
                  </a:lnTo>
                  <a:lnTo>
                    <a:pt x="51206" y="1018"/>
                  </a:lnTo>
                  <a:lnTo>
                    <a:pt x="53717" y="1243"/>
                  </a:lnTo>
                  <a:lnTo>
                    <a:pt x="56215" y="1573"/>
                  </a:lnTo>
                  <a:lnTo>
                    <a:pt x="58712" y="1996"/>
                  </a:lnTo>
                  <a:lnTo>
                    <a:pt x="61170" y="2511"/>
                  </a:lnTo>
                  <a:lnTo>
                    <a:pt x="63628" y="3132"/>
                  </a:lnTo>
                  <a:lnTo>
                    <a:pt x="66046" y="3859"/>
                  </a:lnTo>
                  <a:lnTo>
                    <a:pt x="68438" y="4678"/>
                  </a:lnTo>
                  <a:lnTo>
                    <a:pt x="69627" y="5141"/>
                  </a:lnTo>
                  <a:lnTo>
                    <a:pt x="70698" y="5564"/>
                  </a:lnTo>
                  <a:lnTo>
                    <a:pt x="72838" y="6502"/>
                  </a:lnTo>
                  <a:lnTo>
                    <a:pt x="76010" y="8022"/>
                  </a:lnTo>
                  <a:lnTo>
                    <a:pt x="82234" y="11391"/>
                  </a:lnTo>
                  <a:lnTo>
                    <a:pt x="86357" y="13730"/>
                  </a:lnTo>
                  <a:lnTo>
                    <a:pt x="88035" y="13730"/>
                  </a:lnTo>
                  <a:lnTo>
                    <a:pt x="84375" y="11656"/>
                  </a:lnTo>
                  <a:lnTo>
                    <a:pt x="80741" y="9621"/>
                  </a:lnTo>
                  <a:lnTo>
                    <a:pt x="78759" y="8537"/>
                  </a:lnTo>
                  <a:lnTo>
                    <a:pt x="74728" y="6502"/>
                  </a:lnTo>
                  <a:lnTo>
                    <a:pt x="71649" y="5114"/>
                  </a:lnTo>
                  <a:lnTo>
                    <a:pt x="69574" y="4255"/>
                  </a:lnTo>
                  <a:lnTo>
                    <a:pt x="67460" y="3463"/>
                  </a:lnTo>
                  <a:lnTo>
                    <a:pt x="65306" y="2762"/>
                  </a:lnTo>
                  <a:lnTo>
                    <a:pt x="64223" y="2432"/>
                  </a:lnTo>
                  <a:lnTo>
                    <a:pt x="63046" y="2101"/>
                  </a:lnTo>
                  <a:lnTo>
                    <a:pt x="60655" y="1533"/>
                  </a:lnTo>
                  <a:lnTo>
                    <a:pt x="58250" y="1044"/>
                  </a:lnTo>
                  <a:lnTo>
                    <a:pt x="55818" y="661"/>
                  </a:lnTo>
                  <a:lnTo>
                    <a:pt x="53387" y="370"/>
                  </a:lnTo>
                  <a:lnTo>
                    <a:pt x="50942" y="159"/>
                  </a:lnTo>
                  <a:lnTo>
                    <a:pt x="48484" y="40"/>
                  </a:lnTo>
                  <a:lnTo>
                    <a:pt x="46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757766" y="4863260"/>
              <a:ext cx="2225089" cy="280240"/>
            </a:xfrm>
            <a:custGeom>
              <a:avLst/>
              <a:gdLst/>
              <a:ahLst/>
              <a:cxnLst/>
              <a:rect l="l" t="t" r="r" b="b"/>
              <a:pathLst>
                <a:path w="69681" h="8776" extrusionOk="0">
                  <a:moveTo>
                    <a:pt x="36525" y="1"/>
                  </a:moveTo>
                  <a:lnTo>
                    <a:pt x="35310" y="14"/>
                  </a:lnTo>
                  <a:lnTo>
                    <a:pt x="34147" y="40"/>
                  </a:lnTo>
                  <a:lnTo>
                    <a:pt x="31847" y="159"/>
                  </a:lnTo>
                  <a:lnTo>
                    <a:pt x="29561" y="331"/>
                  </a:lnTo>
                  <a:lnTo>
                    <a:pt x="27288" y="582"/>
                  </a:lnTo>
                  <a:lnTo>
                    <a:pt x="25015" y="913"/>
                  </a:lnTo>
                  <a:lnTo>
                    <a:pt x="22769" y="1296"/>
                  </a:lnTo>
                  <a:lnTo>
                    <a:pt x="19412" y="1983"/>
                  </a:lnTo>
                  <a:lnTo>
                    <a:pt x="14986" y="3119"/>
                  </a:lnTo>
                  <a:lnTo>
                    <a:pt x="10612" y="4481"/>
                  </a:lnTo>
                  <a:lnTo>
                    <a:pt x="6317" y="6053"/>
                  </a:lnTo>
                  <a:lnTo>
                    <a:pt x="2075" y="7824"/>
                  </a:lnTo>
                  <a:lnTo>
                    <a:pt x="0" y="8775"/>
                  </a:lnTo>
                  <a:lnTo>
                    <a:pt x="1983" y="8775"/>
                  </a:lnTo>
                  <a:lnTo>
                    <a:pt x="4203" y="7811"/>
                  </a:lnTo>
                  <a:lnTo>
                    <a:pt x="8722" y="6027"/>
                  </a:lnTo>
                  <a:lnTo>
                    <a:pt x="12158" y="4851"/>
                  </a:lnTo>
                  <a:lnTo>
                    <a:pt x="14470" y="4137"/>
                  </a:lnTo>
                  <a:lnTo>
                    <a:pt x="16809" y="3489"/>
                  </a:lnTo>
                  <a:lnTo>
                    <a:pt x="19175" y="2895"/>
                  </a:lnTo>
                  <a:lnTo>
                    <a:pt x="20364" y="2630"/>
                  </a:lnTo>
                  <a:lnTo>
                    <a:pt x="21593" y="2366"/>
                  </a:lnTo>
                  <a:lnTo>
                    <a:pt x="24077" y="1890"/>
                  </a:lnTo>
                  <a:lnTo>
                    <a:pt x="26575" y="1507"/>
                  </a:lnTo>
                  <a:lnTo>
                    <a:pt x="29085" y="1217"/>
                  </a:lnTo>
                  <a:lnTo>
                    <a:pt x="31609" y="992"/>
                  </a:lnTo>
                  <a:lnTo>
                    <a:pt x="34133" y="873"/>
                  </a:lnTo>
                  <a:lnTo>
                    <a:pt x="36657" y="820"/>
                  </a:lnTo>
                  <a:lnTo>
                    <a:pt x="39181" y="873"/>
                  </a:lnTo>
                  <a:lnTo>
                    <a:pt x="41705" y="1018"/>
                  </a:lnTo>
                  <a:lnTo>
                    <a:pt x="44216" y="1243"/>
                  </a:lnTo>
                  <a:lnTo>
                    <a:pt x="46714" y="1573"/>
                  </a:lnTo>
                  <a:lnTo>
                    <a:pt x="49211" y="1996"/>
                  </a:lnTo>
                  <a:lnTo>
                    <a:pt x="51669" y="2512"/>
                  </a:lnTo>
                  <a:lnTo>
                    <a:pt x="54127" y="3133"/>
                  </a:lnTo>
                  <a:lnTo>
                    <a:pt x="56545" y="3859"/>
                  </a:lnTo>
                  <a:lnTo>
                    <a:pt x="58937" y="4679"/>
                  </a:lnTo>
                  <a:lnTo>
                    <a:pt x="60126" y="5128"/>
                  </a:lnTo>
                  <a:lnTo>
                    <a:pt x="61117" y="5538"/>
                  </a:lnTo>
                  <a:lnTo>
                    <a:pt x="63086" y="6383"/>
                  </a:lnTo>
                  <a:lnTo>
                    <a:pt x="66020" y="7784"/>
                  </a:lnTo>
                  <a:lnTo>
                    <a:pt x="67949" y="8775"/>
                  </a:lnTo>
                  <a:lnTo>
                    <a:pt x="69680" y="8775"/>
                  </a:lnTo>
                  <a:lnTo>
                    <a:pt x="67883" y="7824"/>
                  </a:lnTo>
                  <a:lnTo>
                    <a:pt x="64223" y="6027"/>
                  </a:lnTo>
                  <a:lnTo>
                    <a:pt x="60496" y="4414"/>
                  </a:lnTo>
                  <a:lnTo>
                    <a:pt x="57642" y="3357"/>
                  </a:lnTo>
                  <a:lnTo>
                    <a:pt x="55699" y="2723"/>
                  </a:lnTo>
                  <a:lnTo>
                    <a:pt x="54722" y="2432"/>
                  </a:lnTo>
                  <a:lnTo>
                    <a:pt x="53545" y="2102"/>
                  </a:lnTo>
                  <a:lnTo>
                    <a:pt x="51154" y="1534"/>
                  </a:lnTo>
                  <a:lnTo>
                    <a:pt x="48749" y="1045"/>
                  </a:lnTo>
                  <a:lnTo>
                    <a:pt x="46317" y="662"/>
                  </a:lnTo>
                  <a:lnTo>
                    <a:pt x="43886" y="371"/>
                  </a:lnTo>
                  <a:lnTo>
                    <a:pt x="41441" y="159"/>
                  </a:lnTo>
                  <a:lnTo>
                    <a:pt x="38983" y="40"/>
                  </a:lnTo>
                  <a:lnTo>
                    <a:pt x="36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130359" y="5014750"/>
              <a:ext cx="1517017" cy="128752"/>
            </a:xfrm>
            <a:custGeom>
              <a:avLst/>
              <a:gdLst/>
              <a:ahLst/>
              <a:cxnLst/>
              <a:rect l="l" t="t" r="r" b="b"/>
              <a:pathLst>
                <a:path w="47507" h="4032" extrusionOk="0">
                  <a:moveTo>
                    <a:pt x="24527" y="1"/>
                  </a:moveTo>
                  <a:lnTo>
                    <a:pt x="23311" y="14"/>
                  </a:lnTo>
                  <a:lnTo>
                    <a:pt x="21805" y="40"/>
                  </a:lnTo>
                  <a:lnTo>
                    <a:pt x="18831" y="212"/>
                  </a:lnTo>
                  <a:lnTo>
                    <a:pt x="15871" y="503"/>
                  </a:lnTo>
                  <a:lnTo>
                    <a:pt x="12938" y="913"/>
                  </a:lnTo>
                  <a:lnTo>
                    <a:pt x="10017" y="1428"/>
                  </a:lnTo>
                  <a:lnTo>
                    <a:pt x="7123" y="2049"/>
                  </a:lnTo>
                  <a:lnTo>
                    <a:pt x="4256" y="2763"/>
                  </a:lnTo>
                  <a:lnTo>
                    <a:pt x="1402" y="3582"/>
                  </a:lnTo>
                  <a:lnTo>
                    <a:pt x="1" y="4031"/>
                  </a:lnTo>
                  <a:lnTo>
                    <a:pt x="2829" y="4031"/>
                  </a:lnTo>
                  <a:lnTo>
                    <a:pt x="4203" y="3648"/>
                  </a:lnTo>
                  <a:lnTo>
                    <a:pt x="6965" y="2934"/>
                  </a:lnTo>
                  <a:lnTo>
                    <a:pt x="8366" y="2617"/>
                  </a:lnTo>
                  <a:lnTo>
                    <a:pt x="9502" y="2366"/>
                  </a:lnTo>
                  <a:lnTo>
                    <a:pt x="11775" y="1943"/>
                  </a:lnTo>
                  <a:lnTo>
                    <a:pt x="14074" y="1573"/>
                  </a:lnTo>
                  <a:lnTo>
                    <a:pt x="16387" y="1283"/>
                  </a:lnTo>
                  <a:lnTo>
                    <a:pt x="18699" y="1058"/>
                  </a:lnTo>
                  <a:lnTo>
                    <a:pt x="21025" y="899"/>
                  </a:lnTo>
                  <a:lnTo>
                    <a:pt x="23351" y="833"/>
                  </a:lnTo>
                  <a:lnTo>
                    <a:pt x="25677" y="833"/>
                  </a:lnTo>
                  <a:lnTo>
                    <a:pt x="28002" y="899"/>
                  </a:lnTo>
                  <a:lnTo>
                    <a:pt x="30315" y="1058"/>
                  </a:lnTo>
                  <a:lnTo>
                    <a:pt x="32627" y="1283"/>
                  </a:lnTo>
                  <a:lnTo>
                    <a:pt x="34927" y="1600"/>
                  </a:lnTo>
                  <a:lnTo>
                    <a:pt x="37226" y="1996"/>
                  </a:lnTo>
                  <a:lnTo>
                    <a:pt x="39499" y="2472"/>
                  </a:lnTo>
                  <a:lnTo>
                    <a:pt x="41745" y="3027"/>
                  </a:lnTo>
                  <a:lnTo>
                    <a:pt x="43979" y="3674"/>
                  </a:lnTo>
                  <a:lnTo>
                    <a:pt x="45089" y="4031"/>
                  </a:lnTo>
                  <a:lnTo>
                    <a:pt x="47507" y="4031"/>
                  </a:lnTo>
                  <a:lnTo>
                    <a:pt x="46331" y="3595"/>
                  </a:lnTo>
                  <a:lnTo>
                    <a:pt x="43939" y="2789"/>
                  </a:lnTo>
                  <a:lnTo>
                    <a:pt x="42723" y="2432"/>
                  </a:lnTo>
                  <a:lnTo>
                    <a:pt x="41547" y="2102"/>
                  </a:lnTo>
                  <a:lnTo>
                    <a:pt x="39155" y="1520"/>
                  </a:lnTo>
                  <a:lnTo>
                    <a:pt x="36750" y="1045"/>
                  </a:lnTo>
                  <a:lnTo>
                    <a:pt x="34319" y="662"/>
                  </a:lnTo>
                  <a:lnTo>
                    <a:pt x="31887" y="358"/>
                  </a:lnTo>
                  <a:lnTo>
                    <a:pt x="29443" y="159"/>
                  </a:lnTo>
                  <a:lnTo>
                    <a:pt x="26985" y="40"/>
                  </a:lnTo>
                  <a:lnTo>
                    <a:pt x="245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042939" y="4042104"/>
              <a:ext cx="1094199" cy="1101384"/>
            </a:xfrm>
            <a:custGeom>
              <a:avLst/>
              <a:gdLst/>
              <a:ahLst/>
              <a:cxnLst/>
              <a:rect l="l" t="t" r="r" b="b"/>
              <a:pathLst>
                <a:path w="34266" h="34491" extrusionOk="0">
                  <a:moveTo>
                    <a:pt x="34266" y="0"/>
                  </a:moveTo>
                  <a:lnTo>
                    <a:pt x="32561" y="2564"/>
                  </a:lnTo>
                  <a:lnTo>
                    <a:pt x="29046" y="7678"/>
                  </a:lnTo>
                  <a:lnTo>
                    <a:pt x="26284" y="11444"/>
                  </a:lnTo>
                  <a:lnTo>
                    <a:pt x="24381" y="13902"/>
                  </a:lnTo>
                  <a:lnTo>
                    <a:pt x="22425" y="16307"/>
                  </a:lnTo>
                  <a:lnTo>
                    <a:pt x="20404" y="18646"/>
                  </a:lnTo>
                  <a:lnTo>
                    <a:pt x="18303" y="20919"/>
                  </a:lnTo>
                  <a:lnTo>
                    <a:pt x="16149" y="23099"/>
                  </a:lnTo>
                  <a:lnTo>
                    <a:pt x="13902" y="25187"/>
                  </a:lnTo>
                  <a:lnTo>
                    <a:pt x="11590" y="27169"/>
                  </a:lnTo>
                  <a:lnTo>
                    <a:pt x="9171" y="29033"/>
                  </a:lnTo>
                  <a:lnTo>
                    <a:pt x="6674" y="30777"/>
                  </a:lnTo>
                  <a:lnTo>
                    <a:pt x="4084" y="32376"/>
                  </a:lnTo>
                  <a:lnTo>
                    <a:pt x="1388" y="33830"/>
                  </a:lnTo>
                  <a:lnTo>
                    <a:pt x="0" y="34490"/>
                  </a:lnTo>
                  <a:lnTo>
                    <a:pt x="1890" y="34490"/>
                  </a:lnTo>
                  <a:lnTo>
                    <a:pt x="3185" y="33816"/>
                  </a:lnTo>
                  <a:lnTo>
                    <a:pt x="5696" y="32376"/>
                  </a:lnTo>
                  <a:lnTo>
                    <a:pt x="8114" y="30790"/>
                  </a:lnTo>
                  <a:lnTo>
                    <a:pt x="10453" y="29099"/>
                  </a:lnTo>
                  <a:lnTo>
                    <a:pt x="12713" y="27288"/>
                  </a:lnTo>
                  <a:lnTo>
                    <a:pt x="14893" y="25385"/>
                  </a:lnTo>
                  <a:lnTo>
                    <a:pt x="17008" y="23390"/>
                  </a:lnTo>
                  <a:lnTo>
                    <a:pt x="19056" y="21315"/>
                  </a:lnTo>
                  <a:lnTo>
                    <a:pt x="21038" y="19148"/>
                  </a:lnTo>
                  <a:lnTo>
                    <a:pt x="22954" y="16928"/>
                  </a:lnTo>
                  <a:lnTo>
                    <a:pt x="24817" y="14655"/>
                  </a:lnTo>
                  <a:lnTo>
                    <a:pt x="26641" y="12330"/>
                  </a:lnTo>
                  <a:lnTo>
                    <a:pt x="29271" y="8775"/>
                  </a:lnTo>
                  <a:lnTo>
                    <a:pt x="32640" y="3938"/>
                  </a:lnTo>
                  <a:lnTo>
                    <a:pt x="34266" y="1494"/>
                  </a:lnTo>
                  <a:lnTo>
                    <a:pt x="34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346749" y="4329469"/>
              <a:ext cx="790393" cy="814023"/>
            </a:xfrm>
            <a:custGeom>
              <a:avLst/>
              <a:gdLst/>
              <a:ahLst/>
              <a:cxnLst/>
              <a:rect l="l" t="t" r="r" b="b"/>
              <a:pathLst>
                <a:path w="24752" h="25492" extrusionOk="0">
                  <a:moveTo>
                    <a:pt x="24752" y="1"/>
                  </a:moveTo>
                  <a:lnTo>
                    <a:pt x="23496" y="1851"/>
                  </a:lnTo>
                  <a:lnTo>
                    <a:pt x="20853" y="5445"/>
                  </a:lnTo>
                  <a:lnTo>
                    <a:pt x="18052" y="8920"/>
                  </a:lnTo>
                  <a:lnTo>
                    <a:pt x="15092" y="12264"/>
                  </a:lnTo>
                  <a:lnTo>
                    <a:pt x="11986" y="15475"/>
                  </a:lnTo>
                  <a:lnTo>
                    <a:pt x="8736" y="18527"/>
                  </a:lnTo>
                  <a:lnTo>
                    <a:pt x="5340" y="21434"/>
                  </a:lnTo>
                  <a:lnTo>
                    <a:pt x="1811" y="24183"/>
                  </a:lnTo>
                  <a:lnTo>
                    <a:pt x="1" y="25491"/>
                  </a:lnTo>
                  <a:lnTo>
                    <a:pt x="1415" y="25491"/>
                  </a:lnTo>
                  <a:lnTo>
                    <a:pt x="3106" y="24249"/>
                  </a:lnTo>
                  <a:lnTo>
                    <a:pt x="6397" y="21619"/>
                  </a:lnTo>
                  <a:lnTo>
                    <a:pt x="9581" y="18871"/>
                  </a:lnTo>
                  <a:lnTo>
                    <a:pt x="12634" y="15977"/>
                  </a:lnTo>
                  <a:lnTo>
                    <a:pt x="15568" y="12964"/>
                  </a:lnTo>
                  <a:lnTo>
                    <a:pt x="18369" y="9832"/>
                  </a:lnTo>
                  <a:lnTo>
                    <a:pt x="21025" y="6568"/>
                  </a:lnTo>
                  <a:lnTo>
                    <a:pt x="23549" y="3212"/>
                  </a:lnTo>
                  <a:lnTo>
                    <a:pt x="24752" y="1481"/>
                  </a:lnTo>
                  <a:lnTo>
                    <a:pt x="24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670006" y="4631172"/>
              <a:ext cx="467141" cy="512325"/>
            </a:xfrm>
            <a:custGeom>
              <a:avLst/>
              <a:gdLst/>
              <a:ahLst/>
              <a:cxnLst/>
              <a:rect l="l" t="t" r="r" b="b"/>
              <a:pathLst>
                <a:path w="14629" h="16044" extrusionOk="0">
                  <a:moveTo>
                    <a:pt x="14629" y="1"/>
                  </a:moveTo>
                  <a:lnTo>
                    <a:pt x="13862" y="1151"/>
                  </a:lnTo>
                  <a:lnTo>
                    <a:pt x="12290" y="3397"/>
                  </a:lnTo>
                  <a:lnTo>
                    <a:pt x="10638" y="5577"/>
                  </a:lnTo>
                  <a:lnTo>
                    <a:pt x="8920" y="7705"/>
                  </a:lnTo>
                  <a:lnTo>
                    <a:pt x="7110" y="9727"/>
                  </a:lnTo>
                  <a:lnTo>
                    <a:pt x="5207" y="11669"/>
                  </a:lnTo>
                  <a:lnTo>
                    <a:pt x="3211" y="13506"/>
                  </a:lnTo>
                  <a:lnTo>
                    <a:pt x="1097" y="15237"/>
                  </a:lnTo>
                  <a:lnTo>
                    <a:pt x="0" y="16043"/>
                  </a:lnTo>
                  <a:lnTo>
                    <a:pt x="1388" y="16043"/>
                  </a:lnTo>
                  <a:lnTo>
                    <a:pt x="2366" y="15290"/>
                  </a:lnTo>
                  <a:lnTo>
                    <a:pt x="4255" y="13691"/>
                  </a:lnTo>
                  <a:lnTo>
                    <a:pt x="6039" y="12013"/>
                  </a:lnTo>
                  <a:lnTo>
                    <a:pt x="7757" y="10242"/>
                  </a:lnTo>
                  <a:lnTo>
                    <a:pt x="9396" y="8405"/>
                  </a:lnTo>
                  <a:lnTo>
                    <a:pt x="10968" y="6502"/>
                  </a:lnTo>
                  <a:lnTo>
                    <a:pt x="12475" y="4533"/>
                  </a:lnTo>
                  <a:lnTo>
                    <a:pt x="13928" y="2512"/>
                  </a:lnTo>
                  <a:lnTo>
                    <a:pt x="14629" y="1481"/>
                  </a:lnTo>
                  <a:lnTo>
                    <a:pt x="14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942170" y="4945551"/>
              <a:ext cx="194980" cy="197950"/>
            </a:xfrm>
            <a:custGeom>
              <a:avLst/>
              <a:gdLst/>
              <a:ahLst/>
              <a:cxnLst/>
              <a:rect l="l" t="t" r="r" b="b"/>
              <a:pathLst>
                <a:path w="6106" h="6199" extrusionOk="0">
                  <a:moveTo>
                    <a:pt x="6106" y="1"/>
                  </a:moveTo>
                  <a:lnTo>
                    <a:pt x="5405" y="833"/>
                  </a:lnTo>
                  <a:lnTo>
                    <a:pt x="3938" y="2432"/>
                  </a:lnTo>
                  <a:lnTo>
                    <a:pt x="2406" y="3978"/>
                  </a:lnTo>
                  <a:lnTo>
                    <a:pt x="820" y="5471"/>
                  </a:lnTo>
                  <a:lnTo>
                    <a:pt x="1" y="6198"/>
                  </a:lnTo>
                  <a:lnTo>
                    <a:pt x="1230" y="6198"/>
                  </a:lnTo>
                  <a:lnTo>
                    <a:pt x="2498" y="5022"/>
                  </a:lnTo>
                  <a:lnTo>
                    <a:pt x="4943" y="2551"/>
                  </a:lnTo>
                  <a:lnTo>
                    <a:pt x="6106" y="1269"/>
                  </a:lnTo>
                  <a:lnTo>
                    <a:pt x="61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2"/>
          <p:cNvSpPr/>
          <p:nvPr/>
        </p:nvSpPr>
        <p:spPr>
          <a:xfrm rot="-3599897">
            <a:off x="7340249" y="301962"/>
            <a:ext cx="882775" cy="776326"/>
          </a:xfrm>
          <a:custGeom>
            <a:avLst/>
            <a:gdLst/>
            <a:ahLst/>
            <a:cxnLst/>
            <a:rect l="l" t="t" r="r" b="b"/>
            <a:pathLst>
              <a:path w="21852" h="19217" extrusionOk="0">
                <a:moveTo>
                  <a:pt x="4615" y="1370"/>
                </a:moveTo>
                <a:cubicBezTo>
                  <a:pt x="4719" y="3037"/>
                  <a:pt x="5568" y="6118"/>
                  <a:pt x="6714" y="8619"/>
                </a:cubicBezTo>
                <a:cubicBezTo>
                  <a:pt x="4451" y="8693"/>
                  <a:pt x="1757" y="9110"/>
                  <a:pt x="760" y="10122"/>
                </a:cubicBezTo>
                <a:cubicBezTo>
                  <a:pt x="1251" y="8291"/>
                  <a:pt x="3067" y="4436"/>
                  <a:pt x="4615" y="1370"/>
                </a:cubicBezTo>
                <a:close/>
                <a:moveTo>
                  <a:pt x="5225" y="313"/>
                </a:moveTo>
                <a:cubicBezTo>
                  <a:pt x="7220" y="313"/>
                  <a:pt x="19753" y="7175"/>
                  <a:pt x="21390" y="9154"/>
                </a:cubicBezTo>
                <a:cubicBezTo>
                  <a:pt x="21554" y="9348"/>
                  <a:pt x="21539" y="9422"/>
                  <a:pt x="21539" y="9422"/>
                </a:cubicBezTo>
                <a:cubicBezTo>
                  <a:pt x="21361" y="10345"/>
                  <a:pt x="15660" y="12429"/>
                  <a:pt x="11849" y="12429"/>
                </a:cubicBezTo>
                <a:cubicBezTo>
                  <a:pt x="10703" y="12429"/>
                  <a:pt x="9869" y="12251"/>
                  <a:pt x="9334" y="11893"/>
                </a:cubicBezTo>
                <a:cubicBezTo>
                  <a:pt x="6982" y="10286"/>
                  <a:pt x="4689" y="2828"/>
                  <a:pt x="4943" y="759"/>
                </a:cubicBezTo>
                <a:cubicBezTo>
                  <a:pt x="4972" y="521"/>
                  <a:pt x="5032" y="357"/>
                  <a:pt x="5106" y="328"/>
                </a:cubicBezTo>
                <a:cubicBezTo>
                  <a:pt x="5121" y="328"/>
                  <a:pt x="5166" y="313"/>
                  <a:pt x="5225" y="313"/>
                </a:cubicBezTo>
                <a:close/>
                <a:moveTo>
                  <a:pt x="21167" y="10226"/>
                </a:moveTo>
                <a:cubicBezTo>
                  <a:pt x="19559" y="13590"/>
                  <a:pt x="17133" y="18130"/>
                  <a:pt x="16076" y="18740"/>
                </a:cubicBezTo>
                <a:cubicBezTo>
                  <a:pt x="16151" y="17669"/>
                  <a:pt x="14886" y="14915"/>
                  <a:pt x="13591" y="12623"/>
                </a:cubicBezTo>
                <a:cubicBezTo>
                  <a:pt x="16463" y="12265"/>
                  <a:pt x="19753" y="11164"/>
                  <a:pt x="21167" y="10226"/>
                </a:cubicBezTo>
                <a:close/>
                <a:moveTo>
                  <a:pt x="6863" y="8931"/>
                </a:moveTo>
                <a:cubicBezTo>
                  <a:pt x="7562" y="10375"/>
                  <a:pt x="8351" y="11596"/>
                  <a:pt x="9170" y="12146"/>
                </a:cubicBezTo>
                <a:cubicBezTo>
                  <a:pt x="9750" y="12548"/>
                  <a:pt x="10643" y="12742"/>
                  <a:pt x="11849" y="12742"/>
                </a:cubicBezTo>
                <a:cubicBezTo>
                  <a:pt x="12296" y="12742"/>
                  <a:pt x="12772" y="12712"/>
                  <a:pt x="13248" y="12667"/>
                </a:cubicBezTo>
                <a:cubicBezTo>
                  <a:pt x="14677" y="15228"/>
                  <a:pt x="16047" y="18383"/>
                  <a:pt x="15719" y="18874"/>
                </a:cubicBezTo>
                <a:cubicBezTo>
                  <a:pt x="15719" y="18874"/>
                  <a:pt x="15689" y="18904"/>
                  <a:pt x="15570" y="18904"/>
                </a:cubicBezTo>
                <a:cubicBezTo>
                  <a:pt x="13174" y="18904"/>
                  <a:pt x="790" y="12414"/>
                  <a:pt x="671" y="11104"/>
                </a:cubicBezTo>
                <a:cubicBezTo>
                  <a:pt x="656" y="10836"/>
                  <a:pt x="745" y="10598"/>
                  <a:pt x="953" y="10375"/>
                </a:cubicBezTo>
                <a:cubicBezTo>
                  <a:pt x="1817" y="9437"/>
                  <a:pt x="4451" y="8991"/>
                  <a:pt x="6863" y="8931"/>
                </a:cubicBezTo>
                <a:close/>
                <a:moveTo>
                  <a:pt x="5225" y="0"/>
                </a:moveTo>
                <a:cubicBezTo>
                  <a:pt x="5151" y="0"/>
                  <a:pt x="5076" y="15"/>
                  <a:pt x="5017" y="45"/>
                </a:cubicBezTo>
                <a:lnTo>
                  <a:pt x="5002" y="45"/>
                </a:lnTo>
                <a:cubicBezTo>
                  <a:pt x="4987" y="45"/>
                  <a:pt x="4987" y="60"/>
                  <a:pt x="4972" y="60"/>
                </a:cubicBezTo>
                <a:cubicBezTo>
                  <a:pt x="4957" y="60"/>
                  <a:pt x="4957" y="60"/>
                  <a:pt x="4957" y="75"/>
                </a:cubicBezTo>
                <a:cubicBezTo>
                  <a:pt x="4794" y="164"/>
                  <a:pt x="4689" y="343"/>
                  <a:pt x="4645" y="640"/>
                </a:cubicBezTo>
                <a:cubicBezTo>
                  <a:pt x="3543" y="2784"/>
                  <a:pt x="1" y="9839"/>
                  <a:pt x="358" y="11134"/>
                </a:cubicBezTo>
                <a:cubicBezTo>
                  <a:pt x="507" y="12801"/>
                  <a:pt x="13442" y="19217"/>
                  <a:pt x="15570" y="19217"/>
                </a:cubicBezTo>
                <a:cubicBezTo>
                  <a:pt x="15734" y="19217"/>
                  <a:pt x="15853" y="19187"/>
                  <a:pt x="15928" y="19112"/>
                </a:cubicBezTo>
                <a:cubicBezTo>
                  <a:pt x="17431" y="18874"/>
                  <a:pt x="21093" y="11104"/>
                  <a:pt x="21762" y="9661"/>
                </a:cubicBezTo>
                <a:cubicBezTo>
                  <a:pt x="21792" y="9616"/>
                  <a:pt x="21822" y="9571"/>
                  <a:pt x="21837" y="9527"/>
                </a:cubicBezTo>
                <a:cubicBezTo>
                  <a:pt x="21837" y="9527"/>
                  <a:pt x="21837" y="9527"/>
                  <a:pt x="21837" y="9512"/>
                </a:cubicBezTo>
                <a:cubicBezTo>
                  <a:pt x="21837" y="9497"/>
                  <a:pt x="21837" y="9497"/>
                  <a:pt x="21852" y="9482"/>
                </a:cubicBezTo>
                <a:cubicBezTo>
                  <a:pt x="21852" y="9482"/>
                  <a:pt x="21852" y="9482"/>
                  <a:pt x="21852" y="9467"/>
                </a:cubicBezTo>
                <a:cubicBezTo>
                  <a:pt x="21852" y="9467"/>
                  <a:pt x="21852" y="9452"/>
                  <a:pt x="21852" y="9452"/>
                </a:cubicBezTo>
                <a:cubicBezTo>
                  <a:pt x="21852" y="9303"/>
                  <a:pt x="21792" y="9154"/>
                  <a:pt x="21628" y="8946"/>
                </a:cubicBezTo>
                <a:cubicBezTo>
                  <a:pt x="19902" y="6862"/>
                  <a:pt x="7339" y="0"/>
                  <a:pt x="522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rot="-1753394">
            <a:off x="6925995" y="1783068"/>
            <a:ext cx="733280" cy="773254"/>
            <a:chOff x="3045450" y="3675050"/>
            <a:chExt cx="733300" cy="773275"/>
          </a:xfrm>
        </p:grpSpPr>
        <p:sp>
          <p:nvSpPr>
            <p:cNvPr id="25" name="Google Shape;25;p2"/>
            <p:cNvSpPr/>
            <p:nvPr/>
          </p:nvSpPr>
          <p:spPr>
            <a:xfrm>
              <a:off x="3697225" y="3972000"/>
              <a:ext cx="81525" cy="20250"/>
            </a:xfrm>
            <a:custGeom>
              <a:avLst/>
              <a:gdLst/>
              <a:ahLst/>
              <a:cxnLst/>
              <a:rect l="l" t="t" r="r" b="b"/>
              <a:pathLst>
                <a:path w="3261" h="810" extrusionOk="0">
                  <a:moveTo>
                    <a:pt x="2263" y="0"/>
                  </a:moveTo>
                  <a:cubicBezTo>
                    <a:pt x="2010" y="15"/>
                    <a:pt x="1742" y="75"/>
                    <a:pt x="1489" y="105"/>
                  </a:cubicBezTo>
                  <a:cubicBezTo>
                    <a:pt x="1207" y="134"/>
                    <a:pt x="954" y="194"/>
                    <a:pt x="686" y="253"/>
                  </a:cubicBezTo>
                  <a:cubicBezTo>
                    <a:pt x="537" y="283"/>
                    <a:pt x="433" y="313"/>
                    <a:pt x="299" y="387"/>
                  </a:cubicBezTo>
                  <a:cubicBezTo>
                    <a:pt x="254" y="417"/>
                    <a:pt x="209" y="432"/>
                    <a:pt x="165" y="462"/>
                  </a:cubicBezTo>
                  <a:cubicBezTo>
                    <a:pt x="120" y="506"/>
                    <a:pt x="105" y="551"/>
                    <a:pt x="31" y="581"/>
                  </a:cubicBezTo>
                  <a:cubicBezTo>
                    <a:pt x="1" y="596"/>
                    <a:pt x="16" y="640"/>
                    <a:pt x="46" y="655"/>
                  </a:cubicBezTo>
                  <a:cubicBezTo>
                    <a:pt x="120" y="670"/>
                    <a:pt x="135" y="700"/>
                    <a:pt x="194" y="730"/>
                  </a:cubicBezTo>
                  <a:cubicBezTo>
                    <a:pt x="239" y="759"/>
                    <a:pt x="299" y="759"/>
                    <a:pt x="343" y="774"/>
                  </a:cubicBezTo>
                  <a:cubicBezTo>
                    <a:pt x="452" y="796"/>
                    <a:pt x="537" y="810"/>
                    <a:pt x="639" y="810"/>
                  </a:cubicBezTo>
                  <a:cubicBezTo>
                    <a:pt x="677" y="810"/>
                    <a:pt x="716" y="808"/>
                    <a:pt x="760" y="804"/>
                  </a:cubicBezTo>
                  <a:cubicBezTo>
                    <a:pt x="1013" y="804"/>
                    <a:pt x="1281" y="789"/>
                    <a:pt x="1534" y="745"/>
                  </a:cubicBezTo>
                  <a:cubicBezTo>
                    <a:pt x="2070" y="685"/>
                    <a:pt x="2621" y="626"/>
                    <a:pt x="3127" y="387"/>
                  </a:cubicBezTo>
                  <a:cubicBezTo>
                    <a:pt x="3261" y="328"/>
                    <a:pt x="3231" y="90"/>
                    <a:pt x="3082" y="60"/>
                  </a:cubicBezTo>
                  <a:cubicBezTo>
                    <a:pt x="2948" y="30"/>
                    <a:pt x="2814" y="30"/>
                    <a:pt x="2680" y="30"/>
                  </a:cubicBezTo>
                  <a:cubicBezTo>
                    <a:pt x="2546" y="15"/>
                    <a:pt x="2397" y="0"/>
                    <a:pt x="2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113750" y="3815700"/>
              <a:ext cx="497550" cy="632625"/>
            </a:xfrm>
            <a:custGeom>
              <a:avLst/>
              <a:gdLst/>
              <a:ahLst/>
              <a:cxnLst/>
              <a:rect l="l" t="t" r="r" b="b"/>
              <a:pathLst>
                <a:path w="19902" h="25305" extrusionOk="0">
                  <a:moveTo>
                    <a:pt x="12265" y="6230"/>
                  </a:moveTo>
                  <a:cubicBezTo>
                    <a:pt x="12759" y="6230"/>
                    <a:pt x="12896" y="6917"/>
                    <a:pt x="12831" y="7369"/>
                  </a:cubicBezTo>
                  <a:cubicBezTo>
                    <a:pt x="12682" y="8396"/>
                    <a:pt x="11908" y="9244"/>
                    <a:pt x="10926" y="9765"/>
                  </a:cubicBezTo>
                  <a:cubicBezTo>
                    <a:pt x="10896" y="9066"/>
                    <a:pt x="10941" y="8366"/>
                    <a:pt x="11104" y="7696"/>
                  </a:cubicBezTo>
                  <a:cubicBezTo>
                    <a:pt x="11238" y="7190"/>
                    <a:pt x="11462" y="6476"/>
                    <a:pt x="12012" y="6282"/>
                  </a:cubicBezTo>
                  <a:cubicBezTo>
                    <a:pt x="12105" y="6247"/>
                    <a:pt x="12190" y="6230"/>
                    <a:pt x="12265" y="6230"/>
                  </a:cubicBezTo>
                  <a:close/>
                  <a:moveTo>
                    <a:pt x="6647" y="7066"/>
                  </a:moveTo>
                  <a:cubicBezTo>
                    <a:pt x="6777" y="7066"/>
                    <a:pt x="6932" y="7138"/>
                    <a:pt x="7115" y="7309"/>
                  </a:cubicBezTo>
                  <a:cubicBezTo>
                    <a:pt x="7532" y="7696"/>
                    <a:pt x="7651" y="8336"/>
                    <a:pt x="7800" y="8872"/>
                  </a:cubicBezTo>
                  <a:cubicBezTo>
                    <a:pt x="7934" y="9334"/>
                    <a:pt x="8038" y="9795"/>
                    <a:pt x="8157" y="10271"/>
                  </a:cubicBezTo>
                  <a:cubicBezTo>
                    <a:pt x="7830" y="10212"/>
                    <a:pt x="7517" y="10122"/>
                    <a:pt x="7249" y="9974"/>
                  </a:cubicBezTo>
                  <a:cubicBezTo>
                    <a:pt x="6758" y="9706"/>
                    <a:pt x="6371" y="9259"/>
                    <a:pt x="6178" y="8738"/>
                  </a:cubicBezTo>
                  <a:cubicBezTo>
                    <a:pt x="6010" y="8283"/>
                    <a:pt x="6112" y="7066"/>
                    <a:pt x="6647" y="7066"/>
                  </a:cubicBezTo>
                  <a:close/>
                  <a:moveTo>
                    <a:pt x="10682" y="860"/>
                  </a:moveTo>
                  <a:cubicBezTo>
                    <a:pt x="11426" y="860"/>
                    <a:pt x="12169" y="928"/>
                    <a:pt x="12891" y="1058"/>
                  </a:cubicBezTo>
                  <a:cubicBezTo>
                    <a:pt x="14528" y="1340"/>
                    <a:pt x="16344" y="1861"/>
                    <a:pt x="17579" y="3007"/>
                  </a:cubicBezTo>
                  <a:cubicBezTo>
                    <a:pt x="19172" y="4481"/>
                    <a:pt x="18800" y="6565"/>
                    <a:pt x="18294" y="8440"/>
                  </a:cubicBezTo>
                  <a:cubicBezTo>
                    <a:pt x="18011" y="9512"/>
                    <a:pt x="17639" y="10554"/>
                    <a:pt x="16954" y="11432"/>
                  </a:cubicBezTo>
                  <a:cubicBezTo>
                    <a:pt x="16329" y="12251"/>
                    <a:pt x="15540" y="12921"/>
                    <a:pt x="14915" y="13725"/>
                  </a:cubicBezTo>
                  <a:cubicBezTo>
                    <a:pt x="13799" y="15168"/>
                    <a:pt x="13293" y="17312"/>
                    <a:pt x="14052" y="19024"/>
                  </a:cubicBezTo>
                  <a:cubicBezTo>
                    <a:pt x="13650" y="19158"/>
                    <a:pt x="13233" y="19247"/>
                    <a:pt x="12831" y="19336"/>
                  </a:cubicBezTo>
                  <a:cubicBezTo>
                    <a:pt x="12042" y="16791"/>
                    <a:pt x="11447" y="14201"/>
                    <a:pt x="11090" y="11566"/>
                  </a:cubicBezTo>
                  <a:cubicBezTo>
                    <a:pt x="11045" y="11150"/>
                    <a:pt x="10985" y="10733"/>
                    <a:pt x="10956" y="10316"/>
                  </a:cubicBezTo>
                  <a:cubicBezTo>
                    <a:pt x="11804" y="9899"/>
                    <a:pt x="12548" y="9289"/>
                    <a:pt x="12980" y="8560"/>
                  </a:cubicBezTo>
                  <a:cubicBezTo>
                    <a:pt x="13456" y="7771"/>
                    <a:pt x="13769" y="6282"/>
                    <a:pt x="12727" y="5761"/>
                  </a:cubicBezTo>
                  <a:cubicBezTo>
                    <a:pt x="12536" y="5666"/>
                    <a:pt x="12356" y="5623"/>
                    <a:pt x="12186" y="5623"/>
                  </a:cubicBezTo>
                  <a:cubicBezTo>
                    <a:pt x="11245" y="5623"/>
                    <a:pt x="10641" y="6931"/>
                    <a:pt x="10464" y="7726"/>
                  </a:cubicBezTo>
                  <a:cubicBezTo>
                    <a:pt x="10286" y="8485"/>
                    <a:pt x="10241" y="9259"/>
                    <a:pt x="10271" y="10048"/>
                  </a:cubicBezTo>
                  <a:cubicBezTo>
                    <a:pt x="9773" y="10228"/>
                    <a:pt x="9237" y="10318"/>
                    <a:pt x="8722" y="10318"/>
                  </a:cubicBezTo>
                  <a:cubicBezTo>
                    <a:pt x="8683" y="10318"/>
                    <a:pt x="8643" y="10317"/>
                    <a:pt x="8604" y="10316"/>
                  </a:cubicBezTo>
                  <a:cubicBezTo>
                    <a:pt x="8500" y="9855"/>
                    <a:pt x="8395" y="9408"/>
                    <a:pt x="8276" y="8961"/>
                  </a:cubicBezTo>
                  <a:cubicBezTo>
                    <a:pt x="8077" y="8272"/>
                    <a:pt x="7689" y="6636"/>
                    <a:pt x="6733" y="6636"/>
                  </a:cubicBezTo>
                  <a:cubicBezTo>
                    <a:pt x="6616" y="6636"/>
                    <a:pt x="6491" y="6660"/>
                    <a:pt x="6356" y="6714"/>
                  </a:cubicBezTo>
                  <a:cubicBezTo>
                    <a:pt x="5165" y="7175"/>
                    <a:pt x="5612" y="8947"/>
                    <a:pt x="6192" y="9691"/>
                  </a:cubicBezTo>
                  <a:cubicBezTo>
                    <a:pt x="6743" y="10375"/>
                    <a:pt x="7487" y="10718"/>
                    <a:pt x="8291" y="10822"/>
                  </a:cubicBezTo>
                  <a:lnTo>
                    <a:pt x="8306" y="10822"/>
                  </a:lnTo>
                  <a:cubicBezTo>
                    <a:pt x="8961" y="13695"/>
                    <a:pt x="9229" y="16597"/>
                    <a:pt x="9378" y="19530"/>
                  </a:cubicBezTo>
                  <a:cubicBezTo>
                    <a:pt x="8916" y="19485"/>
                    <a:pt x="8440" y="19411"/>
                    <a:pt x="7964" y="19381"/>
                  </a:cubicBezTo>
                  <a:lnTo>
                    <a:pt x="7934" y="19381"/>
                  </a:lnTo>
                  <a:cubicBezTo>
                    <a:pt x="7815" y="18086"/>
                    <a:pt x="6981" y="16940"/>
                    <a:pt x="6148" y="15987"/>
                  </a:cubicBezTo>
                  <a:cubicBezTo>
                    <a:pt x="5180" y="14871"/>
                    <a:pt x="4034" y="13903"/>
                    <a:pt x="3096" y="12727"/>
                  </a:cubicBezTo>
                  <a:cubicBezTo>
                    <a:pt x="2114" y="11477"/>
                    <a:pt x="1578" y="10048"/>
                    <a:pt x="1638" y="8455"/>
                  </a:cubicBezTo>
                  <a:cubicBezTo>
                    <a:pt x="1712" y="6833"/>
                    <a:pt x="2352" y="5255"/>
                    <a:pt x="3349" y="4005"/>
                  </a:cubicBezTo>
                  <a:cubicBezTo>
                    <a:pt x="5133" y="1799"/>
                    <a:pt x="7914" y="860"/>
                    <a:pt x="10682" y="860"/>
                  </a:cubicBezTo>
                  <a:close/>
                  <a:moveTo>
                    <a:pt x="10316" y="10584"/>
                  </a:moveTo>
                  <a:cubicBezTo>
                    <a:pt x="10390" y="11551"/>
                    <a:pt x="10569" y="12534"/>
                    <a:pt x="10747" y="13472"/>
                  </a:cubicBezTo>
                  <a:cubicBezTo>
                    <a:pt x="11104" y="15481"/>
                    <a:pt x="11611" y="17476"/>
                    <a:pt x="12221" y="19440"/>
                  </a:cubicBezTo>
                  <a:cubicBezTo>
                    <a:pt x="11983" y="19470"/>
                    <a:pt x="11730" y="19500"/>
                    <a:pt x="11491" y="19530"/>
                  </a:cubicBezTo>
                  <a:cubicBezTo>
                    <a:pt x="11117" y="19559"/>
                    <a:pt x="10742" y="19575"/>
                    <a:pt x="10367" y="19575"/>
                  </a:cubicBezTo>
                  <a:cubicBezTo>
                    <a:pt x="10161" y="19575"/>
                    <a:pt x="9956" y="19570"/>
                    <a:pt x="9750" y="19559"/>
                  </a:cubicBezTo>
                  <a:cubicBezTo>
                    <a:pt x="9705" y="19559"/>
                    <a:pt x="9646" y="19559"/>
                    <a:pt x="9586" y="19545"/>
                  </a:cubicBezTo>
                  <a:cubicBezTo>
                    <a:pt x="9720" y="16642"/>
                    <a:pt x="9363" y="13695"/>
                    <a:pt x="8723" y="10837"/>
                  </a:cubicBezTo>
                  <a:lnTo>
                    <a:pt x="8723" y="10837"/>
                  </a:lnTo>
                  <a:cubicBezTo>
                    <a:pt x="8761" y="10838"/>
                    <a:pt x="8800" y="10839"/>
                    <a:pt x="8838" y="10839"/>
                  </a:cubicBezTo>
                  <a:cubicBezTo>
                    <a:pt x="9336" y="10839"/>
                    <a:pt x="9832" y="10750"/>
                    <a:pt x="10316" y="10584"/>
                  </a:cubicBezTo>
                  <a:close/>
                  <a:moveTo>
                    <a:pt x="14870" y="19470"/>
                  </a:moveTo>
                  <a:cubicBezTo>
                    <a:pt x="15034" y="19813"/>
                    <a:pt x="15198" y="20170"/>
                    <a:pt x="15332" y="20527"/>
                  </a:cubicBezTo>
                  <a:cubicBezTo>
                    <a:pt x="15213" y="20527"/>
                    <a:pt x="15094" y="20572"/>
                    <a:pt x="15019" y="20676"/>
                  </a:cubicBezTo>
                  <a:cubicBezTo>
                    <a:pt x="14722" y="21167"/>
                    <a:pt x="14349" y="21495"/>
                    <a:pt x="13814" y="21703"/>
                  </a:cubicBezTo>
                  <a:cubicBezTo>
                    <a:pt x="13278" y="21896"/>
                    <a:pt x="12697" y="21971"/>
                    <a:pt x="12132" y="21971"/>
                  </a:cubicBezTo>
                  <a:cubicBezTo>
                    <a:pt x="12103" y="21971"/>
                    <a:pt x="12073" y="21971"/>
                    <a:pt x="12044" y="21971"/>
                  </a:cubicBezTo>
                  <a:cubicBezTo>
                    <a:pt x="10632" y="21971"/>
                    <a:pt x="9277" y="21618"/>
                    <a:pt x="7979" y="21108"/>
                  </a:cubicBezTo>
                  <a:cubicBezTo>
                    <a:pt x="7964" y="21093"/>
                    <a:pt x="7964" y="21093"/>
                    <a:pt x="7949" y="21093"/>
                  </a:cubicBezTo>
                  <a:cubicBezTo>
                    <a:pt x="7934" y="20795"/>
                    <a:pt x="7949" y="20482"/>
                    <a:pt x="7994" y="20185"/>
                  </a:cubicBezTo>
                  <a:cubicBezTo>
                    <a:pt x="8621" y="20342"/>
                    <a:pt x="9300" y="20402"/>
                    <a:pt x="9973" y="20402"/>
                  </a:cubicBezTo>
                  <a:cubicBezTo>
                    <a:pt x="10512" y="20402"/>
                    <a:pt x="11048" y="20363"/>
                    <a:pt x="11551" y="20304"/>
                  </a:cubicBezTo>
                  <a:cubicBezTo>
                    <a:pt x="12697" y="20185"/>
                    <a:pt x="13799" y="19887"/>
                    <a:pt x="14870" y="19470"/>
                  </a:cubicBezTo>
                  <a:close/>
                  <a:moveTo>
                    <a:pt x="15510" y="21137"/>
                  </a:moveTo>
                  <a:cubicBezTo>
                    <a:pt x="15615" y="21569"/>
                    <a:pt x="15659" y="22001"/>
                    <a:pt x="15585" y="22417"/>
                  </a:cubicBezTo>
                  <a:cubicBezTo>
                    <a:pt x="15257" y="22432"/>
                    <a:pt x="14975" y="22611"/>
                    <a:pt x="14677" y="22715"/>
                  </a:cubicBezTo>
                  <a:cubicBezTo>
                    <a:pt x="14394" y="22819"/>
                    <a:pt x="14096" y="22909"/>
                    <a:pt x="13799" y="22983"/>
                  </a:cubicBezTo>
                  <a:cubicBezTo>
                    <a:pt x="13173" y="23162"/>
                    <a:pt x="12519" y="23251"/>
                    <a:pt x="11864" y="23296"/>
                  </a:cubicBezTo>
                  <a:cubicBezTo>
                    <a:pt x="11707" y="23304"/>
                    <a:pt x="11551" y="23308"/>
                    <a:pt x="11394" y="23308"/>
                  </a:cubicBezTo>
                  <a:cubicBezTo>
                    <a:pt x="10402" y="23308"/>
                    <a:pt x="9406" y="23149"/>
                    <a:pt x="8455" y="22879"/>
                  </a:cubicBezTo>
                  <a:cubicBezTo>
                    <a:pt x="8217" y="22432"/>
                    <a:pt x="8053" y="21971"/>
                    <a:pt x="7979" y="21480"/>
                  </a:cubicBezTo>
                  <a:lnTo>
                    <a:pt x="7979" y="21480"/>
                  </a:lnTo>
                  <a:cubicBezTo>
                    <a:pt x="9281" y="22195"/>
                    <a:pt x="10804" y="22553"/>
                    <a:pt x="12282" y="22553"/>
                  </a:cubicBezTo>
                  <a:cubicBezTo>
                    <a:pt x="12341" y="22553"/>
                    <a:pt x="12400" y="22553"/>
                    <a:pt x="12459" y="22551"/>
                  </a:cubicBezTo>
                  <a:cubicBezTo>
                    <a:pt x="13575" y="22522"/>
                    <a:pt x="14945" y="22179"/>
                    <a:pt x="15510" y="21137"/>
                  </a:cubicBezTo>
                  <a:close/>
                  <a:moveTo>
                    <a:pt x="15376" y="23057"/>
                  </a:moveTo>
                  <a:lnTo>
                    <a:pt x="15376" y="23057"/>
                  </a:lnTo>
                  <a:cubicBezTo>
                    <a:pt x="15317" y="23147"/>
                    <a:pt x="15272" y="23251"/>
                    <a:pt x="15198" y="23340"/>
                  </a:cubicBezTo>
                  <a:cubicBezTo>
                    <a:pt x="14439" y="24367"/>
                    <a:pt x="12935" y="24725"/>
                    <a:pt x="11745" y="24725"/>
                  </a:cubicBezTo>
                  <a:cubicBezTo>
                    <a:pt x="10554" y="24725"/>
                    <a:pt x="9482" y="24248"/>
                    <a:pt x="8768" y="23325"/>
                  </a:cubicBezTo>
                  <a:lnTo>
                    <a:pt x="8768" y="23325"/>
                  </a:lnTo>
                  <a:cubicBezTo>
                    <a:pt x="9675" y="23623"/>
                    <a:pt x="10619" y="23761"/>
                    <a:pt x="11578" y="23761"/>
                  </a:cubicBezTo>
                  <a:cubicBezTo>
                    <a:pt x="11673" y="23761"/>
                    <a:pt x="11768" y="23760"/>
                    <a:pt x="11864" y="23757"/>
                  </a:cubicBezTo>
                  <a:cubicBezTo>
                    <a:pt x="12548" y="23742"/>
                    <a:pt x="13218" y="23668"/>
                    <a:pt x="13873" y="23519"/>
                  </a:cubicBezTo>
                  <a:cubicBezTo>
                    <a:pt x="14215" y="23444"/>
                    <a:pt x="14558" y="23340"/>
                    <a:pt x="14885" y="23236"/>
                  </a:cubicBezTo>
                  <a:cubicBezTo>
                    <a:pt x="15049" y="23177"/>
                    <a:pt x="15213" y="23117"/>
                    <a:pt x="15376" y="23057"/>
                  </a:cubicBezTo>
                  <a:close/>
                  <a:moveTo>
                    <a:pt x="10633" y="0"/>
                  </a:moveTo>
                  <a:cubicBezTo>
                    <a:pt x="8151" y="0"/>
                    <a:pt x="5679" y="691"/>
                    <a:pt x="3766" y="2323"/>
                  </a:cubicBezTo>
                  <a:cubicBezTo>
                    <a:pt x="1340" y="4392"/>
                    <a:pt x="0" y="8024"/>
                    <a:pt x="1206" y="11090"/>
                  </a:cubicBezTo>
                  <a:cubicBezTo>
                    <a:pt x="1846" y="12727"/>
                    <a:pt x="3126" y="13978"/>
                    <a:pt x="4376" y="15183"/>
                  </a:cubicBezTo>
                  <a:cubicBezTo>
                    <a:pt x="5017" y="15808"/>
                    <a:pt x="5657" y="16434"/>
                    <a:pt x="6237" y="17118"/>
                  </a:cubicBezTo>
                  <a:cubicBezTo>
                    <a:pt x="6847" y="17863"/>
                    <a:pt x="7234" y="18696"/>
                    <a:pt x="7592" y="19574"/>
                  </a:cubicBezTo>
                  <a:cubicBezTo>
                    <a:pt x="7592" y="19589"/>
                    <a:pt x="7607" y="19604"/>
                    <a:pt x="7621" y="19619"/>
                  </a:cubicBezTo>
                  <a:cubicBezTo>
                    <a:pt x="7562" y="19783"/>
                    <a:pt x="7607" y="20006"/>
                    <a:pt x="7770" y="20095"/>
                  </a:cubicBezTo>
                  <a:cubicBezTo>
                    <a:pt x="7502" y="20959"/>
                    <a:pt x="7592" y="21896"/>
                    <a:pt x="7949" y="22730"/>
                  </a:cubicBezTo>
                  <a:cubicBezTo>
                    <a:pt x="7815" y="22760"/>
                    <a:pt x="7755" y="22953"/>
                    <a:pt x="7889" y="23013"/>
                  </a:cubicBezTo>
                  <a:cubicBezTo>
                    <a:pt x="7964" y="23043"/>
                    <a:pt x="8038" y="23072"/>
                    <a:pt x="8113" y="23102"/>
                  </a:cubicBezTo>
                  <a:cubicBezTo>
                    <a:pt x="8485" y="23802"/>
                    <a:pt x="9035" y="24382"/>
                    <a:pt x="9705" y="24754"/>
                  </a:cubicBezTo>
                  <a:cubicBezTo>
                    <a:pt x="10364" y="25117"/>
                    <a:pt x="11202" y="25304"/>
                    <a:pt x="12058" y="25304"/>
                  </a:cubicBezTo>
                  <a:cubicBezTo>
                    <a:pt x="13695" y="25304"/>
                    <a:pt x="15396" y="24618"/>
                    <a:pt x="16031" y="23162"/>
                  </a:cubicBezTo>
                  <a:cubicBezTo>
                    <a:pt x="16642" y="21733"/>
                    <a:pt x="15957" y="20170"/>
                    <a:pt x="15332" y="18875"/>
                  </a:cubicBezTo>
                  <a:cubicBezTo>
                    <a:pt x="15287" y="18785"/>
                    <a:pt x="15153" y="18711"/>
                    <a:pt x="15049" y="18711"/>
                  </a:cubicBezTo>
                  <a:cubicBezTo>
                    <a:pt x="14870" y="17788"/>
                    <a:pt x="14736" y="16895"/>
                    <a:pt x="14989" y="15957"/>
                  </a:cubicBezTo>
                  <a:cubicBezTo>
                    <a:pt x="15257" y="14915"/>
                    <a:pt x="15868" y="14112"/>
                    <a:pt x="16567" y="13308"/>
                  </a:cubicBezTo>
                  <a:cubicBezTo>
                    <a:pt x="17192" y="12593"/>
                    <a:pt x="17847" y="11879"/>
                    <a:pt x="18279" y="11030"/>
                  </a:cubicBezTo>
                  <a:cubicBezTo>
                    <a:pt x="18726" y="10167"/>
                    <a:pt x="18979" y="9214"/>
                    <a:pt x="19202" y="8277"/>
                  </a:cubicBezTo>
                  <a:cubicBezTo>
                    <a:pt x="19634" y="6416"/>
                    <a:pt x="19901" y="4422"/>
                    <a:pt x="18592" y="2844"/>
                  </a:cubicBezTo>
                  <a:cubicBezTo>
                    <a:pt x="17490" y="1519"/>
                    <a:pt x="15749" y="849"/>
                    <a:pt x="14141" y="447"/>
                  </a:cubicBezTo>
                  <a:cubicBezTo>
                    <a:pt x="13009" y="158"/>
                    <a:pt x="11820" y="0"/>
                    <a:pt x="106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055700" y="4149125"/>
              <a:ext cx="75925" cy="40700"/>
            </a:xfrm>
            <a:custGeom>
              <a:avLst/>
              <a:gdLst/>
              <a:ahLst/>
              <a:cxnLst/>
              <a:rect l="l" t="t" r="r" b="b"/>
              <a:pathLst>
                <a:path w="3037" h="1628" extrusionOk="0">
                  <a:moveTo>
                    <a:pt x="2636" y="0"/>
                  </a:moveTo>
                  <a:cubicBezTo>
                    <a:pt x="2538" y="0"/>
                    <a:pt x="2441" y="18"/>
                    <a:pt x="2352" y="45"/>
                  </a:cubicBezTo>
                  <a:cubicBezTo>
                    <a:pt x="2263" y="60"/>
                    <a:pt x="2173" y="90"/>
                    <a:pt x="2084" y="105"/>
                  </a:cubicBezTo>
                  <a:cubicBezTo>
                    <a:pt x="1980" y="120"/>
                    <a:pt x="1906" y="164"/>
                    <a:pt x="1816" y="194"/>
                  </a:cubicBezTo>
                  <a:cubicBezTo>
                    <a:pt x="1801" y="209"/>
                    <a:pt x="1786" y="209"/>
                    <a:pt x="1772" y="224"/>
                  </a:cubicBezTo>
                  <a:cubicBezTo>
                    <a:pt x="1682" y="254"/>
                    <a:pt x="1593" y="283"/>
                    <a:pt x="1519" y="313"/>
                  </a:cubicBezTo>
                  <a:cubicBezTo>
                    <a:pt x="1459" y="328"/>
                    <a:pt x="1414" y="343"/>
                    <a:pt x="1370" y="358"/>
                  </a:cubicBezTo>
                  <a:cubicBezTo>
                    <a:pt x="1340" y="373"/>
                    <a:pt x="1310" y="388"/>
                    <a:pt x="1295" y="388"/>
                  </a:cubicBezTo>
                  <a:cubicBezTo>
                    <a:pt x="1266" y="402"/>
                    <a:pt x="1251" y="402"/>
                    <a:pt x="1236" y="417"/>
                  </a:cubicBezTo>
                  <a:cubicBezTo>
                    <a:pt x="1146" y="447"/>
                    <a:pt x="1042" y="477"/>
                    <a:pt x="953" y="507"/>
                  </a:cubicBezTo>
                  <a:cubicBezTo>
                    <a:pt x="834" y="551"/>
                    <a:pt x="745" y="611"/>
                    <a:pt x="685" y="685"/>
                  </a:cubicBezTo>
                  <a:cubicBezTo>
                    <a:pt x="640" y="700"/>
                    <a:pt x="581" y="715"/>
                    <a:pt x="536" y="730"/>
                  </a:cubicBezTo>
                  <a:cubicBezTo>
                    <a:pt x="432" y="775"/>
                    <a:pt x="313" y="804"/>
                    <a:pt x="224" y="864"/>
                  </a:cubicBezTo>
                  <a:cubicBezTo>
                    <a:pt x="15" y="998"/>
                    <a:pt x="0" y="1296"/>
                    <a:pt x="224" y="1415"/>
                  </a:cubicBezTo>
                  <a:cubicBezTo>
                    <a:pt x="328" y="1489"/>
                    <a:pt x="432" y="1519"/>
                    <a:pt x="566" y="1534"/>
                  </a:cubicBezTo>
                  <a:cubicBezTo>
                    <a:pt x="640" y="1549"/>
                    <a:pt x="715" y="1549"/>
                    <a:pt x="789" y="1564"/>
                  </a:cubicBezTo>
                  <a:cubicBezTo>
                    <a:pt x="884" y="1611"/>
                    <a:pt x="994" y="1628"/>
                    <a:pt x="1108" y="1628"/>
                  </a:cubicBezTo>
                  <a:cubicBezTo>
                    <a:pt x="1280" y="1628"/>
                    <a:pt x="1462" y="1590"/>
                    <a:pt x="1623" y="1564"/>
                  </a:cubicBezTo>
                  <a:cubicBezTo>
                    <a:pt x="1861" y="1504"/>
                    <a:pt x="2099" y="1385"/>
                    <a:pt x="2322" y="1266"/>
                  </a:cubicBezTo>
                  <a:cubicBezTo>
                    <a:pt x="2560" y="1132"/>
                    <a:pt x="2754" y="923"/>
                    <a:pt x="2903" y="700"/>
                  </a:cubicBezTo>
                  <a:cubicBezTo>
                    <a:pt x="2992" y="581"/>
                    <a:pt x="3022" y="462"/>
                    <a:pt x="3022" y="313"/>
                  </a:cubicBezTo>
                  <a:cubicBezTo>
                    <a:pt x="3022" y="254"/>
                    <a:pt x="3037" y="120"/>
                    <a:pt x="2962" y="90"/>
                  </a:cubicBezTo>
                  <a:cubicBezTo>
                    <a:pt x="2865" y="25"/>
                    <a:pt x="2751" y="0"/>
                    <a:pt x="2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045450" y="3808325"/>
              <a:ext cx="100150" cy="94350"/>
            </a:xfrm>
            <a:custGeom>
              <a:avLst/>
              <a:gdLst/>
              <a:ahLst/>
              <a:cxnLst/>
              <a:rect l="l" t="t" r="r" b="b"/>
              <a:pathLst>
                <a:path w="4006" h="3774" extrusionOk="0">
                  <a:moveTo>
                    <a:pt x="319" y="0"/>
                  </a:moveTo>
                  <a:cubicBezTo>
                    <a:pt x="142" y="0"/>
                    <a:pt x="0" y="175"/>
                    <a:pt x="98" y="370"/>
                  </a:cubicBezTo>
                  <a:cubicBezTo>
                    <a:pt x="202" y="564"/>
                    <a:pt x="351" y="712"/>
                    <a:pt x="500" y="876"/>
                  </a:cubicBezTo>
                  <a:lnTo>
                    <a:pt x="931" y="1353"/>
                  </a:lnTo>
                  <a:cubicBezTo>
                    <a:pt x="1080" y="1516"/>
                    <a:pt x="1199" y="1710"/>
                    <a:pt x="1348" y="1844"/>
                  </a:cubicBezTo>
                  <a:cubicBezTo>
                    <a:pt x="1512" y="1993"/>
                    <a:pt x="1676" y="2141"/>
                    <a:pt x="1839" y="2290"/>
                  </a:cubicBezTo>
                  <a:cubicBezTo>
                    <a:pt x="2152" y="2573"/>
                    <a:pt x="2479" y="2841"/>
                    <a:pt x="2822" y="3094"/>
                  </a:cubicBezTo>
                  <a:cubicBezTo>
                    <a:pt x="2985" y="3228"/>
                    <a:pt x="3149" y="3362"/>
                    <a:pt x="3328" y="3466"/>
                  </a:cubicBezTo>
                  <a:cubicBezTo>
                    <a:pt x="3521" y="3570"/>
                    <a:pt x="3730" y="3660"/>
                    <a:pt x="3923" y="3764"/>
                  </a:cubicBezTo>
                  <a:cubicBezTo>
                    <a:pt x="3930" y="3771"/>
                    <a:pt x="3938" y="3774"/>
                    <a:pt x="3946" y="3774"/>
                  </a:cubicBezTo>
                  <a:cubicBezTo>
                    <a:pt x="3975" y="3774"/>
                    <a:pt x="4006" y="3739"/>
                    <a:pt x="3983" y="3704"/>
                  </a:cubicBezTo>
                  <a:cubicBezTo>
                    <a:pt x="3864" y="3541"/>
                    <a:pt x="3789" y="3347"/>
                    <a:pt x="3670" y="3168"/>
                  </a:cubicBezTo>
                  <a:cubicBezTo>
                    <a:pt x="3566" y="2990"/>
                    <a:pt x="3417" y="2826"/>
                    <a:pt x="3283" y="2662"/>
                  </a:cubicBezTo>
                  <a:cubicBezTo>
                    <a:pt x="3015" y="2320"/>
                    <a:pt x="2732" y="1993"/>
                    <a:pt x="2435" y="1695"/>
                  </a:cubicBezTo>
                  <a:cubicBezTo>
                    <a:pt x="2286" y="1546"/>
                    <a:pt x="2137" y="1397"/>
                    <a:pt x="2003" y="1248"/>
                  </a:cubicBezTo>
                  <a:cubicBezTo>
                    <a:pt x="1839" y="1099"/>
                    <a:pt x="1661" y="980"/>
                    <a:pt x="1497" y="846"/>
                  </a:cubicBezTo>
                  <a:cubicBezTo>
                    <a:pt x="1333" y="712"/>
                    <a:pt x="1169" y="564"/>
                    <a:pt x="991" y="430"/>
                  </a:cubicBezTo>
                  <a:cubicBezTo>
                    <a:pt x="827" y="281"/>
                    <a:pt x="648" y="117"/>
                    <a:pt x="440" y="28"/>
                  </a:cubicBezTo>
                  <a:cubicBezTo>
                    <a:pt x="400" y="9"/>
                    <a:pt x="358" y="0"/>
                    <a:pt x="3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327725" y="3675050"/>
              <a:ext cx="23100" cy="101100"/>
            </a:xfrm>
            <a:custGeom>
              <a:avLst/>
              <a:gdLst/>
              <a:ahLst/>
              <a:cxnLst/>
              <a:rect l="l" t="t" r="r" b="b"/>
              <a:pathLst>
                <a:path w="924" h="4044" extrusionOk="0">
                  <a:moveTo>
                    <a:pt x="522" y="0"/>
                  </a:moveTo>
                  <a:cubicBezTo>
                    <a:pt x="386" y="0"/>
                    <a:pt x="247" y="79"/>
                    <a:pt x="209" y="223"/>
                  </a:cubicBezTo>
                  <a:cubicBezTo>
                    <a:pt x="30" y="849"/>
                    <a:pt x="0" y="1518"/>
                    <a:pt x="0" y="2159"/>
                  </a:cubicBezTo>
                  <a:cubicBezTo>
                    <a:pt x="0" y="2471"/>
                    <a:pt x="45" y="2784"/>
                    <a:pt x="60" y="3096"/>
                  </a:cubicBezTo>
                  <a:cubicBezTo>
                    <a:pt x="75" y="3260"/>
                    <a:pt x="75" y="3424"/>
                    <a:pt x="89" y="3587"/>
                  </a:cubicBezTo>
                  <a:cubicBezTo>
                    <a:pt x="119" y="3736"/>
                    <a:pt x="194" y="3870"/>
                    <a:pt x="268" y="4004"/>
                  </a:cubicBezTo>
                  <a:cubicBezTo>
                    <a:pt x="282" y="4032"/>
                    <a:pt x="309" y="4044"/>
                    <a:pt x="338" y="4044"/>
                  </a:cubicBezTo>
                  <a:cubicBezTo>
                    <a:pt x="371" y="4044"/>
                    <a:pt x="408" y="4028"/>
                    <a:pt x="432" y="4004"/>
                  </a:cubicBezTo>
                  <a:cubicBezTo>
                    <a:pt x="521" y="3870"/>
                    <a:pt x="596" y="3751"/>
                    <a:pt x="640" y="3587"/>
                  </a:cubicBezTo>
                  <a:cubicBezTo>
                    <a:pt x="670" y="3439"/>
                    <a:pt x="685" y="3275"/>
                    <a:pt x="715" y="3111"/>
                  </a:cubicBezTo>
                  <a:cubicBezTo>
                    <a:pt x="759" y="2799"/>
                    <a:pt x="834" y="2486"/>
                    <a:pt x="849" y="2159"/>
                  </a:cubicBezTo>
                  <a:cubicBezTo>
                    <a:pt x="893" y="1518"/>
                    <a:pt x="923" y="864"/>
                    <a:pt x="804" y="223"/>
                  </a:cubicBezTo>
                  <a:cubicBezTo>
                    <a:pt x="775" y="71"/>
                    <a:pt x="650" y="0"/>
                    <a:pt x="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603075" y="3769500"/>
              <a:ext cx="78325" cy="53625"/>
            </a:xfrm>
            <a:custGeom>
              <a:avLst/>
              <a:gdLst/>
              <a:ahLst/>
              <a:cxnLst/>
              <a:rect l="l" t="t" r="r" b="b"/>
              <a:pathLst>
                <a:path w="3133" h="2145" extrusionOk="0">
                  <a:moveTo>
                    <a:pt x="2736" y="0"/>
                  </a:moveTo>
                  <a:cubicBezTo>
                    <a:pt x="2722" y="0"/>
                    <a:pt x="2709" y="1"/>
                    <a:pt x="2695" y="3"/>
                  </a:cubicBezTo>
                  <a:cubicBezTo>
                    <a:pt x="2561" y="18"/>
                    <a:pt x="2457" y="77"/>
                    <a:pt x="2338" y="107"/>
                  </a:cubicBezTo>
                  <a:cubicBezTo>
                    <a:pt x="2189" y="152"/>
                    <a:pt x="2055" y="226"/>
                    <a:pt x="1921" y="301"/>
                  </a:cubicBezTo>
                  <a:cubicBezTo>
                    <a:pt x="1713" y="420"/>
                    <a:pt x="1489" y="539"/>
                    <a:pt x="1266" y="658"/>
                  </a:cubicBezTo>
                  <a:cubicBezTo>
                    <a:pt x="1058" y="777"/>
                    <a:pt x="864" y="941"/>
                    <a:pt x="656" y="1090"/>
                  </a:cubicBezTo>
                  <a:cubicBezTo>
                    <a:pt x="477" y="1224"/>
                    <a:pt x="269" y="1387"/>
                    <a:pt x="135" y="1581"/>
                  </a:cubicBezTo>
                  <a:cubicBezTo>
                    <a:pt x="135" y="1596"/>
                    <a:pt x="120" y="1596"/>
                    <a:pt x="120" y="1596"/>
                  </a:cubicBezTo>
                  <a:cubicBezTo>
                    <a:pt x="1" y="1700"/>
                    <a:pt x="16" y="1864"/>
                    <a:pt x="90" y="1983"/>
                  </a:cubicBezTo>
                  <a:cubicBezTo>
                    <a:pt x="159" y="2105"/>
                    <a:pt x="267" y="2145"/>
                    <a:pt x="383" y="2145"/>
                  </a:cubicBezTo>
                  <a:cubicBezTo>
                    <a:pt x="494" y="2145"/>
                    <a:pt x="614" y="2108"/>
                    <a:pt x="715" y="2072"/>
                  </a:cubicBezTo>
                  <a:cubicBezTo>
                    <a:pt x="894" y="1998"/>
                    <a:pt x="1073" y="1908"/>
                    <a:pt x="1251" y="1804"/>
                  </a:cubicBezTo>
                  <a:cubicBezTo>
                    <a:pt x="1415" y="1715"/>
                    <a:pt x="1579" y="1640"/>
                    <a:pt x="1728" y="1521"/>
                  </a:cubicBezTo>
                  <a:lnTo>
                    <a:pt x="2159" y="1194"/>
                  </a:lnTo>
                  <a:cubicBezTo>
                    <a:pt x="2308" y="1075"/>
                    <a:pt x="2487" y="970"/>
                    <a:pt x="2621" y="837"/>
                  </a:cubicBezTo>
                  <a:cubicBezTo>
                    <a:pt x="2680" y="777"/>
                    <a:pt x="2740" y="703"/>
                    <a:pt x="2799" y="643"/>
                  </a:cubicBezTo>
                  <a:cubicBezTo>
                    <a:pt x="2874" y="569"/>
                    <a:pt x="2933" y="479"/>
                    <a:pt x="2993" y="390"/>
                  </a:cubicBezTo>
                  <a:cubicBezTo>
                    <a:pt x="3132" y="195"/>
                    <a:pt x="2933" y="0"/>
                    <a:pt x="2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592675" y="4190375"/>
              <a:ext cx="87475" cy="37850"/>
            </a:xfrm>
            <a:custGeom>
              <a:avLst/>
              <a:gdLst/>
              <a:ahLst/>
              <a:cxnLst/>
              <a:rect l="l" t="t" r="r" b="b"/>
              <a:pathLst>
                <a:path w="3499" h="1514" extrusionOk="0">
                  <a:moveTo>
                    <a:pt x="446" y="0"/>
                  </a:moveTo>
                  <a:cubicBezTo>
                    <a:pt x="322" y="0"/>
                    <a:pt x="179" y="49"/>
                    <a:pt x="60" y="62"/>
                  </a:cubicBezTo>
                  <a:cubicBezTo>
                    <a:pt x="30" y="62"/>
                    <a:pt x="0" y="107"/>
                    <a:pt x="30" y="137"/>
                  </a:cubicBezTo>
                  <a:cubicBezTo>
                    <a:pt x="119" y="226"/>
                    <a:pt x="194" y="330"/>
                    <a:pt x="283" y="420"/>
                  </a:cubicBezTo>
                  <a:cubicBezTo>
                    <a:pt x="372" y="509"/>
                    <a:pt x="536" y="554"/>
                    <a:pt x="655" y="598"/>
                  </a:cubicBezTo>
                  <a:cubicBezTo>
                    <a:pt x="908" y="717"/>
                    <a:pt x="1161" y="836"/>
                    <a:pt x="1429" y="955"/>
                  </a:cubicBezTo>
                  <a:cubicBezTo>
                    <a:pt x="1682" y="1075"/>
                    <a:pt x="1950" y="1208"/>
                    <a:pt x="2218" y="1298"/>
                  </a:cubicBezTo>
                  <a:cubicBezTo>
                    <a:pt x="2455" y="1377"/>
                    <a:pt x="2715" y="1514"/>
                    <a:pt x="2967" y="1514"/>
                  </a:cubicBezTo>
                  <a:cubicBezTo>
                    <a:pt x="3001" y="1514"/>
                    <a:pt x="3034" y="1511"/>
                    <a:pt x="3067" y="1506"/>
                  </a:cubicBezTo>
                  <a:cubicBezTo>
                    <a:pt x="3334" y="1476"/>
                    <a:pt x="3498" y="1179"/>
                    <a:pt x="3290" y="970"/>
                  </a:cubicBezTo>
                  <a:cubicBezTo>
                    <a:pt x="3096" y="747"/>
                    <a:pt x="2769" y="673"/>
                    <a:pt x="2501" y="568"/>
                  </a:cubicBezTo>
                  <a:cubicBezTo>
                    <a:pt x="2233" y="479"/>
                    <a:pt x="1965" y="405"/>
                    <a:pt x="1682" y="330"/>
                  </a:cubicBezTo>
                  <a:cubicBezTo>
                    <a:pt x="1414" y="256"/>
                    <a:pt x="1161" y="181"/>
                    <a:pt x="893" y="107"/>
                  </a:cubicBezTo>
                  <a:cubicBezTo>
                    <a:pt x="759" y="77"/>
                    <a:pt x="625" y="18"/>
                    <a:pt x="491" y="3"/>
                  </a:cubicBezTo>
                  <a:cubicBezTo>
                    <a:pt x="477" y="1"/>
                    <a:pt x="462" y="0"/>
                    <a:pt x="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2"/>
          <p:cNvGrpSpPr/>
          <p:nvPr/>
        </p:nvGrpSpPr>
        <p:grpSpPr>
          <a:xfrm>
            <a:off x="8048849" y="2735464"/>
            <a:ext cx="750308" cy="443949"/>
            <a:chOff x="2259350" y="2408700"/>
            <a:chExt cx="508925" cy="301125"/>
          </a:xfrm>
        </p:grpSpPr>
        <p:sp>
          <p:nvSpPr>
            <p:cNvPr id="33" name="Google Shape;33;p2"/>
            <p:cNvSpPr/>
            <p:nvPr/>
          </p:nvSpPr>
          <p:spPr>
            <a:xfrm>
              <a:off x="2756325" y="2606300"/>
              <a:ext cx="200" cy="875"/>
            </a:xfrm>
            <a:custGeom>
              <a:avLst/>
              <a:gdLst/>
              <a:ahLst/>
              <a:cxnLst/>
              <a:rect l="l" t="t" r="r" b="b"/>
              <a:pathLst>
                <a:path w="8" h="35" extrusionOk="0">
                  <a:moveTo>
                    <a:pt x="8" y="1"/>
                  </a:moveTo>
                  <a:lnTo>
                    <a:pt x="8" y="1"/>
                  </a:lnTo>
                  <a:cubicBezTo>
                    <a:pt x="0" y="23"/>
                    <a:pt x="0" y="34"/>
                    <a:pt x="2" y="34"/>
                  </a:cubicBezTo>
                  <a:cubicBezTo>
                    <a:pt x="4" y="34"/>
                    <a:pt x="8" y="23"/>
                    <a:pt x="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364675" y="2478550"/>
              <a:ext cx="159400" cy="140475"/>
            </a:xfrm>
            <a:custGeom>
              <a:avLst/>
              <a:gdLst/>
              <a:ahLst/>
              <a:cxnLst/>
              <a:rect l="l" t="t" r="r" b="b"/>
              <a:pathLst>
                <a:path w="6376" h="5619" extrusionOk="0">
                  <a:moveTo>
                    <a:pt x="3293" y="307"/>
                  </a:moveTo>
                  <a:cubicBezTo>
                    <a:pt x="4637" y="307"/>
                    <a:pt x="6030" y="1290"/>
                    <a:pt x="5746" y="2848"/>
                  </a:cubicBezTo>
                  <a:cubicBezTo>
                    <a:pt x="5528" y="4091"/>
                    <a:pt x="4391" y="5090"/>
                    <a:pt x="3175" y="5090"/>
                  </a:cubicBezTo>
                  <a:cubicBezTo>
                    <a:pt x="2892" y="5090"/>
                    <a:pt x="2604" y="5035"/>
                    <a:pt x="2322" y="4917"/>
                  </a:cubicBezTo>
                  <a:cubicBezTo>
                    <a:pt x="997" y="4366"/>
                    <a:pt x="700" y="2774"/>
                    <a:pt x="1250" y="1553"/>
                  </a:cubicBezTo>
                  <a:cubicBezTo>
                    <a:pt x="1633" y="690"/>
                    <a:pt x="2454" y="307"/>
                    <a:pt x="3293" y="307"/>
                  </a:cubicBezTo>
                  <a:close/>
                  <a:moveTo>
                    <a:pt x="3361" y="0"/>
                  </a:moveTo>
                  <a:cubicBezTo>
                    <a:pt x="2438" y="0"/>
                    <a:pt x="1515" y="380"/>
                    <a:pt x="968" y="1211"/>
                  </a:cubicBezTo>
                  <a:cubicBezTo>
                    <a:pt x="0" y="2684"/>
                    <a:pt x="610" y="4873"/>
                    <a:pt x="2307" y="5468"/>
                  </a:cubicBezTo>
                  <a:cubicBezTo>
                    <a:pt x="2599" y="5571"/>
                    <a:pt x="2896" y="5619"/>
                    <a:pt x="3187" y="5619"/>
                  </a:cubicBezTo>
                  <a:cubicBezTo>
                    <a:pt x="4709" y="5619"/>
                    <a:pt x="6112" y="4318"/>
                    <a:pt x="6237" y="2744"/>
                  </a:cubicBezTo>
                  <a:cubicBezTo>
                    <a:pt x="6375" y="1017"/>
                    <a:pt x="4869" y="0"/>
                    <a:pt x="3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410050" y="2498425"/>
              <a:ext cx="77075" cy="101525"/>
            </a:xfrm>
            <a:custGeom>
              <a:avLst/>
              <a:gdLst/>
              <a:ahLst/>
              <a:cxnLst/>
              <a:rect l="l" t="t" r="r" b="b"/>
              <a:pathLst>
                <a:path w="3083" h="4061" extrusionOk="0">
                  <a:moveTo>
                    <a:pt x="1102" y="773"/>
                  </a:moveTo>
                  <a:cubicBezTo>
                    <a:pt x="1251" y="1145"/>
                    <a:pt x="1430" y="1502"/>
                    <a:pt x="1594" y="1860"/>
                  </a:cubicBezTo>
                  <a:cubicBezTo>
                    <a:pt x="1594" y="1875"/>
                    <a:pt x="1594" y="1875"/>
                    <a:pt x="1594" y="1875"/>
                  </a:cubicBezTo>
                  <a:cubicBezTo>
                    <a:pt x="1579" y="1875"/>
                    <a:pt x="1549" y="1875"/>
                    <a:pt x="1534" y="1889"/>
                  </a:cubicBezTo>
                  <a:cubicBezTo>
                    <a:pt x="1460" y="1904"/>
                    <a:pt x="1370" y="1934"/>
                    <a:pt x="1266" y="1949"/>
                  </a:cubicBezTo>
                  <a:cubicBezTo>
                    <a:pt x="1117" y="1636"/>
                    <a:pt x="968" y="1309"/>
                    <a:pt x="820" y="981"/>
                  </a:cubicBezTo>
                  <a:cubicBezTo>
                    <a:pt x="909" y="892"/>
                    <a:pt x="998" y="833"/>
                    <a:pt x="1102" y="773"/>
                  </a:cubicBezTo>
                  <a:close/>
                  <a:moveTo>
                    <a:pt x="641" y="1160"/>
                  </a:moveTo>
                  <a:cubicBezTo>
                    <a:pt x="760" y="1458"/>
                    <a:pt x="894" y="1726"/>
                    <a:pt x="1028" y="2009"/>
                  </a:cubicBezTo>
                  <a:lnTo>
                    <a:pt x="879" y="2009"/>
                  </a:lnTo>
                  <a:cubicBezTo>
                    <a:pt x="269" y="1904"/>
                    <a:pt x="418" y="1532"/>
                    <a:pt x="581" y="1264"/>
                  </a:cubicBezTo>
                  <a:cubicBezTo>
                    <a:pt x="596" y="1220"/>
                    <a:pt x="626" y="1205"/>
                    <a:pt x="641" y="1160"/>
                  </a:cubicBezTo>
                  <a:close/>
                  <a:moveTo>
                    <a:pt x="2025" y="2202"/>
                  </a:moveTo>
                  <a:cubicBezTo>
                    <a:pt x="2308" y="2232"/>
                    <a:pt x="2576" y="2366"/>
                    <a:pt x="2472" y="2723"/>
                  </a:cubicBezTo>
                  <a:cubicBezTo>
                    <a:pt x="2457" y="2783"/>
                    <a:pt x="2427" y="2827"/>
                    <a:pt x="2383" y="2887"/>
                  </a:cubicBezTo>
                  <a:cubicBezTo>
                    <a:pt x="2263" y="2649"/>
                    <a:pt x="2130" y="2425"/>
                    <a:pt x="2025" y="2202"/>
                  </a:cubicBezTo>
                  <a:close/>
                  <a:moveTo>
                    <a:pt x="1728" y="2202"/>
                  </a:moveTo>
                  <a:cubicBezTo>
                    <a:pt x="1862" y="2500"/>
                    <a:pt x="1981" y="2812"/>
                    <a:pt x="2115" y="3110"/>
                  </a:cubicBezTo>
                  <a:cubicBezTo>
                    <a:pt x="2070" y="3140"/>
                    <a:pt x="2040" y="3155"/>
                    <a:pt x="1996" y="3184"/>
                  </a:cubicBezTo>
                  <a:cubicBezTo>
                    <a:pt x="1966" y="3199"/>
                    <a:pt x="1936" y="3214"/>
                    <a:pt x="1906" y="3229"/>
                  </a:cubicBezTo>
                  <a:cubicBezTo>
                    <a:pt x="1772" y="2946"/>
                    <a:pt x="1609" y="2663"/>
                    <a:pt x="1475" y="2396"/>
                  </a:cubicBezTo>
                  <a:cubicBezTo>
                    <a:pt x="1460" y="2351"/>
                    <a:pt x="1430" y="2306"/>
                    <a:pt x="1415" y="2247"/>
                  </a:cubicBezTo>
                  <a:cubicBezTo>
                    <a:pt x="1489" y="2232"/>
                    <a:pt x="1564" y="2217"/>
                    <a:pt x="1623" y="2217"/>
                  </a:cubicBezTo>
                  <a:cubicBezTo>
                    <a:pt x="1653" y="2202"/>
                    <a:pt x="1698" y="2202"/>
                    <a:pt x="1728" y="2202"/>
                  </a:cubicBezTo>
                  <a:close/>
                  <a:moveTo>
                    <a:pt x="974" y="1"/>
                  </a:moveTo>
                  <a:cubicBezTo>
                    <a:pt x="943" y="1"/>
                    <a:pt x="915" y="29"/>
                    <a:pt x="924" y="73"/>
                  </a:cubicBezTo>
                  <a:cubicBezTo>
                    <a:pt x="939" y="237"/>
                    <a:pt x="983" y="401"/>
                    <a:pt x="1028" y="550"/>
                  </a:cubicBezTo>
                  <a:cubicBezTo>
                    <a:pt x="924" y="609"/>
                    <a:pt x="805" y="669"/>
                    <a:pt x="715" y="743"/>
                  </a:cubicBezTo>
                  <a:cubicBezTo>
                    <a:pt x="656" y="609"/>
                    <a:pt x="596" y="475"/>
                    <a:pt x="537" y="327"/>
                  </a:cubicBezTo>
                  <a:cubicBezTo>
                    <a:pt x="526" y="305"/>
                    <a:pt x="505" y="295"/>
                    <a:pt x="484" y="295"/>
                  </a:cubicBezTo>
                  <a:cubicBezTo>
                    <a:pt x="447" y="295"/>
                    <a:pt x="408" y="324"/>
                    <a:pt x="418" y="371"/>
                  </a:cubicBezTo>
                  <a:cubicBezTo>
                    <a:pt x="448" y="535"/>
                    <a:pt x="492" y="714"/>
                    <a:pt x="552" y="877"/>
                  </a:cubicBezTo>
                  <a:cubicBezTo>
                    <a:pt x="492" y="937"/>
                    <a:pt x="433" y="996"/>
                    <a:pt x="388" y="1071"/>
                  </a:cubicBezTo>
                  <a:cubicBezTo>
                    <a:pt x="180" y="1339"/>
                    <a:pt x="1" y="1785"/>
                    <a:pt x="239" y="2083"/>
                  </a:cubicBezTo>
                  <a:cubicBezTo>
                    <a:pt x="391" y="2265"/>
                    <a:pt x="604" y="2323"/>
                    <a:pt x="829" y="2323"/>
                  </a:cubicBezTo>
                  <a:cubicBezTo>
                    <a:pt x="934" y="2323"/>
                    <a:pt x="1042" y="2310"/>
                    <a:pt x="1147" y="2291"/>
                  </a:cubicBezTo>
                  <a:cubicBezTo>
                    <a:pt x="1296" y="2634"/>
                    <a:pt x="1430" y="2991"/>
                    <a:pt x="1579" y="3333"/>
                  </a:cubicBezTo>
                  <a:cubicBezTo>
                    <a:pt x="1236" y="3408"/>
                    <a:pt x="879" y="3378"/>
                    <a:pt x="522" y="3467"/>
                  </a:cubicBezTo>
                  <a:cubicBezTo>
                    <a:pt x="462" y="3482"/>
                    <a:pt x="462" y="3557"/>
                    <a:pt x="507" y="3586"/>
                  </a:cubicBezTo>
                  <a:cubicBezTo>
                    <a:pt x="675" y="3692"/>
                    <a:pt x="916" y="3741"/>
                    <a:pt x="1181" y="3741"/>
                  </a:cubicBezTo>
                  <a:cubicBezTo>
                    <a:pt x="1362" y="3741"/>
                    <a:pt x="1555" y="3718"/>
                    <a:pt x="1742" y="3676"/>
                  </a:cubicBezTo>
                  <a:cubicBezTo>
                    <a:pt x="1802" y="3795"/>
                    <a:pt x="1862" y="3914"/>
                    <a:pt x="1936" y="4018"/>
                  </a:cubicBezTo>
                  <a:cubicBezTo>
                    <a:pt x="1953" y="4047"/>
                    <a:pt x="1984" y="4060"/>
                    <a:pt x="2015" y="4060"/>
                  </a:cubicBezTo>
                  <a:cubicBezTo>
                    <a:pt x="2062" y="4060"/>
                    <a:pt x="2109" y="4028"/>
                    <a:pt x="2100" y="3973"/>
                  </a:cubicBezTo>
                  <a:cubicBezTo>
                    <a:pt x="2100" y="3839"/>
                    <a:pt x="2085" y="3720"/>
                    <a:pt x="2040" y="3586"/>
                  </a:cubicBezTo>
                  <a:cubicBezTo>
                    <a:pt x="2130" y="3557"/>
                    <a:pt x="2219" y="3527"/>
                    <a:pt x="2293" y="3482"/>
                  </a:cubicBezTo>
                  <a:cubicBezTo>
                    <a:pt x="2338" y="3571"/>
                    <a:pt x="2383" y="3646"/>
                    <a:pt x="2442" y="3720"/>
                  </a:cubicBezTo>
                  <a:cubicBezTo>
                    <a:pt x="2461" y="3751"/>
                    <a:pt x="2492" y="3767"/>
                    <a:pt x="2523" y="3767"/>
                  </a:cubicBezTo>
                  <a:cubicBezTo>
                    <a:pt x="2565" y="3767"/>
                    <a:pt x="2606" y="3736"/>
                    <a:pt x="2606" y="3676"/>
                  </a:cubicBezTo>
                  <a:cubicBezTo>
                    <a:pt x="2606" y="3557"/>
                    <a:pt x="2576" y="3452"/>
                    <a:pt x="2546" y="3333"/>
                  </a:cubicBezTo>
                  <a:cubicBezTo>
                    <a:pt x="2904" y="3080"/>
                    <a:pt x="3082" y="2723"/>
                    <a:pt x="2874" y="2276"/>
                  </a:cubicBezTo>
                  <a:cubicBezTo>
                    <a:pt x="2718" y="1939"/>
                    <a:pt x="2369" y="1839"/>
                    <a:pt x="2015" y="1839"/>
                  </a:cubicBezTo>
                  <a:cubicBezTo>
                    <a:pt x="1964" y="1839"/>
                    <a:pt x="1913" y="1841"/>
                    <a:pt x="1862" y="1845"/>
                  </a:cubicBezTo>
                  <a:cubicBezTo>
                    <a:pt x="1668" y="1458"/>
                    <a:pt x="1489" y="1056"/>
                    <a:pt x="1311" y="669"/>
                  </a:cubicBezTo>
                  <a:cubicBezTo>
                    <a:pt x="1579" y="550"/>
                    <a:pt x="1862" y="460"/>
                    <a:pt x="2130" y="356"/>
                  </a:cubicBezTo>
                  <a:cubicBezTo>
                    <a:pt x="2185" y="342"/>
                    <a:pt x="2163" y="251"/>
                    <a:pt x="2111" y="251"/>
                  </a:cubicBezTo>
                  <a:cubicBezTo>
                    <a:pt x="2108" y="251"/>
                    <a:pt x="2104" y="251"/>
                    <a:pt x="2100" y="252"/>
                  </a:cubicBezTo>
                  <a:cubicBezTo>
                    <a:pt x="1802" y="297"/>
                    <a:pt x="1504" y="356"/>
                    <a:pt x="1222" y="460"/>
                  </a:cubicBezTo>
                  <a:cubicBezTo>
                    <a:pt x="1162" y="327"/>
                    <a:pt x="1088" y="178"/>
                    <a:pt x="1028" y="44"/>
                  </a:cubicBezTo>
                  <a:cubicBezTo>
                    <a:pt x="1016" y="14"/>
                    <a:pt x="994" y="1"/>
                    <a:pt x="9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259350" y="2408700"/>
              <a:ext cx="508925" cy="301125"/>
            </a:xfrm>
            <a:custGeom>
              <a:avLst/>
              <a:gdLst/>
              <a:ahLst/>
              <a:cxnLst/>
              <a:rect l="l" t="t" r="r" b="b"/>
              <a:pathLst>
                <a:path w="20357" h="12045" extrusionOk="0">
                  <a:moveTo>
                    <a:pt x="12117" y="343"/>
                  </a:moveTo>
                  <a:cubicBezTo>
                    <a:pt x="12400" y="819"/>
                    <a:pt x="12623" y="1326"/>
                    <a:pt x="12831" y="1847"/>
                  </a:cubicBezTo>
                  <a:cubicBezTo>
                    <a:pt x="12385" y="1742"/>
                    <a:pt x="11923" y="1713"/>
                    <a:pt x="11492" y="1474"/>
                  </a:cubicBezTo>
                  <a:cubicBezTo>
                    <a:pt x="11179" y="1296"/>
                    <a:pt x="10956" y="1013"/>
                    <a:pt x="10688" y="775"/>
                  </a:cubicBezTo>
                  <a:cubicBezTo>
                    <a:pt x="11179" y="656"/>
                    <a:pt x="11655" y="522"/>
                    <a:pt x="12117" y="343"/>
                  </a:cubicBezTo>
                  <a:close/>
                  <a:moveTo>
                    <a:pt x="17773" y="1802"/>
                  </a:moveTo>
                  <a:cubicBezTo>
                    <a:pt x="17996" y="2308"/>
                    <a:pt x="18175" y="2829"/>
                    <a:pt x="18324" y="3365"/>
                  </a:cubicBezTo>
                  <a:cubicBezTo>
                    <a:pt x="17877" y="3216"/>
                    <a:pt x="17431" y="3142"/>
                    <a:pt x="17044" y="2859"/>
                  </a:cubicBezTo>
                  <a:cubicBezTo>
                    <a:pt x="16746" y="2635"/>
                    <a:pt x="16553" y="2338"/>
                    <a:pt x="16314" y="2070"/>
                  </a:cubicBezTo>
                  <a:cubicBezTo>
                    <a:pt x="16821" y="1995"/>
                    <a:pt x="17312" y="1936"/>
                    <a:pt x="17773" y="1802"/>
                  </a:cubicBezTo>
                  <a:close/>
                  <a:moveTo>
                    <a:pt x="14558" y="4838"/>
                  </a:moveTo>
                  <a:cubicBezTo>
                    <a:pt x="14871" y="5151"/>
                    <a:pt x="15079" y="5553"/>
                    <a:pt x="15124" y="6014"/>
                  </a:cubicBezTo>
                  <a:cubicBezTo>
                    <a:pt x="14945" y="5612"/>
                    <a:pt x="14752" y="5225"/>
                    <a:pt x="14558" y="4838"/>
                  </a:cubicBezTo>
                  <a:close/>
                  <a:moveTo>
                    <a:pt x="2174" y="4139"/>
                  </a:moveTo>
                  <a:cubicBezTo>
                    <a:pt x="2248" y="4645"/>
                    <a:pt x="2338" y="5062"/>
                    <a:pt x="2084" y="5583"/>
                  </a:cubicBezTo>
                  <a:cubicBezTo>
                    <a:pt x="1891" y="5999"/>
                    <a:pt x="1563" y="6372"/>
                    <a:pt x="1176" y="6625"/>
                  </a:cubicBezTo>
                  <a:cubicBezTo>
                    <a:pt x="923" y="6089"/>
                    <a:pt x="641" y="5568"/>
                    <a:pt x="373" y="5047"/>
                  </a:cubicBezTo>
                  <a:cubicBezTo>
                    <a:pt x="983" y="4749"/>
                    <a:pt x="1578" y="4436"/>
                    <a:pt x="2174" y="4139"/>
                  </a:cubicBezTo>
                  <a:close/>
                  <a:moveTo>
                    <a:pt x="14260" y="5091"/>
                  </a:moveTo>
                  <a:cubicBezTo>
                    <a:pt x="14498" y="5598"/>
                    <a:pt x="14752" y="6104"/>
                    <a:pt x="15005" y="6595"/>
                  </a:cubicBezTo>
                  <a:cubicBezTo>
                    <a:pt x="14588" y="6625"/>
                    <a:pt x="14186" y="6684"/>
                    <a:pt x="13769" y="6773"/>
                  </a:cubicBezTo>
                  <a:cubicBezTo>
                    <a:pt x="13784" y="6610"/>
                    <a:pt x="13739" y="6446"/>
                    <a:pt x="13754" y="6282"/>
                  </a:cubicBezTo>
                  <a:cubicBezTo>
                    <a:pt x="13754" y="5851"/>
                    <a:pt x="13918" y="5374"/>
                    <a:pt x="14260" y="5091"/>
                  </a:cubicBezTo>
                  <a:close/>
                  <a:moveTo>
                    <a:pt x="13471" y="7384"/>
                  </a:moveTo>
                  <a:cubicBezTo>
                    <a:pt x="13457" y="7413"/>
                    <a:pt x="13427" y="7443"/>
                    <a:pt x="13397" y="7473"/>
                  </a:cubicBezTo>
                  <a:cubicBezTo>
                    <a:pt x="13397" y="7443"/>
                    <a:pt x="13382" y="7428"/>
                    <a:pt x="13382" y="7399"/>
                  </a:cubicBezTo>
                  <a:cubicBezTo>
                    <a:pt x="13412" y="7399"/>
                    <a:pt x="13442" y="7384"/>
                    <a:pt x="13471" y="7384"/>
                  </a:cubicBezTo>
                  <a:close/>
                  <a:moveTo>
                    <a:pt x="13055" y="7488"/>
                  </a:moveTo>
                  <a:cubicBezTo>
                    <a:pt x="13070" y="7547"/>
                    <a:pt x="13084" y="7607"/>
                    <a:pt x="13114" y="7667"/>
                  </a:cubicBezTo>
                  <a:cubicBezTo>
                    <a:pt x="13070" y="7681"/>
                    <a:pt x="13025" y="7711"/>
                    <a:pt x="12995" y="7726"/>
                  </a:cubicBezTo>
                  <a:cubicBezTo>
                    <a:pt x="12950" y="7741"/>
                    <a:pt x="12921" y="7741"/>
                    <a:pt x="12891" y="7756"/>
                  </a:cubicBezTo>
                  <a:cubicBezTo>
                    <a:pt x="12861" y="7681"/>
                    <a:pt x="12831" y="7622"/>
                    <a:pt x="12816" y="7547"/>
                  </a:cubicBezTo>
                  <a:cubicBezTo>
                    <a:pt x="12891" y="7533"/>
                    <a:pt x="12980" y="7503"/>
                    <a:pt x="13055" y="7488"/>
                  </a:cubicBezTo>
                  <a:close/>
                  <a:moveTo>
                    <a:pt x="12504" y="7637"/>
                  </a:moveTo>
                  <a:cubicBezTo>
                    <a:pt x="12519" y="7696"/>
                    <a:pt x="12534" y="7771"/>
                    <a:pt x="12549" y="7830"/>
                  </a:cubicBezTo>
                  <a:cubicBezTo>
                    <a:pt x="12484" y="7835"/>
                    <a:pt x="12418" y="7837"/>
                    <a:pt x="12351" y="7837"/>
                  </a:cubicBezTo>
                  <a:cubicBezTo>
                    <a:pt x="12216" y="7837"/>
                    <a:pt x="12077" y="7830"/>
                    <a:pt x="11938" y="7830"/>
                  </a:cubicBezTo>
                  <a:cubicBezTo>
                    <a:pt x="12087" y="7771"/>
                    <a:pt x="12236" y="7726"/>
                    <a:pt x="12370" y="7681"/>
                  </a:cubicBezTo>
                  <a:cubicBezTo>
                    <a:pt x="12415" y="7667"/>
                    <a:pt x="12459" y="7652"/>
                    <a:pt x="12504" y="7637"/>
                  </a:cubicBezTo>
                  <a:close/>
                  <a:moveTo>
                    <a:pt x="19366" y="6773"/>
                  </a:moveTo>
                  <a:cubicBezTo>
                    <a:pt x="19544" y="7294"/>
                    <a:pt x="19738" y="7815"/>
                    <a:pt x="19946" y="8336"/>
                  </a:cubicBezTo>
                  <a:cubicBezTo>
                    <a:pt x="19842" y="8333"/>
                    <a:pt x="19738" y="8331"/>
                    <a:pt x="19634" y="8331"/>
                  </a:cubicBezTo>
                  <a:cubicBezTo>
                    <a:pt x="19321" y="8331"/>
                    <a:pt x="19009" y="8348"/>
                    <a:pt x="18696" y="8381"/>
                  </a:cubicBezTo>
                  <a:cubicBezTo>
                    <a:pt x="18726" y="8217"/>
                    <a:pt x="18711" y="8039"/>
                    <a:pt x="18726" y="7890"/>
                  </a:cubicBezTo>
                  <a:cubicBezTo>
                    <a:pt x="18785" y="7458"/>
                    <a:pt x="18994" y="7012"/>
                    <a:pt x="19366" y="6773"/>
                  </a:cubicBezTo>
                  <a:close/>
                  <a:moveTo>
                    <a:pt x="14990" y="6952"/>
                  </a:moveTo>
                  <a:lnTo>
                    <a:pt x="14990" y="6952"/>
                  </a:lnTo>
                  <a:cubicBezTo>
                    <a:pt x="14612" y="8008"/>
                    <a:pt x="13562" y="8765"/>
                    <a:pt x="12478" y="8765"/>
                  </a:cubicBezTo>
                  <a:cubicBezTo>
                    <a:pt x="12110" y="8765"/>
                    <a:pt x="11738" y="8678"/>
                    <a:pt x="11388" y="8485"/>
                  </a:cubicBezTo>
                  <a:cubicBezTo>
                    <a:pt x="11239" y="8396"/>
                    <a:pt x="11105" y="8277"/>
                    <a:pt x="10971" y="8158"/>
                  </a:cubicBezTo>
                  <a:cubicBezTo>
                    <a:pt x="11149" y="8098"/>
                    <a:pt x="11328" y="8039"/>
                    <a:pt x="11492" y="7979"/>
                  </a:cubicBezTo>
                  <a:cubicBezTo>
                    <a:pt x="11704" y="8132"/>
                    <a:pt x="12037" y="8202"/>
                    <a:pt x="12396" y="8202"/>
                  </a:cubicBezTo>
                  <a:cubicBezTo>
                    <a:pt x="12490" y="8202"/>
                    <a:pt x="12586" y="8197"/>
                    <a:pt x="12683" y="8187"/>
                  </a:cubicBezTo>
                  <a:cubicBezTo>
                    <a:pt x="12727" y="8307"/>
                    <a:pt x="12772" y="8426"/>
                    <a:pt x="12831" y="8545"/>
                  </a:cubicBezTo>
                  <a:cubicBezTo>
                    <a:pt x="12851" y="8577"/>
                    <a:pt x="12884" y="8592"/>
                    <a:pt x="12917" y="8592"/>
                  </a:cubicBezTo>
                  <a:cubicBezTo>
                    <a:pt x="12959" y="8592"/>
                    <a:pt x="13002" y="8566"/>
                    <a:pt x="13010" y="8515"/>
                  </a:cubicBezTo>
                  <a:cubicBezTo>
                    <a:pt x="13010" y="8396"/>
                    <a:pt x="13010" y="8262"/>
                    <a:pt x="12980" y="8128"/>
                  </a:cubicBezTo>
                  <a:cubicBezTo>
                    <a:pt x="13070" y="8113"/>
                    <a:pt x="13159" y="8083"/>
                    <a:pt x="13248" y="8054"/>
                  </a:cubicBezTo>
                  <a:cubicBezTo>
                    <a:pt x="13293" y="8143"/>
                    <a:pt x="13323" y="8232"/>
                    <a:pt x="13367" y="8307"/>
                  </a:cubicBezTo>
                  <a:cubicBezTo>
                    <a:pt x="13380" y="8346"/>
                    <a:pt x="13414" y="8365"/>
                    <a:pt x="13447" y="8365"/>
                  </a:cubicBezTo>
                  <a:cubicBezTo>
                    <a:pt x="13489" y="8365"/>
                    <a:pt x="13531" y="8335"/>
                    <a:pt x="13531" y="8277"/>
                  </a:cubicBezTo>
                  <a:cubicBezTo>
                    <a:pt x="13546" y="8173"/>
                    <a:pt x="13531" y="8054"/>
                    <a:pt x="13516" y="7934"/>
                  </a:cubicBezTo>
                  <a:cubicBezTo>
                    <a:pt x="13799" y="7771"/>
                    <a:pt x="13992" y="7547"/>
                    <a:pt x="14007" y="7250"/>
                  </a:cubicBezTo>
                  <a:cubicBezTo>
                    <a:pt x="14350" y="7160"/>
                    <a:pt x="14677" y="7071"/>
                    <a:pt x="14990" y="6952"/>
                  </a:cubicBezTo>
                  <a:close/>
                  <a:moveTo>
                    <a:pt x="10480" y="819"/>
                  </a:moveTo>
                  <a:cubicBezTo>
                    <a:pt x="10965" y="1582"/>
                    <a:pt x="11838" y="2138"/>
                    <a:pt x="12750" y="2138"/>
                  </a:cubicBezTo>
                  <a:cubicBezTo>
                    <a:pt x="12817" y="2138"/>
                    <a:pt x="12883" y="2135"/>
                    <a:pt x="12950" y="2129"/>
                  </a:cubicBezTo>
                  <a:cubicBezTo>
                    <a:pt x="13189" y="2725"/>
                    <a:pt x="13427" y="3335"/>
                    <a:pt x="13695" y="3901"/>
                  </a:cubicBezTo>
                  <a:cubicBezTo>
                    <a:pt x="13858" y="4258"/>
                    <a:pt x="14022" y="4600"/>
                    <a:pt x="14186" y="4957"/>
                  </a:cubicBezTo>
                  <a:cubicBezTo>
                    <a:pt x="13590" y="5285"/>
                    <a:pt x="13427" y="6163"/>
                    <a:pt x="13501" y="6833"/>
                  </a:cubicBezTo>
                  <a:cubicBezTo>
                    <a:pt x="11909" y="7205"/>
                    <a:pt x="10346" y="7905"/>
                    <a:pt x="8872" y="8560"/>
                  </a:cubicBezTo>
                  <a:cubicBezTo>
                    <a:pt x="7547" y="9155"/>
                    <a:pt x="6074" y="9736"/>
                    <a:pt x="4764" y="10480"/>
                  </a:cubicBezTo>
                  <a:cubicBezTo>
                    <a:pt x="4593" y="9894"/>
                    <a:pt x="3691" y="9658"/>
                    <a:pt x="3019" y="9658"/>
                  </a:cubicBezTo>
                  <a:cubicBezTo>
                    <a:pt x="2872" y="9658"/>
                    <a:pt x="2735" y="9669"/>
                    <a:pt x="2620" y="9691"/>
                  </a:cubicBezTo>
                  <a:cubicBezTo>
                    <a:pt x="2486" y="9408"/>
                    <a:pt x="2352" y="9110"/>
                    <a:pt x="2233" y="8813"/>
                  </a:cubicBezTo>
                  <a:cubicBezTo>
                    <a:pt x="1906" y="8098"/>
                    <a:pt x="1578" y="7399"/>
                    <a:pt x="1221" y="6699"/>
                  </a:cubicBezTo>
                  <a:cubicBezTo>
                    <a:pt x="2189" y="6446"/>
                    <a:pt x="2888" y="4913"/>
                    <a:pt x="2397" y="4035"/>
                  </a:cubicBezTo>
                  <a:cubicBezTo>
                    <a:pt x="3543" y="3469"/>
                    <a:pt x="4689" y="2918"/>
                    <a:pt x="5865" y="2427"/>
                  </a:cubicBezTo>
                  <a:cubicBezTo>
                    <a:pt x="6982" y="1966"/>
                    <a:pt x="8098" y="1534"/>
                    <a:pt x="9244" y="1162"/>
                  </a:cubicBezTo>
                  <a:cubicBezTo>
                    <a:pt x="9646" y="1028"/>
                    <a:pt x="10063" y="924"/>
                    <a:pt x="10480" y="819"/>
                  </a:cubicBezTo>
                  <a:close/>
                  <a:moveTo>
                    <a:pt x="16106" y="2085"/>
                  </a:moveTo>
                  <a:cubicBezTo>
                    <a:pt x="16523" y="2963"/>
                    <a:pt x="17416" y="3648"/>
                    <a:pt x="18413" y="3677"/>
                  </a:cubicBezTo>
                  <a:cubicBezTo>
                    <a:pt x="18577" y="4288"/>
                    <a:pt x="18741" y="4913"/>
                    <a:pt x="18934" y="5523"/>
                  </a:cubicBezTo>
                  <a:cubicBezTo>
                    <a:pt x="19068" y="5880"/>
                    <a:pt x="19187" y="6252"/>
                    <a:pt x="19306" y="6610"/>
                  </a:cubicBezTo>
                  <a:cubicBezTo>
                    <a:pt x="18696" y="6878"/>
                    <a:pt x="18413" y="7741"/>
                    <a:pt x="18428" y="8411"/>
                  </a:cubicBezTo>
                  <a:cubicBezTo>
                    <a:pt x="16791" y="8589"/>
                    <a:pt x="15153" y="9110"/>
                    <a:pt x="13635" y="9602"/>
                  </a:cubicBezTo>
                  <a:cubicBezTo>
                    <a:pt x="12251" y="10033"/>
                    <a:pt x="10718" y="10435"/>
                    <a:pt x="9319" y="11045"/>
                  </a:cubicBezTo>
                  <a:cubicBezTo>
                    <a:pt x="9207" y="10346"/>
                    <a:pt x="8081" y="10014"/>
                    <a:pt x="7403" y="10014"/>
                  </a:cubicBezTo>
                  <a:cubicBezTo>
                    <a:pt x="7360" y="10014"/>
                    <a:pt x="7318" y="10016"/>
                    <a:pt x="7279" y="10018"/>
                  </a:cubicBezTo>
                  <a:cubicBezTo>
                    <a:pt x="7250" y="9929"/>
                    <a:pt x="7235" y="9840"/>
                    <a:pt x="7205" y="9765"/>
                  </a:cubicBezTo>
                  <a:cubicBezTo>
                    <a:pt x="7845" y="9438"/>
                    <a:pt x="8500" y="9125"/>
                    <a:pt x="9155" y="8857"/>
                  </a:cubicBezTo>
                  <a:cubicBezTo>
                    <a:pt x="9586" y="8694"/>
                    <a:pt x="10033" y="8515"/>
                    <a:pt x="10465" y="8351"/>
                  </a:cubicBezTo>
                  <a:cubicBezTo>
                    <a:pt x="10688" y="8634"/>
                    <a:pt x="10971" y="8872"/>
                    <a:pt x="11313" y="9036"/>
                  </a:cubicBezTo>
                  <a:cubicBezTo>
                    <a:pt x="11691" y="9217"/>
                    <a:pt x="12086" y="9299"/>
                    <a:pt x="12476" y="9299"/>
                  </a:cubicBezTo>
                  <a:cubicBezTo>
                    <a:pt x="13889" y="9299"/>
                    <a:pt x="15246" y="8219"/>
                    <a:pt x="15526" y="6773"/>
                  </a:cubicBezTo>
                  <a:cubicBezTo>
                    <a:pt x="15764" y="5553"/>
                    <a:pt x="15124" y="4600"/>
                    <a:pt x="14201" y="4094"/>
                  </a:cubicBezTo>
                  <a:cubicBezTo>
                    <a:pt x="14082" y="3871"/>
                    <a:pt x="13978" y="3648"/>
                    <a:pt x="13858" y="3424"/>
                  </a:cubicBezTo>
                  <a:cubicBezTo>
                    <a:pt x="13754" y="3201"/>
                    <a:pt x="13620" y="2903"/>
                    <a:pt x="13486" y="2591"/>
                  </a:cubicBezTo>
                  <a:cubicBezTo>
                    <a:pt x="13933" y="2487"/>
                    <a:pt x="14379" y="2382"/>
                    <a:pt x="14826" y="2278"/>
                  </a:cubicBezTo>
                  <a:cubicBezTo>
                    <a:pt x="15243" y="2204"/>
                    <a:pt x="15674" y="2144"/>
                    <a:pt x="16106" y="2085"/>
                  </a:cubicBezTo>
                  <a:close/>
                  <a:moveTo>
                    <a:pt x="2724" y="9809"/>
                  </a:moveTo>
                  <a:cubicBezTo>
                    <a:pt x="3174" y="9809"/>
                    <a:pt x="3708" y="9968"/>
                    <a:pt x="4079" y="10167"/>
                  </a:cubicBezTo>
                  <a:cubicBezTo>
                    <a:pt x="4198" y="10242"/>
                    <a:pt x="4332" y="10316"/>
                    <a:pt x="4407" y="10435"/>
                  </a:cubicBezTo>
                  <a:cubicBezTo>
                    <a:pt x="4451" y="10480"/>
                    <a:pt x="4481" y="10569"/>
                    <a:pt x="4496" y="10644"/>
                  </a:cubicBezTo>
                  <a:cubicBezTo>
                    <a:pt x="4094" y="10882"/>
                    <a:pt x="3692" y="11150"/>
                    <a:pt x="3335" y="11447"/>
                  </a:cubicBezTo>
                  <a:cubicBezTo>
                    <a:pt x="3305" y="11194"/>
                    <a:pt x="3126" y="10897"/>
                    <a:pt x="3037" y="10703"/>
                  </a:cubicBezTo>
                  <a:cubicBezTo>
                    <a:pt x="2918" y="10405"/>
                    <a:pt x="2784" y="10108"/>
                    <a:pt x="2665" y="9810"/>
                  </a:cubicBezTo>
                  <a:cubicBezTo>
                    <a:pt x="2685" y="9809"/>
                    <a:pt x="2704" y="9809"/>
                    <a:pt x="2724" y="9809"/>
                  </a:cubicBezTo>
                  <a:close/>
                  <a:moveTo>
                    <a:pt x="7309" y="10123"/>
                  </a:moveTo>
                  <a:lnTo>
                    <a:pt x="7309" y="10123"/>
                  </a:lnTo>
                  <a:cubicBezTo>
                    <a:pt x="7785" y="10167"/>
                    <a:pt x="8321" y="10390"/>
                    <a:pt x="8678" y="10658"/>
                  </a:cubicBezTo>
                  <a:cubicBezTo>
                    <a:pt x="8798" y="10733"/>
                    <a:pt x="8902" y="10822"/>
                    <a:pt x="8976" y="10941"/>
                  </a:cubicBezTo>
                  <a:cubicBezTo>
                    <a:pt x="9021" y="11001"/>
                    <a:pt x="9021" y="11090"/>
                    <a:pt x="9051" y="11164"/>
                  </a:cubicBezTo>
                  <a:cubicBezTo>
                    <a:pt x="8604" y="11358"/>
                    <a:pt x="8187" y="11581"/>
                    <a:pt x="7785" y="11834"/>
                  </a:cubicBezTo>
                  <a:cubicBezTo>
                    <a:pt x="7800" y="11581"/>
                    <a:pt x="7651" y="11269"/>
                    <a:pt x="7592" y="11060"/>
                  </a:cubicBezTo>
                  <a:cubicBezTo>
                    <a:pt x="7503" y="10748"/>
                    <a:pt x="7413" y="10435"/>
                    <a:pt x="7309" y="10123"/>
                  </a:cubicBezTo>
                  <a:close/>
                  <a:moveTo>
                    <a:pt x="12283" y="1"/>
                  </a:moveTo>
                  <a:cubicBezTo>
                    <a:pt x="12282" y="1"/>
                    <a:pt x="12281" y="1"/>
                    <a:pt x="12281" y="1"/>
                  </a:cubicBezTo>
                  <a:cubicBezTo>
                    <a:pt x="10033" y="165"/>
                    <a:pt x="7622" y="1221"/>
                    <a:pt x="5597" y="2129"/>
                  </a:cubicBezTo>
                  <a:cubicBezTo>
                    <a:pt x="4660" y="2546"/>
                    <a:pt x="3707" y="2948"/>
                    <a:pt x="2784" y="3409"/>
                  </a:cubicBezTo>
                  <a:cubicBezTo>
                    <a:pt x="2323" y="3633"/>
                    <a:pt x="1861" y="3886"/>
                    <a:pt x="1415" y="4154"/>
                  </a:cubicBezTo>
                  <a:cubicBezTo>
                    <a:pt x="1191" y="4288"/>
                    <a:pt x="968" y="4436"/>
                    <a:pt x="760" y="4585"/>
                  </a:cubicBezTo>
                  <a:cubicBezTo>
                    <a:pt x="536" y="4734"/>
                    <a:pt x="1" y="4838"/>
                    <a:pt x="164" y="5181"/>
                  </a:cubicBezTo>
                  <a:cubicBezTo>
                    <a:pt x="566" y="6089"/>
                    <a:pt x="879" y="7041"/>
                    <a:pt x="1325" y="7934"/>
                  </a:cubicBezTo>
                  <a:cubicBezTo>
                    <a:pt x="1787" y="8857"/>
                    <a:pt x="2144" y="9765"/>
                    <a:pt x="2546" y="10718"/>
                  </a:cubicBezTo>
                  <a:cubicBezTo>
                    <a:pt x="2650" y="10986"/>
                    <a:pt x="2918" y="11700"/>
                    <a:pt x="3171" y="11894"/>
                  </a:cubicBezTo>
                  <a:cubicBezTo>
                    <a:pt x="3188" y="11905"/>
                    <a:pt x="3205" y="11910"/>
                    <a:pt x="3221" y="11910"/>
                  </a:cubicBezTo>
                  <a:cubicBezTo>
                    <a:pt x="3245" y="11910"/>
                    <a:pt x="3266" y="11897"/>
                    <a:pt x="3275" y="11879"/>
                  </a:cubicBezTo>
                  <a:cubicBezTo>
                    <a:pt x="4481" y="11209"/>
                    <a:pt x="5701" y="10524"/>
                    <a:pt x="6952" y="9884"/>
                  </a:cubicBezTo>
                  <a:cubicBezTo>
                    <a:pt x="7056" y="10271"/>
                    <a:pt x="7175" y="10644"/>
                    <a:pt x="7294" y="11031"/>
                  </a:cubicBezTo>
                  <a:cubicBezTo>
                    <a:pt x="7369" y="11313"/>
                    <a:pt x="7413" y="11805"/>
                    <a:pt x="7637" y="12028"/>
                  </a:cubicBezTo>
                  <a:cubicBezTo>
                    <a:pt x="7648" y="12039"/>
                    <a:pt x="7664" y="12044"/>
                    <a:pt x="7680" y="12044"/>
                  </a:cubicBezTo>
                  <a:cubicBezTo>
                    <a:pt x="7707" y="12044"/>
                    <a:pt x="7737" y="12031"/>
                    <a:pt x="7756" y="12013"/>
                  </a:cubicBezTo>
                  <a:cubicBezTo>
                    <a:pt x="9750" y="11194"/>
                    <a:pt x="11789" y="10510"/>
                    <a:pt x="13873" y="9929"/>
                  </a:cubicBezTo>
                  <a:cubicBezTo>
                    <a:pt x="14975" y="9616"/>
                    <a:pt x="16091" y="9349"/>
                    <a:pt x="17208" y="9110"/>
                  </a:cubicBezTo>
                  <a:cubicBezTo>
                    <a:pt x="18130" y="8932"/>
                    <a:pt x="19113" y="8917"/>
                    <a:pt x="20006" y="8664"/>
                  </a:cubicBezTo>
                  <a:cubicBezTo>
                    <a:pt x="20036" y="8649"/>
                    <a:pt x="20065" y="8634"/>
                    <a:pt x="20080" y="8619"/>
                  </a:cubicBezTo>
                  <a:cubicBezTo>
                    <a:pt x="20103" y="8632"/>
                    <a:pt x="20129" y="8638"/>
                    <a:pt x="20156" y="8638"/>
                  </a:cubicBezTo>
                  <a:cubicBezTo>
                    <a:pt x="20252" y="8638"/>
                    <a:pt x="20357" y="8560"/>
                    <a:pt x="20333" y="8455"/>
                  </a:cubicBezTo>
                  <a:cubicBezTo>
                    <a:pt x="20006" y="7294"/>
                    <a:pt x="19559" y="6178"/>
                    <a:pt x="19172" y="5062"/>
                  </a:cubicBezTo>
                  <a:cubicBezTo>
                    <a:pt x="18785" y="3990"/>
                    <a:pt x="18130" y="1474"/>
                    <a:pt x="17982" y="1474"/>
                  </a:cubicBezTo>
                  <a:cubicBezTo>
                    <a:pt x="17862" y="1470"/>
                    <a:pt x="17743" y="1467"/>
                    <a:pt x="17622" y="1467"/>
                  </a:cubicBezTo>
                  <a:cubicBezTo>
                    <a:pt x="16219" y="1467"/>
                    <a:pt x="14718" y="1777"/>
                    <a:pt x="13293" y="2174"/>
                  </a:cubicBezTo>
                  <a:cubicBezTo>
                    <a:pt x="12849" y="1124"/>
                    <a:pt x="12391" y="1"/>
                    <a:pt x="122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a:off x="6940425" y="4192275"/>
            <a:ext cx="390772" cy="519574"/>
            <a:chOff x="6940425" y="4192275"/>
            <a:chExt cx="390772" cy="519574"/>
          </a:xfrm>
        </p:grpSpPr>
        <p:sp>
          <p:nvSpPr>
            <p:cNvPr id="38" name="Google Shape;38;p2"/>
            <p:cNvSpPr/>
            <p:nvPr/>
          </p:nvSpPr>
          <p:spPr>
            <a:xfrm>
              <a:off x="6940425" y="4192275"/>
              <a:ext cx="227940" cy="231352"/>
            </a:xfrm>
            <a:custGeom>
              <a:avLst/>
              <a:gdLst/>
              <a:ahLst/>
              <a:cxnLst/>
              <a:rect l="l" t="t" r="r" b="b"/>
              <a:pathLst>
                <a:path w="5479" h="5561" extrusionOk="0">
                  <a:moveTo>
                    <a:pt x="2076" y="501"/>
                  </a:moveTo>
                  <a:cubicBezTo>
                    <a:pt x="2543" y="501"/>
                    <a:pt x="3020" y="684"/>
                    <a:pt x="3365" y="982"/>
                  </a:cubicBezTo>
                  <a:cubicBezTo>
                    <a:pt x="3811" y="1355"/>
                    <a:pt x="4109" y="1846"/>
                    <a:pt x="4228" y="2411"/>
                  </a:cubicBezTo>
                  <a:cubicBezTo>
                    <a:pt x="4436" y="3349"/>
                    <a:pt x="4154" y="4614"/>
                    <a:pt x="3126" y="4942"/>
                  </a:cubicBezTo>
                  <a:cubicBezTo>
                    <a:pt x="2957" y="4998"/>
                    <a:pt x="2794" y="5024"/>
                    <a:pt x="2636" y="5024"/>
                  </a:cubicBezTo>
                  <a:cubicBezTo>
                    <a:pt x="1880" y="5024"/>
                    <a:pt x="1274" y="4424"/>
                    <a:pt x="953" y="3721"/>
                  </a:cubicBezTo>
                  <a:cubicBezTo>
                    <a:pt x="507" y="2754"/>
                    <a:pt x="328" y="893"/>
                    <a:pt x="1668" y="551"/>
                  </a:cubicBezTo>
                  <a:cubicBezTo>
                    <a:pt x="1801" y="517"/>
                    <a:pt x="1938" y="501"/>
                    <a:pt x="2076" y="501"/>
                  </a:cubicBezTo>
                  <a:close/>
                  <a:moveTo>
                    <a:pt x="2255" y="0"/>
                  </a:moveTo>
                  <a:cubicBezTo>
                    <a:pt x="2027" y="0"/>
                    <a:pt x="1797" y="35"/>
                    <a:pt x="1578" y="104"/>
                  </a:cubicBezTo>
                  <a:cubicBezTo>
                    <a:pt x="1385" y="164"/>
                    <a:pt x="1191" y="253"/>
                    <a:pt x="1028" y="372"/>
                  </a:cubicBezTo>
                  <a:cubicBezTo>
                    <a:pt x="179" y="1012"/>
                    <a:pt x="1" y="2367"/>
                    <a:pt x="254" y="3334"/>
                  </a:cubicBezTo>
                  <a:cubicBezTo>
                    <a:pt x="537" y="4442"/>
                    <a:pt x="1533" y="5560"/>
                    <a:pt x="2694" y="5560"/>
                  </a:cubicBezTo>
                  <a:cubicBezTo>
                    <a:pt x="2937" y="5560"/>
                    <a:pt x="3187" y="5511"/>
                    <a:pt x="3439" y="5403"/>
                  </a:cubicBezTo>
                  <a:cubicBezTo>
                    <a:pt x="5478" y="4525"/>
                    <a:pt x="4987" y="1608"/>
                    <a:pt x="3513" y="417"/>
                  </a:cubicBezTo>
                  <a:cubicBezTo>
                    <a:pt x="3166" y="139"/>
                    <a:pt x="2713" y="0"/>
                    <a:pt x="2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975746" y="4425874"/>
              <a:ext cx="355452" cy="285976"/>
            </a:xfrm>
            <a:custGeom>
              <a:avLst/>
              <a:gdLst/>
              <a:ahLst/>
              <a:cxnLst/>
              <a:rect l="l" t="t" r="r" b="b"/>
              <a:pathLst>
                <a:path w="8544" h="6874" extrusionOk="0">
                  <a:moveTo>
                    <a:pt x="3833" y="546"/>
                  </a:moveTo>
                  <a:cubicBezTo>
                    <a:pt x="5545" y="546"/>
                    <a:pt x="7047" y="2033"/>
                    <a:pt x="7874" y="3510"/>
                  </a:cubicBezTo>
                  <a:cubicBezTo>
                    <a:pt x="6639" y="3926"/>
                    <a:pt x="2143" y="5846"/>
                    <a:pt x="953" y="6293"/>
                  </a:cubicBezTo>
                  <a:cubicBezTo>
                    <a:pt x="759" y="5206"/>
                    <a:pt x="506" y="3926"/>
                    <a:pt x="863" y="2840"/>
                  </a:cubicBezTo>
                  <a:cubicBezTo>
                    <a:pt x="1191" y="1842"/>
                    <a:pt x="1935" y="994"/>
                    <a:pt x="2947" y="681"/>
                  </a:cubicBezTo>
                  <a:cubicBezTo>
                    <a:pt x="3247" y="589"/>
                    <a:pt x="3543" y="546"/>
                    <a:pt x="3833" y="546"/>
                  </a:cubicBezTo>
                  <a:close/>
                  <a:moveTo>
                    <a:pt x="3836" y="0"/>
                  </a:moveTo>
                  <a:cubicBezTo>
                    <a:pt x="3653" y="0"/>
                    <a:pt x="3471" y="14"/>
                    <a:pt x="3290" y="41"/>
                  </a:cubicBezTo>
                  <a:cubicBezTo>
                    <a:pt x="1072" y="384"/>
                    <a:pt x="0" y="2482"/>
                    <a:pt x="89" y="4462"/>
                  </a:cubicBezTo>
                  <a:cubicBezTo>
                    <a:pt x="134" y="5126"/>
                    <a:pt x="690" y="6874"/>
                    <a:pt x="830" y="6874"/>
                  </a:cubicBezTo>
                  <a:cubicBezTo>
                    <a:pt x="831" y="6874"/>
                    <a:pt x="833" y="6874"/>
                    <a:pt x="834" y="6874"/>
                  </a:cubicBezTo>
                  <a:cubicBezTo>
                    <a:pt x="2188" y="6591"/>
                    <a:pt x="8365" y="3882"/>
                    <a:pt x="8425" y="3837"/>
                  </a:cubicBezTo>
                  <a:cubicBezTo>
                    <a:pt x="8440" y="3807"/>
                    <a:pt x="8470" y="3777"/>
                    <a:pt x="8470" y="3748"/>
                  </a:cubicBezTo>
                  <a:cubicBezTo>
                    <a:pt x="8544" y="3376"/>
                    <a:pt x="8246" y="2587"/>
                    <a:pt x="7844" y="2110"/>
                  </a:cubicBezTo>
                  <a:cubicBezTo>
                    <a:pt x="7413" y="1604"/>
                    <a:pt x="6907" y="1158"/>
                    <a:pt x="6356" y="800"/>
                  </a:cubicBezTo>
                  <a:cubicBezTo>
                    <a:pt x="5614" y="318"/>
                    <a:pt x="4728" y="0"/>
                    <a:pt x="3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6620671" y="2956397"/>
            <a:ext cx="695962" cy="688836"/>
            <a:chOff x="3256275" y="2438475"/>
            <a:chExt cx="434650" cy="430200"/>
          </a:xfrm>
        </p:grpSpPr>
        <p:sp>
          <p:nvSpPr>
            <p:cNvPr id="41" name="Google Shape;41;p2"/>
            <p:cNvSpPr/>
            <p:nvPr/>
          </p:nvSpPr>
          <p:spPr>
            <a:xfrm>
              <a:off x="3256275" y="2438475"/>
              <a:ext cx="434650" cy="430200"/>
            </a:xfrm>
            <a:custGeom>
              <a:avLst/>
              <a:gdLst/>
              <a:ahLst/>
              <a:cxnLst/>
              <a:rect l="l" t="t" r="r" b="b"/>
              <a:pathLst>
                <a:path w="17386" h="17208" extrusionOk="0">
                  <a:moveTo>
                    <a:pt x="7785" y="313"/>
                  </a:moveTo>
                  <a:cubicBezTo>
                    <a:pt x="8678" y="313"/>
                    <a:pt x="9646" y="834"/>
                    <a:pt x="9735" y="1236"/>
                  </a:cubicBezTo>
                  <a:cubicBezTo>
                    <a:pt x="9750" y="1296"/>
                    <a:pt x="9780" y="1430"/>
                    <a:pt x="9809" y="1757"/>
                  </a:cubicBezTo>
                  <a:cubicBezTo>
                    <a:pt x="9824" y="1831"/>
                    <a:pt x="9869" y="1891"/>
                    <a:pt x="9943" y="1891"/>
                  </a:cubicBezTo>
                  <a:cubicBezTo>
                    <a:pt x="10583" y="2010"/>
                    <a:pt x="11209" y="2204"/>
                    <a:pt x="11789" y="2486"/>
                  </a:cubicBezTo>
                  <a:cubicBezTo>
                    <a:pt x="11809" y="2496"/>
                    <a:pt x="11830" y="2501"/>
                    <a:pt x="11852" y="2501"/>
                  </a:cubicBezTo>
                  <a:cubicBezTo>
                    <a:pt x="11895" y="2501"/>
                    <a:pt x="11938" y="2481"/>
                    <a:pt x="11968" y="2442"/>
                  </a:cubicBezTo>
                  <a:cubicBezTo>
                    <a:pt x="12087" y="2308"/>
                    <a:pt x="12206" y="2189"/>
                    <a:pt x="12310" y="2070"/>
                  </a:cubicBezTo>
                  <a:cubicBezTo>
                    <a:pt x="12548" y="1817"/>
                    <a:pt x="12801" y="1683"/>
                    <a:pt x="13069" y="1683"/>
                  </a:cubicBezTo>
                  <a:cubicBezTo>
                    <a:pt x="13605" y="1683"/>
                    <a:pt x="14096" y="2233"/>
                    <a:pt x="14379" y="2739"/>
                  </a:cubicBezTo>
                  <a:cubicBezTo>
                    <a:pt x="14677" y="3290"/>
                    <a:pt x="14796" y="3900"/>
                    <a:pt x="14632" y="4153"/>
                  </a:cubicBezTo>
                  <a:cubicBezTo>
                    <a:pt x="14602" y="4198"/>
                    <a:pt x="14513" y="4302"/>
                    <a:pt x="14409" y="4451"/>
                  </a:cubicBezTo>
                  <a:cubicBezTo>
                    <a:pt x="14379" y="4496"/>
                    <a:pt x="14379" y="4570"/>
                    <a:pt x="14409" y="4630"/>
                  </a:cubicBezTo>
                  <a:cubicBezTo>
                    <a:pt x="14826" y="5195"/>
                    <a:pt x="15153" y="5806"/>
                    <a:pt x="15361" y="6461"/>
                  </a:cubicBezTo>
                  <a:cubicBezTo>
                    <a:pt x="15387" y="6525"/>
                    <a:pt x="15436" y="6568"/>
                    <a:pt x="15497" y="6568"/>
                  </a:cubicBezTo>
                  <a:cubicBezTo>
                    <a:pt x="15506" y="6568"/>
                    <a:pt x="15516" y="6567"/>
                    <a:pt x="15525" y="6565"/>
                  </a:cubicBezTo>
                  <a:cubicBezTo>
                    <a:pt x="15644" y="6565"/>
                    <a:pt x="15763" y="6565"/>
                    <a:pt x="15868" y="6550"/>
                  </a:cubicBezTo>
                  <a:lnTo>
                    <a:pt x="15927" y="6550"/>
                  </a:lnTo>
                  <a:cubicBezTo>
                    <a:pt x="16537" y="6550"/>
                    <a:pt x="16895" y="6877"/>
                    <a:pt x="16954" y="7488"/>
                  </a:cubicBezTo>
                  <a:cubicBezTo>
                    <a:pt x="17058" y="8396"/>
                    <a:pt x="16493" y="9557"/>
                    <a:pt x="16031" y="9661"/>
                  </a:cubicBezTo>
                  <a:cubicBezTo>
                    <a:pt x="15972" y="9676"/>
                    <a:pt x="15838" y="9691"/>
                    <a:pt x="15659" y="9720"/>
                  </a:cubicBezTo>
                  <a:cubicBezTo>
                    <a:pt x="15600" y="9735"/>
                    <a:pt x="15555" y="9780"/>
                    <a:pt x="15540" y="9840"/>
                  </a:cubicBezTo>
                  <a:cubicBezTo>
                    <a:pt x="15376" y="10480"/>
                    <a:pt x="15123" y="11090"/>
                    <a:pt x="14766" y="11655"/>
                  </a:cubicBezTo>
                  <a:cubicBezTo>
                    <a:pt x="14721" y="11730"/>
                    <a:pt x="14736" y="11804"/>
                    <a:pt x="14796" y="11864"/>
                  </a:cubicBezTo>
                  <a:cubicBezTo>
                    <a:pt x="14945" y="11998"/>
                    <a:pt x="15079" y="12117"/>
                    <a:pt x="15213" y="12236"/>
                  </a:cubicBezTo>
                  <a:cubicBezTo>
                    <a:pt x="15570" y="12578"/>
                    <a:pt x="15674" y="12936"/>
                    <a:pt x="15525" y="13323"/>
                  </a:cubicBezTo>
                  <a:cubicBezTo>
                    <a:pt x="15242" y="14022"/>
                    <a:pt x="14156" y="14632"/>
                    <a:pt x="13456" y="14632"/>
                  </a:cubicBezTo>
                  <a:cubicBezTo>
                    <a:pt x="13322" y="14632"/>
                    <a:pt x="13203" y="14603"/>
                    <a:pt x="13129" y="14558"/>
                  </a:cubicBezTo>
                  <a:cubicBezTo>
                    <a:pt x="13069" y="14513"/>
                    <a:pt x="12905" y="14394"/>
                    <a:pt x="12504" y="14067"/>
                  </a:cubicBezTo>
                  <a:cubicBezTo>
                    <a:pt x="12471" y="14051"/>
                    <a:pt x="12434" y="14039"/>
                    <a:pt x="12400" y="14039"/>
                  </a:cubicBezTo>
                  <a:cubicBezTo>
                    <a:pt x="12371" y="14039"/>
                    <a:pt x="12345" y="14047"/>
                    <a:pt x="12325" y="14067"/>
                  </a:cubicBezTo>
                  <a:cubicBezTo>
                    <a:pt x="11849" y="14365"/>
                    <a:pt x="11343" y="14603"/>
                    <a:pt x="10822" y="14781"/>
                  </a:cubicBezTo>
                  <a:cubicBezTo>
                    <a:pt x="10762" y="14811"/>
                    <a:pt x="10717" y="14856"/>
                    <a:pt x="10717" y="14930"/>
                  </a:cubicBezTo>
                  <a:cubicBezTo>
                    <a:pt x="10717" y="15332"/>
                    <a:pt x="10703" y="15615"/>
                    <a:pt x="10673" y="15764"/>
                  </a:cubicBezTo>
                  <a:cubicBezTo>
                    <a:pt x="10524" y="16538"/>
                    <a:pt x="9795" y="16895"/>
                    <a:pt x="9184" y="16895"/>
                  </a:cubicBezTo>
                  <a:cubicBezTo>
                    <a:pt x="8574" y="16895"/>
                    <a:pt x="7874" y="16553"/>
                    <a:pt x="7874" y="15585"/>
                  </a:cubicBezTo>
                  <a:cubicBezTo>
                    <a:pt x="7874" y="15511"/>
                    <a:pt x="7874" y="15421"/>
                    <a:pt x="7874" y="15317"/>
                  </a:cubicBezTo>
                  <a:cubicBezTo>
                    <a:pt x="7859" y="15243"/>
                    <a:pt x="7800" y="15183"/>
                    <a:pt x="7726" y="15168"/>
                  </a:cubicBezTo>
                  <a:cubicBezTo>
                    <a:pt x="6996" y="15109"/>
                    <a:pt x="6311" y="14915"/>
                    <a:pt x="5686" y="14632"/>
                  </a:cubicBezTo>
                  <a:cubicBezTo>
                    <a:pt x="5657" y="14618"/>
                    <a:pt x="5642" y="14618"/>
                    <a:pt x="5612" y="14618"/>
                  </a:cubicBezTo>
                  <a:cubicBezTo>
                    <a:pt x="5582" y="14618"/>
                    <a:pt x="5537" y="14632"/>
                    <a:pt x="5508" y="14647"/>
                  </a:cubicBezTo>
                  <a:cubicBezTo>
                    <a:pt x="5299" y="14856"/>
                    <a:pt x="5136" y="15005"/>
                    <a:pt x="5016" y="15079"/>
                  </a:cubicBezTo>
                  <a:cubicBezTo>
                    <a:pt x="4793" y="15228"/>
                    <a:pt x="4555" y="15302"/>
                    <a:pt x="4287" y="15302"/>
                  </a:cubicBezTo>
                  <a:cubicBezTo>
                    <a:pt x="3677" y="15302"/>
                    <a:pt x="3081" y="14900"/>
                    <a:pt x="2843" y="14335"/>
                  </a:cubicBezTo>
                  <a:cubicBezTo>
                    <a:pt x="2650" y="13858"/>
                    <a:pt x="2769" y="13382"/>
                    <a:pt x="3171" y="12980"/>
                  </a:cubicBezTo>
                  <a:cubicBezTo>
                    <a:pt x="3260" y="12891"/>
                    <a:pt x="3364" y="12787"/>
                    <a:pt x="3468" y="12653"/>
                  </a:cubicBezTo>
                  <a:cubicBezTo>
                    <a:pt x="3513" y="12608"/>
                    <a:pt x="3528" y="12549"/>
                    <a:pt x="3498" y="12489"/>
                  </a:cubicBezTo>
                  <a:cubicBezTo>
                    <a:pt x="3275" y="11953"/>
                    <a:pt x="3067" y="11358"/>
                    <a:pt x="2903" y="10762"/>
                  </a:cubicBezTo>
                  <a:cubicBezTo>
                    <a:pt x="2873" y="10688"/>
                    <a:pt x="2814" y="10643"/>
                    <a:pt x="2754" y="10643"/>
                  </a:cubicBezTo>
                  <a:lnTo>
                    <a:pt x="2590" y="10643"/>
                  </a:lnTo>
                  <a:cubicBezTo>
                    <a:pt x="2069" y="10643"/>
                    <a:pt x="1712" y="10628"/>
                    <a:pt x="1519" y="10599"/>
                  </a:cubicBezTo>
                  <a:cubicBezTo>
                    <a:pt x="700" y="10435"/>
                    <a:pt x="328" y="9631"/>
                    <a:pt x="387" y="8961"/>
                  </a:cubicBezTo>
                  <a:cubicBezTo>
                    <a:pt x="447" y="8396"/>
                    <a:pt x="819" y="7800"/>
                    <a:pt x="1697" y="7800"/>
                  </a:cubicBezTo>
                  <a:cubicBezTo>
                    <a:pt x="1846" y="7800"/>
                    <a:pt x="2054" y="7785"/>
                    <a:pt x="2278" y="7771"/>
                  </a:cubicBezTo>
                  <a:cubicBezTo>
                    <a:pt x="2367" y="7771"/>
                    <a:pt x="2426" y="7711"/>
                    <a:pt x="2426" y="7622"/>
                  </a:cubicBezTo>
                  <a:cubicBezTo>
                    <a:pt x="2426" y="6877"/>
                    <a:pt x="2501" y="6193"/>
                    <a:pt x="2665" y="5582"/>
                  </a:cubicBezTo>
                  <a:cubicBezTo>
                    <a:pt x="2680" y="5523"/>
                    <a:pt x="2665" y="5478"/>
                    <a:pt x="2620" y="5434"/>
                  </a:cubicBezTo>
                  <a:cubicBezTo>
                    <a:pt x="2426" y="5225"/>
                    <a:pt x="2278" y="5061"/>
                    <a:pt x="2203" y="4942"/>
                  </a:cubicBezTo>
                  <a:cubicBezTo>
                    <a:pt x="1920" y="4526"/>
                    <a:pt x="1891" y="3990"/>
                    <a:pt x="2159" y="3499"/>
                  </a:cubicBezTo>
                  <a:cubicBezTo>
                    <a:pt x="2426" y="3007"/>
                    <a:pt x="2903" y="2680"/>
                    <a:pt x="3394" y="2680"/>
                  </a:cubicBezTo>
                  <a:cubicBezTo>
                    <a:pt x="3662" y="2680"/>
                    <a:pt x="3915" y="2769"/>
                    <a:pt x="4153" y="2963"/>
                  </a:cubicBezTo>
                  <a:cubicBezTo>
                    <a:pt x="4183" y="2985"/>
                    <a:pt x="4216" y="2996"/>
                    <a:pt x="4250" y="2996"/>
                  </a:cubicBezTo>
                  <a:cubicBezTo>
                    <a:pt x="4283" y="2996"/>
                    <a:pt x="4317" y="2985"/>
                    <a:pt x="4347" y="2963"/>
                  </a:cubicBezTo>
                  <a:cubicBezTo>
                    <a:pt x="4942" y="2501"/>
                    <a:pt x="5671" y="2174"/>
                    <a:pt x="6535" y="1995"/>
                  </a:cubicBezTo>
                  <a:cubicBezTo>
                    <a:pt x="6609" y="1965"/>
                    <a:pt x="6654" y="1906"/>
                    <a:pt x="6654" y="1831"/>
                  </a:cubicBezTo>
                  <a:cubicBezTo>
                    <a:pt x="6639" y="1683"/>
                    <a:pt x="6639" y="1534"/>
                    <a:pt x="6639" y="1415"/>
                  </a:cubicBezTo>
                  <a:cubicBezTo>
                    <a:pt x="6624" y="1072"/>
                    <a:pt x="6698" y="804"/>
                    <a:pt x="6877" y="611"/>
                  </a:cubicBezTo>
                  <a:cubicBezTo>
                    <a:pt x="7130" y="358"/>
                    <a:pt x="7517" y="313"/>
                    <a:pt x="7785" y="313"/>
                  </a:cubicBezTo>
                  <a:close/>
                  <a:moveTo>
                    <a:pt x="7785" y="1"/>
                  </a:moveTo>
                  <a:cubicBezTo>
                    <a:pt x="7309" y="1"/>
                    <a:pt x="6922" y="135"/>
                    <a:pt x="6654" y="402"/>
                  </a:cubicBezTo>
                  <a:cubicBezTo>
                    <a:pt x="6416" y="641"/>
                    <a:pt x="6311" y="983"/>
                    <a:pt x="6326" y="1415"/>
                  </a:cubicBezTo>
                  <a:cubicBezTo>
                    <a:pt x="6326" y="1519"/>
                    <a:pt x="6326" y="1608"/>
                    <a:pt x="6326" y="1712"/>
                  </a:cubicBezTo>
                  <a:cubicBezTo>
                    <a:pt x="5523" y="1906"/>
                    <a:pt x="4823" y="2218"/>
                    <a:pt x="4242" y="2650"/>
                  </a:cubicBezTo>
                  <a:cubicBezTo>
                    <a:pt x="3989" y="2457"/>
                    <a:pt x="3692" y="2367"/>
                    <a:pt x="3394" y="2367"/>
                  </a:cubicBezTo>
                  <a:cubicBezTo>
                    <a:pt x="2799" y="2367"/>
                    <a:pt x="2203" y="2754"/>
                    <a:pt x="1876" y="3365"/>
                  </a:cubicBezTo>
                  <a:cubicBezTo>
                    <a:pt x="1578" y="3945"/>
                    <a:pt x="1593" y="4600"/>
                    <a:pt x="1950" y="5121"/>
                  </a:cubicBezTo>
                  <a:cubicBezTo>
                    <a:pt x="2025" y="5240"/>
                    <a:pt x="2159" y="5389"/>
                    <a:pt x="2337" y="5582"/>
                  </a:cubicBezTo>
                  <a:cubicBezTo>
                    <a:pt x="2188" y="6163"/>
                    <a:pt x="2129" y="6788"/>
                    <a:pt x="2114" y="7473"/>
                  </a:cubicBezTo>
                  <a:cubicBezTo>
                    <a:pt x="1950" y="7488"/>
                    <a:pt x="1801" y="7488"/>
                    <a:pt x="1697" y="7488"/>
                  </a:cubicBezTo>
                  <a:cubicBezTo>
                    <a:pt x="611" y="7488"/>
                    <a:pt x="149" y="8262"/>
                    <a:pt x="90" y="8932"/>
                  </a:cubicBezTo>
                  <a:cubicBezTo>
                    <a:pt x="0" y="9750"/>
                    <a:pt x="462" y="10718"/>
                    <a:pt x="1459" y="10896"/>
                  </a:cubicBezTo>
                  <a:cubicBezTo>
                    <a:pt x="1667" y="10941"/>
                    <a:pt x="2039" y="10956"/>
                    <a:pt x="2590" y="10956"/>
                  </a:cubicBezTo>
                  <a:lnTo>
                    <a:pt x="2635" y="10956"/>
                  </a:lnTo>
                  <a:cubicBezTo>
                    <a:pt x="2784" y="11507"/>
                    <a:pt x="2977" y="12028"/>
                    <a:pt x="3171" y="12519"/>
                  </a:cubicBezTo>
                  <a:cubicBezTo>
                    <a:pt x="3096" y="12608"/>
                    <a:pt x="3022" y="12683"/>
                    <a:pt x="2947" y="12757"/>
                  </a:cubicBezTo>
                  <a:cubicBezTo>
                    <a:pt x="2456" y="13248"/>
                    <a:pt x="2307" y="13873"/>
                    <a:pt x="2560" y="14454"/>
                  </a:cubicBezTo>
                  <a:cubicBezTo>
                    <a:pt x="2828" y="15124"/>
                    <a:pt x="3558" y="15615"/>
                    <a:pt x="4287" y="15615"/>
                  </a:cubicBezTo>
                  <a:cubicBezTo>
                    <a:pt x="4615" y="15615"/>
                    <a:pt x="4927" y="15511"/>
                    <a:pt x="5195" y="15332"/>
                  </a:cubicBezTo>
                  <a:cubicBezTo>
                    <a:pt x="5299" y="15258"/>
                    <a:pt x="5448" y="15139"/>
                    <a:pt x="5642" y="14945"/>
                  </a:cubicBezTo>
                  <a:cubicBezTo>
                    <a:pt x="6237" y="15213"/>
                    <a:pt x="6877" y="15392"/>
                    <a:pt x="7562" y="15466"/>
                  </a:cubicBezTo>
                  <a:cubicBezTo>
                    <a:pt x="7562" y="15511"/>
                    <a:pt x="7562" y="15555"/>
                    <a:pt x="7562" y="15585"/>
                  </a:cubicBezTo>
                  <a:cubicBezTo>
                    <a:pt x="7562" y="16701"/>
                    <a:pt x="8380" y="17208"/>
                    <a:pt x="9184" y="17208"/>
                  </a:cubicBezTo>
                  <a:cubicBezTo>
                    <a:pt x="9928" y="17208"/>
                    <a:pt x="10792" y="16776"/>
                    <a:pt x="10970" y="15823"/>
                  </a:cubicBezTo>
                  <a:cubicBezTo>
                    <a:pt x="11000" y="15660"/>
                    <a:pt x="11030" y="15406"/>
                    <a:pt x="11030" y="15034"/>
                  </a:cubicBezTo>
                  <a:cubicBezTo>
                    <a:pt x="11506" y="14871"/>
                    <a:pt x="11953" y="14647"/>
                    <a:pt x="12385" y="14379"/>
                  </a:cubicBezTo>
                  <a:cubicBezTo>
                    <a:pt x="12682" y="14618"/>
                    <a:pt x="12876" y="14766"/>
                    <a:pt x="12965" y="14826"/>
                  </a:cubicBezTo>
                  <a:cubicBezTo>
                    <a:pt x="13084" y="14900"/>
                    <a:pt x="13248" y="14945"/>
                    <a:pt x="13456" y="14945"/>
                  </a:cubicBezTo>
                  <a:cubicBezTo>
                    <a:pt x="14260" y="14945"/>
                    <a:pt x="15481" y="14275"/>
                    <a:pt x="15808" y="13442"/>
                  </a:cubicBezTo>
                  <a:cubicBezTo>
                    <a:pt x="15957" y="13084"/>
                    <a:pt x="16002" y="12549"/>
                    <a:pt x="15421" y="12013"/>
                  </a:cubicBezTo>
                  <a:cubicBezTo>
                    <a:pt x="15317" y="11923"/>
                    <a:pt x="15213" y="11819"/>
                    <a:pt x="15094" y="11715"/>
                  </a:cubicBezTo>
                  <a:cubicBezTo>
                    <a:pt x="15421" y="11179"/>
                    <a:pt x="15659" y="10614"/>
                    <a:pt x="15808" y="10018"/>
                  </a:cubicBezTo>
                  <a:cubicBezTo>
                    <a:pt x="15942" y="9988"/>
                    <a:pt x="16046" y="9973"/>
                    <a:pt x="16106" y="9973"/>
                  </a:cubicBezTo>
                  <a:cubicBezTo>
                    <a:pt x="16761" y="9825"/>
                    <a:pt x="17386" y="8485"/>
                    <a:pt x="17267" y="7458"/>
                  </a:cubicBezTo>
                  <a:cubicBezTo>
                    <a:pt x="17177" y="6684"/>
                    <a:pt x="16701" y="6252"/>
                    <a:pt x="15927" y="6252"/>
                  </a:cubicBezTo>
                  <a:lnTo>
                    <a:pt x="15629" y="6252"/>
                  </a:lnTo>
                  <a:cubicBezTo>
                    <a:pt x="15406" y="5642"/>
                    <a:pt x="15108" y="5076"/>
                    <a:pt x="14736" y="4540"/>
                  </a:cubicBezTo>
                  <a:cubicBezTo>
                    <a:pt x="14811" y="4436"/>
                    <a:pt x="14870" y="4362"/>
                    <a:pt x="14900" y="4317"/>
                  </a:cubicBezTo>
                  <a:cubicBezTo>
                    <a:pt x="15153" y="3900"/>
                    <a:pt x="14960" y="3156"/>
                    <a:pt x="14647" y="2591"/>
                  </a:cubicBezTo>
                  <a:cubicBezTo>
                    <a:pt x="14230" y="1831"/>
                    <a:pt x="13635" y="1370"/>
                    <a:pt x="13069" y="1370"/>
                  </a:cubicBezTo>
                  <a:cubicBezTo>
                    <a:pt x="12712" y="1370"/>
                    <a:pt x="12385" y="1534"/>
                    <a:pt x="12087" y="1861"/>
                  </a:cubicBezTo>
                  <a:cubicBezTo>
                    <a:pt x="11997" y="1951"/>
                    <a:pt x="11908" y="2055"/>
                    <a:pt x="11819" y="2159"/>
                  </a:cubicBezTo>
                  <a:cubicBezTo>
                    <a:pt x="11283" y="1906"/>
                    <a:pt x="10703" y="1727"/>
                    <a:pt x="10107" y="1608"/>
                  </a:cubicBezTo>
                  <a:cubicBezTo>
                    <a:pt x="10077" y="1400"/>
                    <a:pt x="10062" y="1251"/>
                    <a:pt x="10048" y="1176"/>
                  </a:cubicBezTo>
                  <a:cubicBezTo>
                    <a:pt x="9899" y="522"/>
                    <a:pt x="8693" y="1"/>
                    <a:pt x="778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374975" y="2552275"/>
              <a:ext cx="211400" cy="196575"/>
            </a:xfrm>
            <a:custGeom>
              <a:avLst/>
              <a:gdLst/>
              <a:ahLst/>
              <a:cxnLst/>
              <a:rect l="l" t="t" r="r" b="b"/>
              <a:pathLst>
                <a:path w="8456" h="7863" extrusionOk="0">
                  <a:moveTo>
                    <a:pt x="4019" y="316"/>
                  </a:moveTo>
                  <a:cubicBezTo>
                    <a:pt x="5568" y="316"/>
                    <a:pt x="6922" y="1135"/>
                    <a:pt x="7562" y="2444"/>
                  </a:cubicBezTo>
                  <a:cubicBezTo>
                    <a:pt x="8128" y="3650"/>
                    <a:pt x="7979" y="4960"/>
                    <a:pt x="7145" y="5972"/>
                  </a:cubicBezTo>
                  <a:cubicBezTo>
                    <a:pt x="6342" y="6984"/>
                    <a:pt x="5166" y="7565"/>
                    <a:pt x="3945" y="7565"/>
                  </a:cubicBezTo>
                  <a:cubicBezTo>
                    <a:pt x="2739" y="7565"/>
                    <a:pt x="1712" y="6999"/>
                    <a:pt x="1325" y="6121"/>
                  </a:cubicBezTo>
                  <a:cubicBezTo>
                    <a:pt x="879" y="5079"/>
                    <a:pt x="328" y="2951"/>
                    <a:pt x="1191" y="1566"/>
                  </a:cubicBezTo>
                  <a:cubicBezTo>
                    <a:pt x="1697" y="777"/>
                    <a:pt x="2591" y="361"/>
                    <a:pt x="3871" y="316"/>
                  </a:cubicBezTo>
                  <a:close/>
                  <a:moveTo>
                    <a:pt x="4021" y="1"/>
                  </a:moveTo>
                  <a:cubicBezTo>
                    <a:pt x="3966" y="1"/>
                    <a:pt x="3911" y="1"/>
                    <a:pt x="3856" y="3"/>
                  </a:cubicBezTo>
                  <a:cubicBezTo>
                    <a:pt x="2471" y="48"/>
                    <a:pt x="1489" y="524"/>
                    <a:pt x="938" y="1403"/>
                  </a:cubicBezTo>
                  <a:cubicBezTo>
                    <a:pt x="1" y="2891"/>
                    <a:pt x="566" y="5154"/>
                    <a:pt x="1042" y="6255"/>
                  </a:cubicBezTo>
                  <a:cubicBezTo>
                    <a:pt x="1474" y="7237"/>
                    <a:pt x="2620" y="7863"/>
                    <a:pt x="3945" y="7863"/>
                  </a:cubicBezTo>
                  <a:cubicBezTo>
                    <a:pt x="5270" y="7863"/>
                    <a:pt x="6520" y="7252"/>
                    <a:pt x="7398" y="6181"/>
                  </a:cubicBezTo>
                  <a:cubicBezTo>
                    <a:pt x="8291" y="5064"/>
                    <a:pt x="8455" y="3620"/>
                    <a:pt x="7830" y="2311"/>
                  </a:cubicBezTo>
                  <a:cubicBezTo>
                    <a:pt x="7152" y="883"/>
                    <a:pt x="5707" y="1"/>
                    <a:pt x="402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472100" y="2780825"/>
              <a:ext cx="14175" cy="23350"/>
            </a:xfrm>
            <a:custGeom>
              <a:avLst/>
              <a:gdLst/>
              <a:ahLst/>
              <a:cxnLst/>
              <a:rect l="l" t="t" r="r" b="b"/>
              <a:pathLst>
                <a:path w="567" h="934" extrusionOk="0">
                  <a:moveTo>
                    <a:pt x="422" y="1"/>
                  </a:moveTo>
                  <a:cubicBezTo>
                    <a:pt x="400" y="1"/>
                    <a:pt x="378" y="5"/>
                    <a:pt x="358" y="16"/>
                  </a:cubicBezTo>
                  <a:cubicBezTo>
                    <a:pt x="75" y="194"/>
                    <a:pt x="1" y="566"/>
                    <a:pt x="164" y="849"/>
                  </a:cubicBezTo>
                  <a:cubicBezTo>
                    <a:pt x="198" y="904"/>
                    <a:pt x="267" y="934"/>
                    <a:pt x="335" y="934"/>
                  </a:cubicBezTo>
                  <a:cubicBezTo>
                    <a:pt x="414" y="934"/>
                    <a:pt x="491" y="893"/>
                    <a:pt x="507" y="804"/>
                  </a:cubicBezTo>
                  <a:cubicBezTo>
                    <a:pt x="536" y="581"/>
                    <a:pt x="551" y="358"/>
                    <a:pt x="566" y="135"/>
                  </a:cubicBezTo>
                  <a:cubicBezTo>
                    <a:pt x="566" y="54"/>
                    <a:pt x="495" y="1"/>
                    <a:pt x="42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365675" y="2755875"/>
              <a:ext cx="23375" cy="20350"/>
            </a:xfrm>
            <a:custGeom>
              <a:avLst/>
              <a:gdLst/>
              <a:ahLst/>
              <a:cxnLst/>
              <a:rect l="l" t="t" r="r" b="b"/>
              <a:pathLst>
                <a:path w="935" h="814" extrusionOk="0">
                  <a:moveTo>
                    <a:pt x="669" y="1"/>
                  </a:moveTo>
                  <a:cubicBezTo>
                    <a:pt x="664" y="1"/>
                    <a:pt x="660" y="1"/>
                    <a:pt x="655" y="1"/>
                  </a:cubicBezTo>
                  <a:cubicBezTo>
                    <a:pt x="283" y="31"/>
                    <a:pt x="0" y="284"/>
                    <a:pt x="45" y="671"/>
                  </a:cubicBezTo>
                  <a:cubicBezTo>
                    <a:pt x="64" y="758"/>
                    <a:pt x="165" y="814"/>
                    <a:pt x="254" y="814"/>
                  </a:cubicBezTo>
                  <a:cubicBezTo>
                    <a:pt x="302" y="814"/>
                    <a:pt x="346" y="797"/>
                    <a:pt x="373" y="761"/>
                  </a:cubicBezTo>
                  <a:cubicBezTo>
                    <a:pt x="492" y="612"/>
                    <a:pt x="581" y="448"/>
                    <a:pt x="760" y="374"/>
                  </a:cubicBezTo>
                  <a:cubicBezTo>
                    <a:pt x="934" y="301"/>
                    <a:pt x="853" y="1"/>
                    <a:pt x="66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337025" y="2652825"/>
              <a:ext cx="25325" cy="12975"/>
            </a:xfrm>
            <a:custGeom>
              <a:avLst/>
              <a:gdLst/>
              <a:ahLst/>
              <a:cxnLst/>
              <a:rect l="l" t="t" r="r" b="b"/>
              <a:pathLst>
                <a:path w="1013" h="519" extrusionOk="0">
                  <a:moveTo>
                    <a:pt x="759" y="0"/>
                  </a:moveTo>
                  <a:cubicBezTo>
                    <a:pt x="581" y="15"/>
                    <a:pt x="372" y="30"/>
                    <a:pt x="194" y="90"/>
                  </a:cubicBezTo>
                  <a:cubicBezTo>
                    <a:pt x="0" y="179"/>
                    <a:pt x="15" y="402"/>
                    <a:pt x="194" y="477"/>
                  </a:cubicBezTo>
                  <a:cubicBezTo>
                    <a:pt x="260" y="506"/>
                    <a:pt x="329" y="518"/>
                    <a:pt x="399" y="518"/>
                  </a:cubicBezTo>
                  <a:cubicBezTo>
                    <a:pt x="581" y="518"/>
                    <a:pt x="764" y="431"/>
                    <a:pt x="893" y="313"/>
                  </a:cubicBezTo>
                  <a:cubicBezTo>
                    <a:pt x="1012" y="209"/>
                    <a:pt x="923" y="0"/>
                    <a:pt x="75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345975" y="2542275"/>
              <a:ext cx="26800" cy="21025"/>
            </a:xfrm>
            <a:custGeom>
              <a:avLst/>
              <a:gdLst/>
              <a:ahLst/>
              <a:cxnLst/>
              <a:rect l="l" t="t" r="r" b="b"/>
              <a:pathLst>
                <a:path w="1072" h="841" extrusionOk="0">
                  <a:moveTo>
                    <a:pt x="209" y="0"/>
                  </a:moveTo>
                  <a:cubicBezTo>
                    <a:pt x="107" y="0"/>
                    <a:pt x="1" y="98"/>
                    <a:pt x="44" y="195"/>
                  </a:cubicBezTo>
                  <a:cubicBezTo>
                    <a:pt x="104" y="359"/>
                    <a:pt x="178" y="522"/>
                    <a:pt x="312" y="627"/>
                  </a:cubicBezTo>
                  <a:cubicBezTo>
                    <a:pt x="446" y="746"/>
                    <a:pt x="595" y="805"/>
                    <a:pt x="774" y="835"/>
                  </a:cubicBezTo>
                  <a:cubicBezTo>
                    <a:pt x="788" y="839"/>
                    <a:pt x="802" y="840"/>
                    <a:pt x="815" y="840"/>
                  </a:cubicBezTo>
                  <a:cubicBezTo>
                    <a:pt x="972" y="840"/>
                    <a:pt x="1072" y="618"/>
                    <a:pt x="908" y="522"/>
                  </a:cubicBezTo>
                  <a:cubicBezTo>
                    <a:pt x="684" y="418"/>
                    <a:pt x="461" y="240"/>
                    <a:pt x="312" y="46"/>
                  </a:cubicBezTo>
                  <a:cubicBezTo>
                    <a:pt x="284" y="14"/>
                    <a:pt x="247" y="0"/>
                    <a:pt x="20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452225" y="2495325"/>
              <a:ext cx="15425" cy="29925"/>
            </a:xfrm>
            <a:custGeom>
              <a:avLst/>
              <a:gdLst/>
              <a:ahLst/>
              <a:cxnLst/>
              <a:rect l="l" t="t" r="r" b="b"/>
              <a:pathLst>
                <a:path w="617" h="1197" extrusionOk="0">
                  <a:moveTo>
                    <a:pt x="194" y="1"/>
                  </a:moveTo>
                  <a:cubicBezTo>
                    <a:pt x="95" y="1"/>
                    <a:pt x="0" y="99"/>
                    <a:pt x="21" y="227"/>
                  </a:cubicBezTo>
                  <a:cubicBezTo>
                    <a:pt x="81" y="480"/>
                    <a:pt x="185" y="733"/>
                    <a:pt x="200" y="1001"/>
                  </a:cubicBezTo>
                  <a:cubicBezTo>
                    <a:pt x="200" y="1133"/>
                    <a:pt x="294" y="1197"/>
                    <a:pt x="391" y="1197"/>
                  </a:cubicBezTo>
                  <a:cubicBezTo>
                    <a:pt x="491" y="1197"/>
                    <a:pt x="594" y="1130"/>
                    <a:pt x="602" y="1001"/>
                  </a:cubicBezTo>
                  <a:cubicBezTo>
                    <a:pt x="617" y="659"/>
                    <a:pt x="572" y="302"/>
                    <a:pt x="304" y="49"/>
                  </a:cubicBezTo>
                  <a:cubicBezTo>
                    <a:pt x="271" y="15"/>
                    <a:pt x="232" y="1"/>
                    <a:pt x="1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562200" y="2532375"/>
              <a:ext cx="18050" cy="18050"/>
            </a:xfrm>
            <a:custGeom>
              <a:avLst/>
              <a:gdLst/>
              <a:ahLst/>
              <a:cxnLst/>
              <a:rect l="l" t="t" r="r" b="b"/>
              <a:pathLst>
                <a:path w="722" h="722" extrusionOk="0">
                  <a:moveTo>
                    <a:pt x="559" y="1"/>
                  </a:moveTo>
                  <a:cubicBezTo>
                    <a:pt x="511" y="1"/>
                    <a:pt x="462" y="22"/>
                    <a:pt x="430" y="70"/>
                  </a:cubicBezTo>
                  <a:cubicBezTo>
                    <a:pt x="326" y="204"/>
                    <a:pt x="237" y="323"/>
                    <a:pt x="118" y="442"/>
                  </a:cubicBezTo>
                  <a:cubicBezTo>
                    <a:pt x="1" y="559"/>
                    <a:pt x="113" y="721"/>
                    <a:pt x="246" y="721"/>
                  </a:cubicBezTo>
                  <a:cubicBezTo>
                    <a:pt x="283" y="721"/>
                    <a:pt x="321" y="709"/>
                    <a:pt x="356" y="680"/>
                  </a:cubicBezTo>
                  <a:cubicBezTo>
                    <a:pt x="520" y="531"/>
                    <a:pt x="624" y="383"/>
                    <a:pt x="683" y="174"/>
                  </a:cubicBezTo>
                  <a:cubicBezTo>
                    <a:pt x="722" y="69"/>
                    <a:pt x="643" y="1"/>
                    <a:pt x="5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600000" y="2634900"/>
              <a:ext cx="28050" cy="12000"/>
            </a:xfrm>
            <a:custGeom>
              <a:avLst/>
              <a:gdLst/>
              <a:ahLst/>
              <a:cxnLst/>
              <a:rect l="l" t="t" r="r" b="b"/>
              <a:pathLst>
                <a:path w="1122" h="480" extrusionOk="0">
                  <a:moveTo>
                    <a:pt x="303" y="1"/>
                  </a:moveTo>
                  <a:cubicBezTo>
                    <a:pt x="124" y="1"/>
                    <a:pt x="0" y="246"/>
                    <a:pt x="184" y="330"/>
                  </a:cubicBezTo>
                  <a:cubicBezTo>
                    <a:pt x="367" y="416"/>
                    <a:pt x="542" y="479"/>
                    <a:pt x="726" y="479"/>
                  </a:cubicBezTo>
                  <a:cubicBezTo>
                    <a:pt x="797" y="479"/>
                    <a:pt x="868" y="470"/>
                    <a:pt x="943" y="449"/>
                  </a:cubicBezTo>
                  <a:cubicBezTo>
                    <a:pt x="1121" y="405"/>
                    <a:pt x="1106" y="167"/>
                    <a:pt x="943" y="107"/>
                  </a:cubicBezTo>
                  <a:cubicBezTo>
                    <a:pt x="749" y="62"/>
                    <a:pt x="541" y="47"/>
                    <a:pt x="332" y="3"/>
                  </a:cubicBezTo>
                  <a:cubicBezTo>
                    <a:pt x="322" y="1"/>
                    <a:pt x="312" y="1"/>
                    <a:pt x="3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577775" y="2737600"/>
              <a:ext cx="22350" cy="20250"/>
            </a:xfrm>
            <a:custGeom>
              <a:avLst/>
              <a:gdLst/>
              <a:ahLst/>
              <a:cxnLst/>
              <a:rect l="l" t="t" r="r" b="b"/>
              <a:pathLst>
                <a:path w="894" h="810" extrusionOk="0">
                  <a:moveTo>
                    <a:pt x="253" y="1"/>
                  </a:moveTo>
                  <a:cubicBezTo>
                    <a:pt x="129" y="1"/>
                    <a:pt x="1" y="123"/>
                    <a:pt x="31" y="271"/>
                  </a:cubicBezTo>
                  <a:cubicBezTo>
                    <a:pt x="60" y="405"/>
                    <a:pt x="135" y="524"/>
                    <a:pt x="224" y="643"/>
                  </a:cubicBezTo>
                  <a:cubicBezTo>
                    <a:pt x="329" y="761"/>
                    <a:pt x="433" y="810"/>
                    <a:pt x="588" y="810"/>
                  </a:cubicBezTo>
                  <a:cubicBezTo>
                    <a:pt x="610" y="810"/>
                    <a:pt x="632" y="809"/>
                    <a:pt x="656" y="807"/>
                  </a:cubicBezTo>
                  <a:cubicBezTo>
                    <a:pt x="819" y="792"/>
                    <a:pt x="894" y="613"/>
                    <a:pt x="790" y="494"/>
                  </a:cubicBezTo>
                  <a:cubicBezTo>
                    <a:pt x="715" y="420"/>
                    <a:pt x="686" y="345"/>
                    <a:pt x="581" y="286"/>
                  </a:cubicBezTo>
                  <a:cubicBezTo>
                    <a:pt x="507" y="241"/>
                    <a:pt x="462" y="182"/>
                    <a:pt x="418" y="107"/>
                  </a:cubicBezTo>
                  <a:cubicBezTo>
                    <a:pt x="378" y="32"/>
                    <a:pt x="316" y="1"/>
                    <a:pt x="2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2"/>
          <p:cNvGrpSpPr/>
          <p:nvPr/>
        </p:nvGrpSpPr>
        <p:grpSpPr>
          <a:xfrm>
            <a:off x="7788775" y="3913550"/>
            <a:ext cx="872534" cy="740835"/>
            <a:chOff x="2269400" y="570025"/>
            <a:chExt cx="872534" cy="740835"/>
          </a:xfrm>
        </p:grpSpPr>
        <p:sp>
          <p:nvSpPr>
            <p:cNvPr id="52" name="Google Shape;52;p2"/>
            <p:cNvSpPr/>
            <p:nvPr/>
          </p:nvSpPr>
          <p:spPr>
            <a:xfrm>
              <a:off x="2511426" y="607169"/>
              <a:ext cx="630508" cy="703690"/>
            </a:xfrm>
            <a:custGeom>
              <a:avLst/>
              <a:gdLst/>
              <a:ahLst/>
              <a:cxnLst/>
              <a:rect l="l" t="t" r="r" b="b"/>
              <a:pathLst>
                <a:path w="18265" h="20385" extrusionOk="0">
                  <a:moveTo>
                    <a:pt x="3558" y="4671"/>
                  </a:moveTo>
                  <a:lnTo>
                    <a:pt x="3558" y="4671"/>
                  </a:lnTo>
                  <a:cubicBezTo>
                    <a:pt x="3528" y="4730"/>
                    <a:pt x="3513" y="4790"/>
                    <a:pt x="3498" y="4850"/>
                  </a:cubicBezTo>
                  <a:cubicBezTo>
                    <a:pt x="3081" y="5951"/>
                    <a:pt x="2575" y="7008"/>
                    <a:pt x="2039" y="8065"/>
                  </a:cubicBezTo>
                  <a:cubicBezTo>
                    <a:pt x="1846" y="7380"/>
                    <a:pt x="1548" y="6814"/>
                    <a:pt x="1801" y="6025"/>
                  </a:cubicBezTo>
                  <a:cubicBezTo>
                    <a:pt x="2099" y="5132"/>
                    <a:pt x="2754" y="4879"/>
                    <a:pt x="3558" y="4671"/>
                  </a:cubicBezTo>
                  <a:close/>
                  <a:moveTo>
                    <a:pt x="5820" y="1039"/>
                  </a:moveTo>
                  <a:lnTo>
                    <a:pt x="5820" y="1039"/>
                  </a:lnTo>
                  <a:cubicBezTo>
                    <a:pt x="6044" y="1649"/>
                    <a:pt x="6550" y="2230"/>
                    <a:pt x="6892" y="2661"/>
                  </a:cubicBezTo>
                  <a:cubicBezTo>
                    <a:pt x="7398" y="3302"/>
                    <a:pt x="7949" y="3897"/>
                    <a:pt x="8529" y="4477"/>
                  </a:cubicBezTo>
                  <a:cubicBezTo>
                    <a:pt x="8500" y="4701"/>
                    <a:pt x="8500" y="4924"/>
                    <a:pt x="8470" y="5088"/>
                  </a:cubicBezTo>
                  <a:cubicBezTo>
                    <a:pt x="8321" y="5787"/>
                    <a:pt x="8053" y="6472"/>
                    <a:pt x="7859" y="7157"/>
                  </a:cubicBezTo>
                  <a:cubicBezTo>
                    <a:pt x="7428" y="8586"/>
                    <a:pt x="6758" y="10000"/>
                    <a:pt x="5865" y="11191"/>
                  </a:cubicBezTo>
                  <a:cubicBezTo>
                    <a:pt x="5761" y="11339"/>
                    <a:pt x="5612" y="11503"/>
                    <a:pt x="5478" y="11682"/>
                  </a:cubicBezTo>
                  <a:cubicBezTo>
                    <a:pt x="5085" y="11658"/>
                    <a:pt x="4692" y="11646"/>
                    <a:pt x="4299" y="11646"/>
                  </a:cubicBezTo>
                  <a:cubicBezTo>
                    <a:pt x="3710" y="11646"/>
                    <a:pt x="3120" y="11673"/>
                    <a:pt x="2531" y="11726"/>
                  </a:cubicBezTo>
                  <a:cubicBezTo>
                    <a:pt x="2233" y="11756"/>
                    <a:pt x="1846" y="11786"/>
                    <a:pt x="1459" y="11860"/>
                  </a:cubicBezTo>
                  <a:cubicBezTo>
                    <a:pt x="2054" y="11116"/>
                    <a:pt x="2486" y="10193"/>
                    <a:pt x="2933" y="9404"/>
                  </a:cubicBezTo>
                  <a:cubicBezTo>
                    <a:pt x="3766" y="7901"/>
                    <a:pt x="4436" y="6353"/>
                    <a:pt x="5031" y="4745"/>
                  </a:cubicBezTo>
                  <a:cubicBezTo>
                    <a:pt x="5359" y="3852"/>
                    <a:pt x="5627" y="2944"/>
                    <a:pt x="5790" y="2007"/>
                  </a:cubicBezTo>
                  <a:cubicBezTo>
                    <a:pt x="5835" y="1709"/>
                    <a:pt x="5820" y="1381"/>
                    <a:pt x="5820" y="1039"/>
                  </a:cubicBezTo>
                  <a:close/>
                  <a:moveTo>
                    <a:pt x="5597" y="533"/>
                  </a:moveTo>
                  <a:lnTo>
                    <a:pt x="5597" y="533"/>
                  </a:lnTo>
                  <a:cubicBezTo>
                    <a:pt x="5359" y="1218"/>
                    <a:pt x="5389" y="2140"/>
                    <a:pt x="5225" y="2781"/>
                  </a:cubicBezTo>
                  <a:cubicBezTo>
                    <a:pt x="4883" y="4105"/>
                    <a:pt x="4332" y="5400"/>
                    <a:pt x="3811" y="6680"/>
                  </a:cubicBezTo>
                  <a:cubicBezTo>
                    <a:pt x="3275" y="7975"/>
                    <a:pt x="2590" y="9211"/>
                    <a:pt x="1906" y="10446"/>
                  </a:cubicBezTo>
                  <a:cubicBezTo>
                    <a:pt x="1623" y="10952"/>
                    <a:pt x="1325" y="11429"/>
                    <a:pt x="968" y="11890"/>
                  </a:cubicBezTo>
                  <a:cubicBezTo>
                    <a:pt x="938" y="11935"/>
                    <a:pt x="908" y="11994"/>
                    <a:pt x="864" y="12039"/>
                  </a:cubicBezTo>
                  <a:cubicBezTo>
                    <a:pt x="670" y="12128"/>
                    <a:pt x="491" y="12247"/>
                    <a:pt x="357" y="12396"/>
                  </a:cubicBezTo>
                  <a:cubicBezTo>
                    <a:pt x="343" y="12337"/>
                    <a:pt x="372" y="12218"/>
                    <a:pt x="402" y="12054"/>
                  </a:cubicBezTo>
                  <a:cubicBezTo>
                    <a:pt x="536" y="11012"/>
                    <a:pt x="1489" y="9881"/>
                    <a:pt x="2010" y="8973"/>
                  </a:cubicBezTo>
                  <a:cubicBezTo>
                    <a:pt x="2501" y="8109"/>
                    <a:pt x="3022" y="7231"/>
                    <a:pt x="3424" y="6308"/>
                  </a:cubicBezTo>
                  <a:cubicBezTo>
                    <a:pt x="3870" y="5281"/>
                    <a:pt x="4228" y="4239"/>
                    <a:pt x="4585" y="3182"/>
                  </a:cubicBezTo>
                  <a:cubicBezTo>
                    <a:pt x="4644" y="3034"/>
                    <a:pt x="5165" y="965"/>
                    <a:pt x="5597" y="533"/>
                  </a:cubicBezTo>
                  <a:close/>
                  <a:moveTo>
                    <a:pt x="10033" y="5832"/>
                  </a:moveTo>
                  <a:cubicBezTo>
                    <a:pt x="10985" y="6621"/>
                    <a:pt x="12042" y="7410"/>
                    <a:pt x="13159" y="8109"/>
                  </a:cubicBezTo>
                  <a:cubicBezTo>
                    <a:pt x="12757" y="9196"/>
                    <a:pt x="12414" y="10312"/>
                    <a:pt x="11893" y="11354"/>
                  </a:cubicBezTo>
                  <a:cubicBezTo>
                    <a:pt x="11715" y="11726"/>
                    <a:pt x="11343" y="12188"/>
                    <a:pt x="11075" y="12634"/>
                  </a:cubicBezTo>
                  <a:cubicBezTo>
                    <a:pt x="9943" y="12322"/>
                    <a:pt x="8797" y="12084"/>
                    <a:pt x="7681" y="11920"/>
                  </a:cubicBezTo>
                  <a:cubicBezTo>
                    <a:pt x="8053" y="11444"/>
                    <a:pt x="8351" y="10893"/>
                    <a:pt x="8619" y="10387"/>
                  </a:cubicBezTo>
                  <a:cubicBezTo>
                    <a:pt x="9229" y="9226"/>
                    <a:pt x="9616" y="7856"/>
                    <a:pt x="9899" y="6576"/>
                  </a:cubicBezTo>
                  <a:cubicBezTo>
                    <a:pt x="9958" y="6338"/>
                    <a:pt x="10003" y="6085"/>
                    <a:pt x="10033" y="5832"/>
                  </a:cubicBezTo>
                  <a:close/>
                  <a:moveTo>
                    <a:pt x="9386" y="4215"/>
                  </a:moveTo>
                  <a:cubicBezTo>
                    <a:pt x="9461" y="4215"/>
                    <a:pt x="9534" y="4244"/>
                    <a:pt x="9586" y="4314"/>
                  </a:cubicBezTo>
                  <a:cubicBezTo>
                    <a:pt x="9646" y="4373"/>
                    <a:pt x="9661" y="4448"/>
                    <a:pt x="9675" y="4522"/>
                  </a:cubicBezTo>
                  <a:cubicBezTo>
                    <a:pt x="9720" y="4671"/>
                    <a:pt x="9735" y="4805"/>
                    <a:pt x="9750" y="4954"/>
                  </a:cubicBezTo>
                  <a:cubicBezTo>
                    <a:pt x="9780" y="5207"/>
                    <a:pt x="9765" y="5460"/>
                    <a:pt x="9735" y="5713"/>
                  </a:cubicBezTo>
                  <a:cubicBezTo>
                    <a:pt x="9661" y="6204"/>
                    <a:pt x="9512" y="6695"/>
                    <a:pt x="9363" y="7172"/>
                  </a:cubicBezTo>
                  <a:cubicBezTo>
                    <a:pt x="9080" y="8065"/>
                    <a:pt x="8842" y="9002"/>
                    <a:pt x="8425" y="9851"/>
                  </a:cubicBezTo>
                  <a:cubicBezTo>
                    <a:pt x="8113" y="10491"/>
                    <a:pt x="7711" y="11220"/>
                    <a:pt x="7279" y="11801"/>
                  </a:cubicBezTo>
                  <a:cubicBezTo>
                    <a:pt x="7145" y="11979"/>
                    <a:pt x="6996" y="12128"/>
                    <a:pt x="6847" y="12277"/>
                  </a:cubicBezTo>
                  <a:cubicBezTo>
                    <a:pt x="6713" y="12396"/>
                    <a:pt x="6579" y="12530"/>
                    <a:pt x="6416" y="12634"/>
                  </a:cubicBezTo>
                  <a:cubicBezTo>
                    <a:pt x="6386" y="12664"/>
                    <a:pt x="6326" y="12679"/>
                    <a:pt x="6282" y="12709"/>
                  </a:cubicBezTo>
                  <a:cubicBezTo>
                    <a:pt x="6227" y="12731"/>
                    <a:pt x="6157" y="12744"/>
                    <a:pt x="6088" y="12744"/>
                  </a:cubicBezTo>
                  <a:cubicBezTo>
                    <a:pt x="6063" y="12744"/>
                    <a:pt x="6038" y="12743"/>
                    <a:pt x="6014" y="12739"/>
                  </a:cubicBezTo>
                  <a:cubicBezTo>
                    <a:pt x="5850" y="12709"/>
                    <a:pt x="5716" y="12545"/>
                    <a:pt x="5657" y="12396"/>
                  </a:cubicBezTo>
                  <a:cubicBezTo>
                    <a:pt x="5567" y="12203"/>
                    <a:pt x="5597" y="11994"/>
                    <a:pt x="5701" y="11816"/>
                  </a:cubicBezTo>
                  <a:cubicBezTo>
                    <a:pt x="5820" y="11592"/>
                    <a:pt x="5954" y="11354"/>
                    <a:pt x="6118" y="11161"/>
                  </a:cubicBezTo>
                  <a:cubicBezTo>
                    <a:pt x="6341" y="10848"/>
                    <a:pt x="6594" y="10565"/>
                    <a:pt x="6773" y="10238"/>
                  </a:cubicBezTo>
                  <a:cubicBezTo>
                    <a:pt x="7175" y="9568"/>
                    <a:pt x="7532" y="8868"/>
                    <a:pt x="7845" y="8139"/>
                  </a:cubicBezTo>
                  <a:cubicBezTo>
                    <a:pt x="8157" y="7380"/>
                    <a:pt x="8395" y="6561"/>
                    <a:pt x="8648" y="5758"/>
                  </a:cubicBezTo>
                  <a:cubicBezTo>
                    <a:pt x="8678" y="5624"/>
                    <a:pt x="8708" y="5475"/>
                    <a:pt x="8738" y="5326"/>
                  </a:cubicBezTo>
                  <a:cubicBezTo>
                    <a:pt x="8812" y="5043"/>
                    <a:pt x="8872" y="4760"/>
                    <a:pt x="9006" y="4507"/>
                  </a:cubicBezTo>
                  <a:cubicBezTo>
                    <a:pt x="9065" y="4403"/>
                    <a:pt x="9140" y="4314"/>
                    <a:pt x="9229" y="4254"/>
                  </a:cubicBezTo>
                  <a:cubicBezTo>
                    <a:pt x="9278" y="4229"/>
                    <a:pt x="9333" y="4215"/>
                    <a:pt x="9386" y="4215"/>
                  </a:cubicBezTo>
                  <a:close/>
                  <a:moveTo>
                    <a:pt x="13893" y="7863"/>
                  </a:moveTo>
                  <a:cubicBezTo>
                    <a:pt x="13922" y="7863"/>
                    <a:pt x="13951" y="7866"/>
                    <a:pt x="13977" y="7871"/>
                  </a:cubicBezTo>
                  <a:cubicBezTo>
                    <a:pt x="14409" y="7990"/>
                    <a:pt x="14439" y="8348"/>
                    <a:pt x="14394" y="8601"/>
                  </a:cubicBezTo>
                  <a:cubicBezTo>
                    <a:pt x="14334" y="8883"/>
                    <a:pt x="14305" y="9181"/>
                    <a:pt x="14245" y="9464"/>
                  </a:cubicBezTo>
                  <a:cubicBezTo>
                    <a:pt x="14141" y="9985"/>
                    <a:pt x="14007" y="10506"/>
                    <a:pt x="13828" y="11012"/>
                  </a:cubicBezTo>
                  <a:cubicBezTo>
                    <a:pt x="13620" y="11592"/>
                    <a:pt x="13367" y="12188"/>
                    <a:pt x="13025" y="12709"/>
                  </a:cubicBezTo>
                  <a:cubicBezTo>
                    <a:pt x="12801" y="13036"/>
                    <a:pt x="12578" y="13319"/>
                    <a:pt x="12251" y="13542"/>
                  </a:cubicBezTo>
                  <a:cubicBezTo>
                    <a:pt x="12011" y="13699"/>
                    <a:pt x="11835" y="13829"/>
                    <a:pt x="11676" y="13829"/>
                  </a:cubicBezTo>
                  <a:cubicBezTo>
                    <a:pt x="11548" y="13829"/>
                    <a:pt x="11430" y="13746"/>
                    <a:pt x="11298" y="13527"/>
                  </a:cubicBezTo>
                  <a:cubicBezTo>
                    <a:pt x="11104" y="13230"/>
                    <a:pt x="11238" y="13021"/>
                    <a:pt x="11491" y="12649"/>
                  </a:cubicBezTo>
                  <a:cubicBezTo>
                    <a:pt x="11596" y="12500"/>
                    <a:pt x="11700" y="12337"/>
                    <a:pt x="11789" y="12173"/>
                  </a:cubicBezTo>
                  <a:cubicBezTo>
                    <a:pt x="12057" y="11741"/>
                    <a:pt x="12280" y="11280"/>
                    <a:pt x="12489" y="10804"/>
                  </a:cubicBezTo>
                  <a:cubicBezTo>
                    <a:pt x="12920" y="9851"/>
                    <a:pt x="13084" y="9077"/>
                    <a:pt x="13560" y="7990"/>
                  </a:cubicBezTo>
                  <a:cubicBezTo>
                    <a:pt x="13597" y="7917"/>
                    <a:pt x="13755" y="7863"/>
                    <a:pt x="13893" y="7863"/>
                  </a:cubicBezTo>
                  <a:close/>
                  <a:moveTo>
                    <a:pt x="14677" y="8973"/>
                  </a:moveTo>
                  <a:cubicBezTo>
                    <a:pt x="15525" y="9404"/>
                    <a:pt x="16389" y="9762"/>
                    <a:pt x="17282" y="10015"/>
                  </a:cubicBezTo>
                  <a:cubicBezTo>
                    <a:pt x="16865" y="11578"/>
                    <a:pt x="16269" y="13185"/>
                    <a:pt x="14900" y="14153"/>
                  </a:cubicBezTo>
                  <a:cubicBezTo>
                    <a:pt x="14320" y="13840"/>
                    <a:pt x="13709" y="13542"/>
                    <a:pt x="13084" y="13304"/>
                  </a:cubicBezTo>
                  <a:cubicBezTo>
                    <a:pt x="14052" y="12203"/>
                    <a:pt x="14573" y="10402"/>
                    <a:pt x="14677" y="8973"/>
                  </a:cubicBezTo>
                  <a:close/>
                  <a:moveTo>
                    <a:pt x="17445" y="10074"/>
                  </a:moveTo>
                  <a:lnTo>
                    <a:pt x="17445" y="10074"/>
                  </a:lnTo>
                  <a:cubicBezTo>
                    <a:pt x="17535" y="10089"/>
                    <a:pt x="17624" y="10119"/>
                    <a:pt x="17713" y="10134"/>
                  </a:cubicBezTo>
                  <a:cubicBezTo>
                    <a:pt x="17698" y="10357"/>
                    <a:pt x="17698" y="10595"/>
                    <a:pt x="17669" y="10789"/>
                  </a:cubicBezTo>
                  <a:cubicBezTo>
                    <a:pt x="17594" y="11310"/>
                    <a:pt x="17416" y="11831"/>
                    <a:pt x="17222" y="12322"/>
                  </a:cubicBezTo>
                  <a:cubicBezTo>
                    <a:pt x="16910" y="13200"/>
                    <a:pt x="16359" y="14034"/>
                    <a:pt x="15570" y="14555"/>
                  </a:cubicBezTo>
                  <a:cubicBezTo>
                    <a:pt x="15451" y="14480"/>
                    <a:pt x="15347" y="14406"/>
                    <a:pt x="15228" y="14331"/>
                  </a:cubicBezTo>
                  <a:cubicBezTo>
                    <a:pt x="16508" y="13602"/>
                    <a:pt x="17505" y="11488"/>
                    <a:pt x="17445" y="10074"/>
                  </a:cubicBezTo>
                  <a:close/>
                  <a:moveTo>
                    <a:pt x="12563" y="13781"/>
                  </a:moveTo>
                  <a:lnTo>
                    <a:pt x="12563" y="13781"/>
                  </a:lnTo>
                  <a:cubicBezTo>
                    <a:pt x="11759" y="14495"/>
                    <a:pt x="11209" y="15626"/>
                    <a:pt x="10569" y="16460"/>
                  </a:cubicBezTo>
                  <a:cubicBezTo>
                    <a:pt x="9780" y="17472"/>
                    <a:pt x="8946" y="18618"/>
                    <a:pt x="7934" y="19437"/>
                  </a:cubicBezTo>
                  <a:cubicBezTo>
                    <a:pt x="7712" y="19626"/>
                    <a:pt x="7326" y="19879"/>
                    <a:pt x="7000" y="19879"/>
                  </a:cubicBezTo>
                  <a:cubicBezTo>
                    <a:pt x="6737" y="19879"/>
                    <a:pt x="6512" y="19713"/>
                    <a:pt x="6445" y="19214"/>
                  </a:cubicBezTo>
                  <a:cubicBezTo>
                    <a:pt x="6386" y="18812"/>
                    <a:pt x="6743" y="18246"/>
                    <a:pt x="6952" y="17919"/>
                  </a:cubicBezTo>
                  <a:cubicBezTo>
                    <a:pt x="7339" y="17338"/>
                    <a:pt x="7859" y="16847"/>
                    <a:pt x="8351" y="16356"/>
                  </a:cubicBezTo>
                  <a:cubicBezTo>
                    <a:pt x="8782" y="15939"/>
                    <a:pt x="9259" y="15567"/>
                    <a:pt x="9735" y="15165"/>
                  </a:cubicBezTo>
                  <a:cubicBezTo>
                    <a:pt x="10152" y="14822"/>
                    <a:pt x="10494" y="14361"/>
                    <a:pt x="10941" y="14048"/>
                  </a:cubicBezTo>
                  <a:cubicBezTo>
                    <a:pt x="11053" y="14122"/>
                    <a:pt x="11203" y="14153"/>
                    <a:pt x="11368" y="14153"/>
                  </a:cubicBezTo>
                  <a:cubicBezTo>
                    <a:pt x="11770" y="14153"/>
                    <a:pt x="12268" y="13970"/>
                    <a:pt x="12563" y="13781"/>
                  </a:cubicBezTo>
                  <a:close/>
                  <a:moveTo>
                    <a:pt x="5623" y="1"/>
                  </a:moveTo>
                  <a:cubicBezTo>
                    <a:pt x="5199" y="1"/>
                    <a:pt x="4935" y="525"/>
                    <a:pt x="4793" y="950"/>
                  </a:cubicBezTo>
                  <a:cubicBezTo>
                    <a:pt x="4406" y="2126"/>
                    <a:pt x="4049" y="3302"/>
                    <a:pt x="3632" y="4463"/>
                  </a:cubicBezTo>
                  <a:cubicBezTo>
                    <a:pt x="3508" y="4433"/>
                    <a:pt x="3385" y="4418"/>
                    <a:pt x="3262" y="4418"/>
                  </a:cubicBezTo>
                  <a:cubicBezTo>
                    <a:pt x="2475" y="4418"/>
                    <a:pt x="1753" y="5006"/>
                    <a:pt x="1444" y="5728"/>
                  </a:cubicBezTo>
                  <a:cubicBezTo>
                    <a:pt x="1117" y="6472"/>
                    <a:pt x="1042" y="7961"/>
                    <a:pt x="1831" y="8467"/>
                  </a:cubicBezTo>
                  <a:cubicBezTo>
                    <a:pt x="1742" y="8630"/>
                    <a:pt x="1667" y="8779"/>
                    <a:pt x="1578" y="8928"/>
                  </a:cubicBezTo>
                  <a:cubicBezTo>
                    <a:pt x="1236" y="9568"/>
                    <a:pt x="864" y="10178"/>
                    <a:pt x="551" y="10848"/>
                  </a:cubicBezTo>
                  <a:cubicBezTo>
                    <a:pt x="372" y="11235"/>
                    <a:pt x="0" y="11935"/>
                    <a:pt x="15" y="12396"/>
                  </a:cubicBezTo>
                  <a:cubicBezTo>
                    <a:pt x="37" y="12690"/>
                    <a:pt x="155" y="12817"/>
                    <a:pt x="321" y="12817"/>
                  </a:cubicBezTo>
                  <a:cubicBezTo>
                    <a:pt x="382" y="12817"/>
                    <a:pt x="449" y="12800"/>
                    <a:pt x="521" y="12768"/>
                  </a:cubicBezTo>
                  <a:cubicBezTo>
                    <a:pt x="1939" y="12496"/>
                    <a:pt x="3332" y="12348"/>
                    <a:pt x="4746" y="12348"/>
                  </a:cubicBezTo>
                  <a:cubicBezTo>
                    <a:pt x="4876" y="12348"/>
                    <a:pt x="5006" y="12349"/>
                    <a:pt x="5136" y="12352"/>
                  </a:cubicBezTo>
                  <a:cubicBezTo>
                    <a:pt x="5106" y="12500"/>
                    <a:pt x="5121" y="12649"/>
                    <a:pt x="5195" y="12798"/>
                  </a:cubicBezTo>
                  <a:cubicBezTo>
                    <a:pt x="5330" y="13062"/>
                    <a:pt x="5551" y="13156"/>
                    <a:pt x="5794" y="13156"/>
                  </a:cubicBezTo>
                  <a:cubicBezTo>
                    <a:pt x="6141" y="13156"/>
                    <a:pt x="6534" y="12964"/>
                    <a:pt x="6788" y="12798"/>
                  </a:cubicBezTo>
                  <a:cubicBezTo>
                    <a:pt x="6922" y="12709"/>
                    <a:pt x="7041" y="12605"/>
                    <a:pt x="7160" y="12486"/>
                  </a:cubicBezTo>
                  <a:cubicBezTo>
                    <a:pt x="7234" y="12500"/>
                    <a:pt x="7294" y="12500"/>
                    <a:pt x="7368" y="12515"/>
                  </a:cubicBezTo>
                  <a:cubicBezTo>
                    <a:pt x="8529" y="12649"/>
                    <a:pt x="9661" y="12887"/>
                    <a:pt x="10792" y="13170"/>
                  </a:cubicBezTo>
                  <a:cubicBezTo>
                    <a:pt x="10762" y="13260"/>
                    <a:pt x="10747" y="13364"/>
                    <a:pt x="10732" y="13453"/>
                  </a:cubicBezTo>
                  <a:cubicBezTo>
                    <a:pt x="10717" y="13557"/>
                    <a:pt x="10717" y="13661"/>
                    <a:pt x="10747" y="13736"/>
                  </a:cubicBezTo>
                  <a:cubicBezTo>
                    <a:pt x="10137" y="14123"/>
                    <a:pt x="9616" y="14733"/>
                    <a:pt x="9050" y="15180"/>
                  </a:cubicBezTo>
                  <a:cubicBezTo>
                    <a:pt x="8276" y="15775"/>
                    <a:pt x="7547" y="16475"/>
                    <a:pt x="6922" y="17234"/>
                  </a:cubicBezTo>
                  <a:cubicBezTo>
                    <a:pt x="6371" y="17904"/>
                    <a:pt x="5418" y="19407"/>
                    <a:pt x="6386" y="20151"/>
                  </a:cubicBezTo>
                  <a:cubicBezTo>
                    <a:pt x="6599" y="20315"/>
                    <a:pt x="6821" y="20385"/>
                    <a:pt x="7045" y="20385"/>
                  </a:cubicBezTo>
                  <a:cubicBezTo>
                    <a:pt x="7978" y="20385"/>
                    <a:pt x="8942" y="19179"/>
                    <a:pt x="9422" y="18603"/>
                  </a:cubicBezTo>
                  <a:cubicBezTo>
                    <a:pt x="10018" y="17889"/>
                    <a:pt x="10598" y="17145"/>
                    <a:pt x="11134" y="16385"/>
                  </a:cubicBezTo>
                  <a:cubicBezTo>
                    <a:pt x="11730" y="15552"/>
                    <a:pt x="12161" y="14480"/>
                    <a:pt x="12861" y="13751"/>
                  </a:cubicBezTo>
                  <a:cubicBezTo>
                    <a:pt x="12876" y="13736"/>
                    <a:pt x="12891" y="13736"/>
                    <a:pt x="12891" y="13721"/>
                  </a:cubicBezTo>
                  <a:cubicBezTo>
                    <a:pt x="13173" y="13795"/>
                    <a:pt x="13441" y="13885"/>
                    <a:pt x="13724" y="13989"/>
                  </a:cubicBezTo>
                  <a:cubicBezTo>
                    <a:pt x="14305" y="14212"/>
                    <a:pt x="14855" y="14525"/>
                    <a:pt x="15451" y="14733"/>
                  </a:cubicBezTo>
                  <a:cubicBezTo>
                    <a:pt x="15525" y="14778"/>
                    <a:pt x="15644" y="14822"/>
                    <a:pt x="15704" y="14882"/>
                  </a:cubicBezTo>
                  <a:cubicBezTo>
                    <a:pt x="16537" y="14703"/>
                    <a:pt x="17103" y="13647"/>
                    <a:pt x="17416" y="12947"/>
                  </a:cubicBezTo>
                  <a:cubicBezTo>
                    <a:pt x="17669" y="12366"/>
                    <a:pt x="18264" y="11027"/>
                    <a:pt x="18100" y="10163"/>
                  </a:cubicBezTo>
                  <a:cubicBezTo>
                    <a:pt x="18056" y="10149"/>
                    <a:pt x="17996" y="10119"/>
                    <a:pt x="17951" y="10089"/>
                  </a:cubicBezTo>
                  <a:lnTo>
                    <a:pt x="17937" y="10089"/>
                  </a:lnTo>
                  <a:cubicBezTo>
                    <a:pt x="16954" y="9375"/>
                    <a:pt x="15748" y="9002"/>
                    <a:pt x="14692" y="8377"/>
                  </a:cubicBezTo>
                  <a:cubicBezTo>
                    <a:pt x="14639" y="7812"/>
                    <a:pt x="14381" y="7475"/>
                    <a:pt x="14035" y="7475"/>
                  </a:cubicBezTo>
                  <a:cubicBezTo>
                    <a:pt x="13889" y="7475"/>
                    <a:pt x="13728" y="7535"/>
                    <a:pt x="13560" y="7663"/>
                  </a:cubicBezTo>
                  <a:cubicBezTo>
                    <a:pt x="12652" y="7067"/>
                    <a:pt x="11759" y="6457"/>
                    <a:pt x="10926" y="5758"/>
                  </a:cubicBezTo>
                  <a:cubicBezTo>
                    <a:pt x="10613" y="5504"/>
                    <a:pt x="10301" y="5237"/>
                    <a:pt x="10003" y="4969"/>
                  </a:cubicBezTo>
                  <a:cubicBezTo>
                    <a:pt x="9973" y="4701"/>
                    <a:pt x="9899" y="4448"/>
                    <a:pt x="9780" y="4210"/>
                  </a:cubicBezTo>
                  <a:cubicBezTo>
                    <a:pt x="9661" y="3986"/>
                    <a:pt x="9497" y="3793"/>
                    <a:pt x="9244" y="3733"/>
                  </a:cubicBezTo>
                  <a:cubicBezTo>
                    <a:pt x="9196" y="3719"/>
                    <a:pt x="9148" y="3712"/>
                    <a:pt x="9102" y="3712"/>
                  </a:cubicBezTo>
                  <a:cubicBezTo>
                    <a:pt x="9003" y="3712"/>
                    <a:pt x="8908" y="3742"/>
                    <a:pt x="8827" y="3793"/>
                  </a:cubicBezTo>
                  <a:cubicBezTo>
                    <a:pt x="7755" y="2676"/>
                    <a:pt x="6832" y="1456"/>
                    <a:pt x="6014" y="101"/>
                  </a:cubicBezTo>
                  <a:cubicBezTo>
                    <a:pt x="5992" y="58"/>
                    <a:pt x="5938" y="30"/>
                    <a:pt x="5888" y="30"/>
                  </a:cubicBezTo>
                  <a:cubicBezTo>
                    <a:pt x="5869" y="30"/>
                    <a:pt x="5851" y="34"/>
                    <a:pt x="5835" y="42"/>
                  </a:cubicBezTo>
                  <a:cubicBezTo>
                    <a:pt x="5760" y="13"/>
                    <a:pt x="5690" y="1"/>
                    <a:pt x="56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444870" y="570025"/>
              <a:ext cx="118335" cy="145088"/>
            </a:xfrm>
            <a:custGeom>
              <a:avLst/>
              <a:gdLst/>
              <a:ahLst/>
              <a:cxnLst/>
              <a:rect l="l" t="t" r="r" b="b"/>
              <a:pathLst>
                <a:path w="3428" h="4203" extrusionOk="0">
                  <a:moveTo>
                    <a:pt x="83" y="1"/>
                  </a:moveTo>
                  <a:cubicBezTo>
                    <a:pt x="38" y="1"/>
                    <a:pt x="0" y="46"/>
                    <a:pt x="23" y="91"/>
                  </a:cubicBezTo>
                  <a:cubicBezTo>
                    <a:pt x="395" y="865"/>
                    <a:pt x="1035" y="1505"/>
                    <a:pt x="1571" y="2175"/>
                  </a:cubicBezTo>
                  <a:cubicBezTo>
                    <a:pt x="2152" y="2859"/>
                    <a:pt x="2658" y="3589"/>
                    <a:pt x="3327" y="4184"/>
                  </a:cubicBezTo>
                  <a:cubicBezTo>
                    <a:pt x="3340" y="4197"/>
                    <a:pt x="3354" y="4202"/>
                    <a:pt x="3367" y="4202"/>
                  </a:cubicBezTo>
                  <a:cubicBezTo>
                    <a:pt x="3400" y="4202"/>
                    <a:pt x="3427" y="4167"/>
                    <a:pt x="3417" y="4124"/>
                  </a:cubicBezTo>
                  <a:cubicBezTo>
                    <a:pt x="3074" y="3440"/>
                    <a:pt x="2449" y="2785"/>
                    <a:pt x="1973" y="2189"/>
                  </a:cubicBezTo>
                  <a:cubicBezTo>
                    <a:pt x="1392" y="1445"/>
                    <a:pt x="812" y="641"/>
                    <a:pt x="127" y="16"/>
                  </a:cubicBezTo>
                  <a:cubicBezTo>
                    <a:pt x="113" y="5"/>
                    <a:pt x="97" y="1"/>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325773" y="635028"/>
              <a:ext cx="202667" cy="134766"/>
            </a:xfrm>
            <a:custGeom>
              <a:avLst/>
              <a:gdLst/>
              <a:ahLst/>
              <a:cxnLst/>
              <a:rect l="l" t="t" r="r" b="b"/>
              <a:pathLst>
                <a:path w="5871" h="3904" extrusionOk="0">
                  <a:moveTo>
                    <a:pt x="133" y="1"/>
                  </a:moveTo>
                  <a:cubicBezTo>
                    <a:pt x="72" y="1"/>
                    <a:pt x="0" y="54"/>
                    <a:pt x="49" y="128"/>
                  </a:cubicBezTo>
                  <a:cubicBezTo>
                    <a:pt x="585" y="887"/>
                    <a:pt x="1642" y="1319"/>
                    <a:pt x="2431" y="1810"/>
                  </a:cubicBezTo>
                  <a:cubicBezTo>
                    <a:pt x="3533" y="2480"/>
                    <a:pt x="4604" y="3224"/>
                    <a:pt x="5706" y="3894"/>
                  </a:cubicBezTo>
                  <a:cubicBezTo>
                    <a:pt x="5719" y="3901"/>
                    <a:pt x="5733" y="3904"/>
                    <a:pt x="5746" y="3904"/>
                  </a:cubicBezTo>
                  <a:cubicBezTo>
                    <a:pt x="5818" y="3904"/>
                    <a:pt x="5871" y="3810"/>
                    <a:pt x="5795" y="3760"/>
                  </a:cubicBezTo>
                  <a:cubicBezTo>
                    <a:pt x="4009" y="2480"/>
                    <a:pt x="2163" y="961"/>
                    <a:pt x="169" y="9"/>
                  </a:cubicBezTo>
                  <a:cubicBezTo>
                    <a:pt x="158" y="3"/>
                    <a:pt x="146"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293357" y="777012"/>
              <a:ext cx="218615" cy="53092"/>
            </a:xfrm>
            <a:custGeom>
              <a:avLst/>
              <a:gdLst/>
              <a:ahLst/>
              <a:cxnLst/>
              <a:rect l="l" t="t" r="r" b="b"/>
              <a:pathLst>
                <a:path w="6333" h="1538" extrusionOk="0">
                  <a:moveTo>
                    <a:pt x="202" y="1"/>
                  </a:moveTo>
                  <a:cubicBezTo>
                    <a:pt x="82" y="1"/>
                    <a:pt x="1" y="173"/>
                    <a:pt x="125" y="242"/>
                  </a:cubicBezTo>
                  <a:cubicBezTo>
                    <a:pt x="408" y="436"/>
                    <a:pt x="676" y="451"/>
                    <a:pt x="1003" y="495"/>
                  </a:cubicBezTo>
                  <a:cubicBezTo>
                    <a:pt x="1673" y="599"/>
                    <a:pt x="2298" y="778"/>
                    <a:pt x="2953" y="942"/>
                  </a:cubicBezTo>
                  <a:cubicBezTo>
                    <a:pt x="4025" y="1225"/>
                    <a:pt x="5141" y="1448"/>
                    <a:pt x="6258" y="1537"/>
                  </a:cubicBezTo>
                  <a:cubicBezTo>
                    <a:pt x="6317" y="1537"/>
                    <a:pt x="6332" y="1433"/>
                    <a:pt x="6273" y="1418"/>
                  </a:cubicBezTo>
                  <a:cubicBezTo>
                    <a:pt x="4308" y="793"/>
                    <a:pt x="2254" y="391"/>
                    <a:pt x="229" y="4"/>
                  </a:cubicBezTo>
                  <a:cubicBezTo>
                    <a:pt x="220" y="2"/>
                    <a:pt x="211" y="1"/>
                    <a:pt x="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269400" y="887203"/>
              <a:ext cx="252824" cy="29618"/>
            </a:xfrm>
            <a:custGeom>
              <a:avLst/>
              <a:gdLst/>
              <a:ahLst/>
              <a:cxnLst/>
              <a:rect l="l" t="t" r="r" b="b"/>
              <a:pathLst>
                <a:path w="7324" h="858" extrusionOk="0">
                  <a:moveTo>
                    <a:pt x="6669" y="0"/>
                  </a:moveTo>
                  <a:cubicBezTo>
                    <a:pt x="5581" y="0"/>
                    <a:pt x="4501" y="146"/>
                    <a:pt x="3409" y="236"/>
                  </a:cubicBezTo>
                  <a:cubicBezTo>
                    <a:pt x="2337" y="325"/>
                    <a:pt x="1236" y="325"/>
                    <a:pt x="179" y="548"/>
                  </a:cubicBezTo>
                  <a:cubicBezTo>
                    <a:pt x="0" y="578"/>
                    <a:pt x="45" y="831"/>
                    <a:pt x="209" y="846"/>
                  </a:cubicBezTo>
                  <a:cubicBezTo>
                    <a:pt x="386" y="854"/>
                    <a:pt x="564" y="857"/>
                    <a:pt x="742" y="857"/>
                  </a:cubicBezTo>
                  <a:cubicBezTo>
                    <a:pt x="2888" y="857"/>
                    <a:pt x="5044" y="317"/>
                    <a:pt x="7175" y="221"/>
                  </a:cubicBezTo>
                  <a:cubicBezTo>
                    <a:pt x="7309" y="221"/>
                    <a:pt x="7324" y="27"/>
                    <a:pt x="7190" y="12"/>
                  </a:cubicBezTo>
                  <a:cubicBezTo>
                    <a:pt x="7016" y="4"/>
                    <a:pt x="6843" y="0"/>
                    <a:pt x="66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2"/>
          <p:cNvGrpSpPr/>
          <p:nvPr/>
        </p:nvGrpSpPr>
        <p:grpSpPr>
          <a:xfrm rot="2141207">
            <a:off x="7886603" y="1304891"/>
            <a:ext cx="695958" cy="820540"/>
            <a:chOff x="4742150" y="2034450"/>
            <a:chExt cx="560450" cy="660775"/>
          </a:xfrm>
        </p:grpSpPr>
        <p:sp>
          <p:nvSpPr>
            <p:cNvPr id="58" name="Google Shape;58;p2"/>
            <p:cNvSpPr/>
            <p:nvPr/>
          </p:nvSpPr>
          <p:spPr>
            <a:xfrm>
              <a:off x="4742150" y="2034450"/>
              <a:ext cx="560450" cy="660775"/>
            </a:xfrm>
            <a:custGeom>
              <a:avLst/>
              <a:gdLst/>
              <a:ahLst/>
              <a:cxnLst/>
              <a:rect l="l" t="t" r="r" b="b"/>
              <a:pathLst>
                <a:path w="22418" h="26431" extrusionOk="0">
                  <a:moveTo>
                    <a:pt x="15247" y="396"/>
                  </a:moveTo>
                  <a:cubicBezTo>
                    <a:pt x="15743" y="396"/>
                    <a:pt x="15906" y="803"/>
                    <a:pt x="15957" y="1009"/>
                  </a:cubicBezTo>
                  <a:cubicBezTo>
                    <a:pt x="16076" y="1411"/>
                    <a:pt x="15957" y="1857"/>
                    <a:pt x="15719" y="1932"/>
                  </a:cubicBezTo>
                  <a:lnTo>
                    <a:pt x="1236" y="6263"/>
                  </a:lnTo>
                  <a:cubicBezTo>
                    <a:pt x="1218" y="6269"/>
                    <a:pt x="1199" y="6271"/>
                    <a:pt x="1180" y="6271"/>
                  </a:cubicBezTo>
                  <a:cubicBezTo>
                    <a:pt x="991" y="6271"/>
                    <a:pt x="746" y="6017"/>
                    <a:pt x="611" y="5653"/>
                  </a:cubicBezTo>
                  <a:cubicBezTo>
                    <a:pt x="432" y="5221"/>
                    <a:pt x="432" y="4670"/>
                    <a:pt x="819" y="4492"/>
                  </a:cubicBezTo>
                  <a:cubicBezTo>
                    <a:pt x="1192" y="4313"/>
                    <a:pt x="2159" y="4001"/>
                    <a:pt x="3692" y="3539"/>
                  </a:cubicBezTo>
                  <a:cubicBezTo>
                    <a:pt x="7518" y="2393"/>
                    <a:pt x="13918" y="681"/>
                    <a:pt x="14990" y="428"/>
                  </a:cubicBezTo>
                  <a:cubicBezTo>
                    <a:pt x="15084" y="406"/>
                    <a:pt x="15170" y="396"/>
                    <a:pt x="15247" y="396"/>
                  </a:cubicBezTo>
                  <a:close/>
                  <a:moveTo>
                    <a:pt x="14186" y="2795"/>
                  </a:moveTo>
                  <a:cubicBezTo>
                    <a:pt x="14469" y="3748"/>
                    <a:pt x="14871" y="5355"/>
                    <a:pt x="14990" y="7022"/>
                  </a:cubicBezTo>
                  <a:lnTo>
                    <a:pt x="4436" y="10178"/>
                  </a:lnTo>
                  <a:cubicBezTo>
                    <a:pt x="3499" y="8957"/>
                    <a:pt x="2963" y="7246"/>
                    <a:pt x="2695" y="6233"/>
                  </a:cubicBezTo>
                  <a:lnTo>
                    <a:pt x="14186" y="2795"/>
                  </a:lnTo>
                  <a:close/>
                  <a:moveTo>
                    <a:pt x="15020" y="7424"/>
                  </a:moveTo>
                  <a:lnTo>
                    <a:pt x="15020" y="7424"/>
                  </a:lnTo>
                  <a:cubicBezTo>
                    <a:pt x="15049" y="8883"/>
                    <a:pt x="14126" y="10133"/>
                    <a:pt x="13382" y="11145"/>
                  </a:cubicBezTo>
                  <a:cubicBezTo>
                    <a:pt x="12772" y="11964"/>
                    <a:pt x="12236" y="12679"/>
                    <a:pt x="12370" y="13333"/>
                  </a:cubicBezTo>
                  <a:cubicBezTo>
                    <a:pt x="12325" y="13393"/>
                    <a:pt x="12162" y="13542"/>
                    <a:pt x="11730" y="13676"/>
                  </a:cubicBezTo>
                  <a:cubicBezTo>
                    <a:pt x="11358" y="13795"/>
                    <a:pt x="10867" y="13854"/>
                    <a:pt x="10271" y="13884"/>
                  </a:cubicBezTo>
                  <a:cubicBezTo>
                    <a:pt x="9944" y="13021"/>
                    <a:pt x="9036" y="12708"/>
                    <a:pt x="8009" y="12351"/>
                  </a:cubicBezTo>
                  <a:cubicBezTo>
                    <a:pt x="7800" y="12277"/>
                    <a:pt x="7577" y="12202"/>
                    <a:pt x="7369" y="12113"/>
                  </a:cubicBezTo>
                  <a:cubicBezTo>
                    <a:pt x="6699" y="11875"/>
                    <a:pt x="5999" y="11562"/>
                    <a:pt x="5315" y="11056"/>
                  </a:cubicBezTo>
                  <a:cubicBezTo>
                    <a:pt x="5121" y="10907"/>
                    <a:pt x="4913" y="10729"/>
                    <a:pt x="4719" y="10505"/>
                  </a:cubicBezTo>
                  <a:lnTo>
                    <a:pt x="15020" y="7424"/>
                  </a:lnTo>
                  <a:close/>
                  <a:moveTo>
                    <a:pt x="12614" y="17756"/>
                  </a:moveTo>
                  <a:cubicBezTo>
                    <a:pt x="13731" y="17756"/>
                    <a:pt x="16434" y="19512"/>
                    <a:pt x="17892" y="20568"/>
                  </a:cubicBezTo>
                  <a:cubicBezTo>
                    <a:pt x="15496" y="21208"/>
                    <a:pt x="12177" y="22130"/>
                    <a:pt x="9765" y="22845"/>
                  </a:cubicBezTo>
                  <a:cubicBezTo>
                    <a:pt x="10346" y="21059"/>
                    <a:pt x="11492" y="18052"/>
                    <a:pt x="12400" y="17784"/>
                  </a:cubicBezTo>
                  <a:cubicBezTo>
                    <a:pt x="12462" y="17765"/>
                    <a:pt x="12534" y="17756"/>
                    <a:pt x="12614" y="17756"/>
                  </a:cubicBezTo>
                  <a:close/>
                  <a:moveTo>
                    <a:pt x="12534" y="13720"/>
                  </a:moveTo>
                  <a:cubicBezTo>
                    <a:pt x="12876" y="14331"/>
                    <a:pt x="13620" y="14628"/>
                    <a:pt x="14588" y="15030"/>
                  </a:cubicBezTo>
                  <a:cubicBezTo>
                    <a:pt x="15421" y="15373"/>
                    <a:pt x="16434" y="15789"/>
                    <a:pt x="17535" y="16519"/>
                  </a:cubicBezTo>
                  <a:cubicBezTo>
                    <a:pt x="18994" y="17501"/>
                    <a:pt x="19738" y="18975"/>
                    <a:pt x="20080" y="19987"/>
                  </a:cubicBezTo>
                  <a:cubicBezTo>
                    <a:pt x="19649" y="20106"/>
                    <a:pt x="19068" y="20255"/>
                    <a:pt x="18384" y="20434"/>
                  </a:cubicBezTo>
                  <a:cubicBezTo>
                    <a:pt x="17371" y="19698"/>
                    <a:pt x="14068" y="17358"/>
                    <a:pt x="12576" y="17358"/>
                  </a:cubicBezTo>
                  <a:cubicBezTo>
                    <a:pt x="12467" y="17358"/>
                    <a:pt x="12368" y="17371"/>
                    <a:pt x="12281" y="17397"/>
                  </a:cubicBezTo>
                  <a:cubicBezTo>
                    <a:pt x="11045" y="17769"/>
                    <a:pt x="9750" y="21550"/>
                    <a:pt x="9304" y="22979"/>
                  </a:cubicBezTo>
                  <a:cubicBezTo>
                    <a:pt x="8753" y="23143"/>
                    <a:pt x="8277" y="23291"/>
                    <a:pt x="7890" y="23425"/>
                  </a:cubicBezTo>
                  <a:cubicBezTo>
                    <a:pt x="7592" y="22577"/>
                    <a:pt x="7339" y="21386"/>
                    <a:pt x="7518" y="20091"/>
                  </a:cubicBezTo>
                  <a:cubicBezTo>
                    <a:pt x="7696" y="18856"/>
                    <a:pt x="8485" y="17784"/>
                    <a:pt x="9185" y="16831"/>
                  </a:cubicBezTo>
                  <a:cubicBezTo>
                    <a:pt x="9869" y="15894"/>
                    <a:pt x="10465" y="15075"/>
                    <a:pt x="10375" y="14271"/>
                  </a:cubicBezTo>
                  <a:cubicBezTo>
                    <a:pt x="10956" y="14241"/>
                    <a:pt x="11462" y="14167"/>
                    <a:pt x="11849" y="14048"/>
                  </a:cubicBezTo>
                  <a:cubicBezTo>
                    <a:pt x="12177" y="13959"/>
                    <a:pt x="12385" y="13840"/>
                    <a:pt x="12534" y="13720"/>
                  </a:cubicBezTo>
                  <a:close/>
                  <a:moveTo>
                    <a:pt x="21172" y="20163"/>
                  </a:moveTo>
                  <a:cubicBezTo>
                    <a:pt x="21667" y="20163"/>
                    <a:pt x="21830" y="20568"/>
                    <a:pt x="21882" y="20761"/>
                  </a:cubicBezTo>
                  <a:cubicBezTo>
                    <a:pt x="22001" y="21178"/>
                    <a:pt x="21882" y="21624"/>
                    <a:pt x="21643" y="21684"/>
                  </a:cubicBezTo>
                  <a:lnTo>
                    <a:pt x="7160" y="26030"/>
                  </a:lnTo>
                  <a:cubicBezTo>
                    <a:pt x="7141" y="26036"/>
                    <a:pt x="7121" y="26039"/>
                    <a:pt x="7100" y="26039"/>
                  </a:cubicBezTo>
                  <a:cubicBezTo>
                    <a:pt x="6903" y="26039"/>
                    <a:pt x="6669" y="25784"/>
                    <a:pt x="6520" y="25420"/>
                  </a:cubicBezTo>
                  <a:cubicBezTo>
                    <a:pt x="6357" y="24988"/>
                    <a:pt x="6357" y="24438"/>
                    <a:pt x="6744" y="24259"/>
                  </a:cubicBezTo>
                  <a:cubicBezTo>
                    <a:pt x="7116" y="24080"/>
                    <a:pt x="8083" y="23768"/>
                    <a:pt x="9616" y="23306"/>
                  </a:cubicBezTo>
                  <a:cubicBezTo>
                    <a:pt x="13442" y="22160"/>
                    <a:pt x="19842" y="20448"/>
                    <a:pt x="20914" y="20195"/>
                  </a:cubicBezTo>
                  <a:cubicBezTo>
                    <a:pt x="21009" y="20173"/>
                    <a:pt x="21094" y="20163"/>
                    <a:pt x="21172" y="20163"/>
                  </a:cubicBezTo>
                  <a:close/>
                  <a:moveTo>
                    <a:pt x="15241" y="1"/>
                  </a:moveTo>
                  <a:cubicBezTo>
                    <a:pt x="15135" y="1"/>
                    <a:pt x="15022" y="14"/>
                    <a:pt x="14901" y="41"/>
                  </a:cubicBezTo>
                  <a:cubicBezTo>
                    <a:pt x="13829" y="294"/>
                    <a:pt x="7413" y="2006"/>
                    <a:pt x="3588" y="3152"/>
                  </a:cubicBezTo>
                  <a:cubicBezTo>
                    <a:pt x="2025" y="3628"/>
                    <a:pt x="1043" y="3956"/>
                    <a:pt x="656" y="4135"/>
                  </a:cubicBezTo>
                  <a:cubicBezTo>
                    <a:pt x="45" y="4432"/>
                    <a:pt x="1" y="5177"/>
                    <a:pt x="239" y="5787"/>
                  </a:cubicBezTo>
                  <a:cubicBezTo>
                    <a:pt x="443" y="6324"/>
                    <a:pt x="813" y="6663"/>
                    <a:pt x="1177" y="6663"/>
                  </a:cubicBezTo>
                  <a:cubicBezTo>
                    <a:pt x="1237" y="6663"/>
                    <a:pt x="1297" y="6654"/>
                    <a:pt x="1355" y="6635"/>
                  </a:cubicBezTo>
                  <a:lnTo>
                    <a:pt x="2323" y="6352"/>
                  </a:lnTo>
                  <a:cubicBezTo>
                    <a:pt x="2650" y="7633"/>
                    <a:pt x="3409" y="9969"/>
                    <a:pt x="4853" y="11190"/>
                  </a:cubicBezTo>
                  <a:cubicBezTo>
                    <a:pt x="4868" y="11205"/>
                    <a:pt x="4868" y="11205"/>
                    <a:pt x="4868" y="11205"/>
                  </a:cubicBezTo>
                  <a:cubicBezTo>
                    <a:pt x="4943" y="11264"/>
                    <a:pt x="5017" y="11324"/>
                    <a:pt x="5091" y="11384"/>
                  </a:cubicBezTo>
                  <a:cubicBezTo>
                    <a:pt x="6044" y="12083"/>
                    <a:pt x="7012" y="12425"/>
                    <a:pt x="7875" y="12723"/>
                  </a:cubicBezTo>
                  <a:cubicBezTo>
                    <a:pt x="8947" y="13095"/>
                    <a:pt x="9721" y="13363"/>
                    <a:pt x="9944" y="14137"/>
                  </a:cubicBezTo>
                  <a:cubicBezTo>
                    <a:pt x="10152" y="14822"/>
                    <a:pt x="9557" y="15655"/>
                    <a:pt x="8857" y="16593"/>
                  </a:cubicBezTo>
                  <a:cubicBezTo>
                    <a:pt x="8143" y="17591"/>
                    <a:pt x="7324" y="18707"/>
                    <a:pt x="7131" y="20047"/>
                  </a:cubicBezTo>
                  <a:cubicBezTo>
                    <a:pt x="6922" y="21416"/>
                    <a:pt x="7205" y="22651"/>
                    <a:pt x="7503" y="23544"/>
                  </a:cubicBezTo>
                  <a:cubicBezTo>
                    <a:pt x="7071" y="23693"/>
                    <a:pt x="6758" y="23812"/>
                    <a:pt x="6580" y="23902"/>
                  </a:cubicBezTo>
                  <a:cubicBezTo>
                    <a:pt x="5955" y="24185"/>
                    <a:pt x="5925" y="24944"/>
                    <a:pt x="6148" y="25554"/>
                  </a:cubicBezTo>
                  <a:cubicBezTo>
                    <a:pt x="6366" y="26091"/>
                    <a:pt x="6726" y="26430"/>
                    <a:pt x="7097" y="26430"/>
                  </a:cubicBezTo>
                  <a:cubicBezTo>
                    <a:pt x="7158" y="26430"/>
                    <a:pt x="7219" y="26421"/>
                    <a:pt x="7279" y="26402"/>
                  </a:cubicBezTo>
                  <a:lnTo>
                    <a:pt x="21748" y="22071"/>
                  </a:lnTo>
                  <a:cubicBezTo>
                    <a:pt x="22254" y="21922"/>
                    <a:pt x="22417" y="21222"/>
                    <a:pt x="22269" y="20672"/>
                  </a:cubicBezTo>
                  <a:cubicBezTo>
                    <a:pt x="22154" y="20225"/>
                    <a:pt x="21788" y="19768"/>
                    <a:pt x="21161" y="19768"/>
                  </a:cubicBezTo>
                  <a:cubicBezTo>
                    <a:pt x="21056" y="19768"/>
                    <a:pt x="20944" y="19781"/>
                    <a:pt x="20825" y="19808"/>
                  </a:cubicBezTo>
                  <a:cubicBezTo>
                    <a:pt x="20735" y="19823"/>
                    <a:pt x="20616" y="19853"/>
                    <a:pt x="20482" y="19898"/>
                  </a:cubicBezTo>
                  <a:cubicBezTo>
                    <a:pt x="20110" y="18811"/>
                    <a:pt x="19351" y="17263"/>
                    <a:pt x="17758" y="16191"/>
                  </a:cubicBezTo>
                  <a:cubicBezTo>
                    <a:pt x="16627" y="15432"/>
                    <a:pt x="15585" y="15001"/>
                    <a:pt x="14737" y="14658"/>
                  </a:cubicBezTo>
                  <a:cubicBezTo>
                    <a:pt x="13665" y="14227"/>
                    <a:pt x="12965" y="13944"/>
                    <a:pt x="12772" y="13304"/>
                  </a:cubicBezTo>
                  <a:cubicBezTo>
                    <a:pt x="12623" y="12812"/>
                    <a:pt x="13129" y="12143"/>
                    <a:pt x="13695" y="11369"/>
                  </a:cubicBezTo>
                  <a:cubicBezTo>
                    <a:pt x="13888" y="11101"/>
                    <a:pt x="14112" y="10818"/>
                    <a:pt x="14305" y="10520"/>
                  </a:cubicBezTo>
                  <a:cubicBezTo>
                    <a:pt x="14915" y="9612"/>
                    <a:pt x="15466" y="8555"/>
                    <a:pt x="15407" y="7320"/>
                  </a:cubicBezTo>
                  <a:lnTo>
                    <a:pt x="15392" y="7156"/>
                  </a:lnTo>
                  <a:cubicBezTo>
                    <a:pt x="15288" y="5400"/>
                    <a:pt x="14871" y="3688"/>
                    <a:pt x="14573" y="2676"/>
                  </a:cubicBezTo>
                  <a:lnTo>
                    <a:pt x="15823" y="2304"/>
                  </a:lnTo>
                  <a:cubicBezTo>
                    <a:pt x="16344" y="2155"/>
                    <a:pt x="16493" y="1455"/>
                    <a:pt x="16344" y="905"/>
                  </a:cubicBezTo>
                  <a:cubicBezTo>
                    <a:pt x="16230" y="458"/>
                    <a:pt x="15874" y="1"/>
                    <a:pt x="152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019025" y="2403050"/>
              <a:ext cx="19000" cy="20575"/>
            </a:xfrm>
            <a:custGeom>
              <a:avLst/>
              <a:gdLst/>
              <a:ahLst/>
              <a:cxnLst/>
              <a:rect l="l" t="t" r="r" b="b"/>
              <a:pathLst>
                <a:path w="760" h="823" extrusionOk="0">
                  <a:moveTo>
                    <a:pt x="245" y="1"/>
                  </a:moveTo>
                  <a:cubicBezTo>
                    <a:pt x="118" y="1"/>
                    <a:pt x="0" y="94"/>
                    <a:pt x="0" y="257"/>
                  </a:cubicBezTo>
                  <a:cubicBezTo>
                    <a:pt x="0" y="524"/>
                    <a:pt x="194" y="822"/>
                    <a:pt x="491" y="822"/>
                  </a:cubicBezTo>
                  <a:cubicBezTo>
                    <a:pt x="655" y="822"/>
                    <a:pt x="759" y="658"/>
                    <a:pt x="729" y="510"/>
                  </a:cubicBezTo>
                  <a:cubicBezTo>
                    <a:pt x="685" y="361"/>
                    <a:pt x="551" y="167"/>
                    <a:pt x="417" y="63"/>
                  </a:cubicBezTo>
                  <a:cubicBezTo>
                    <a:pt x="365" y="21"/>
                    <a:pt x="304" y="1"/>
                    <a:pt x="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039550" y="2429375"/>
              <a:ext cx="14675" cy="16675"/>
            </a:xfrm>
            <a:custGeom>
              <a:avLst/>
              <a:gdLst/>
              <a:ahLst/>
              <a:cxnLst/>
              <a:rect l="l" t="t" r="r" b="b"/>
              <a:pathLst>
                <a:path w="587" h="667" extrusionOk="0">
                  <a:moveTo>
                    <a:pt x="221" y="0"/>
                  </a:moveTo>
                  <a:cubicBezTo>
                    <a:pt x="111" y="0"/>
                    <a:pt x="0" y="101"/>
                    <a:pt x="28" y="245"/>
                  </a:cubicBezTo>
                  <a:cubicBezTo>
                    <a:pt x="57" y="439"/>
                    <a:pt x="117" y="633"/>
                    <a:pt x="325" y="662"/>
                  </a:cubicBezTo>
                  <a:cubicBezTo>
                    <a:pt x="339" y="665"/>
                    <a:pt x="353" y="666"/>
                    <a:pt x="367" y="666"/>
                  </a:cubicBezTo>
                  <a:cubicBezTo>
                    <a:pt x="506" y="666"/>
                    <a:pt x="587" y="530"/>
                    <a:pt x="519" y="394"/>
                  </a:cubicBezTo>
                  <a:cubicBezTo>
                    <a:pt x="474" y="305"/>
                    <a:pt x="429" y="231"/>
                    <a:pt x="400" y="141"/>
                  </a:cubicBezTo>
                  <a:cubicBezTo>
                    <a:pt x="365" y="42"/>
                    <a:pt x="293"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043700" y="2395300"/>
              <a:ext cx="14400" cy="14875"/>
            </a:xfrm>
            <a:custGeom>
              <a:avLst/>
              <a:gdLst/>
              <a:ahLst/>
              <a:cxnLst/>
              <a:rect l="l" t="t" r="r" b="b"/>
              <a:pathLst>
                <a:path w="576" h="595" extrusionOk="0">
                  <a:moveTo>
                    <a:pt x="250" y="1"/>
                  </a:moveTo>
                  <a:cubicBezTo>
                    <a:pt x="123" y="1"/>
                    <a:pt x="1" y="100"/>
                    <a:pt x="55" y="254"/>
                  </a:cubicBezTo>
                  <a:cubicBezTo>
                    <a:pt x="100" y="373"/>
                    <a:pt x="174" y="522"/>
                    <a:pt x="308" y="581"/>
                  </a:cubicBezTo>
                  <a:cubicBezTo>
                    <a:pt x="332" y="590"/>
                    <a:pt x="356" y="594"/>
                    <a:pt x="379" y="594"/>
                  </a:cubicBezTo>
                  <a:cubicBezTo>
                    <a:pt x="475" y="594"/>
                    <a:pt x="564" y="525"/>
                    <a:pt x="576" y="418"/>
                  </a:cubicBezTo>
                  <a:cubicBezTo>
                    <a:pt x="576" y="284"/>
                    <a:pt x="502" y="239"/>
                    <a:pt x="457" y="135"/>
                  </a:cubicBezTo>
                  <a:cubicBezTo>
                    <a:pt x="416" y="42"/>
                    <a:pt x="332" y="1"/>
                    <a:pt x="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5054200" y="2502300"/>
              <a:ext cx="12475" cy="16925"/>
            </a:xfrm>
            <a:custGeom>
              <a:avLst/>
              <a:gdLst/>
              <a:ahLst/>
              <a:cxnLst/>
              <a:rect l="l" t="t" r="r" b="b"/>
              <a:pathLst>
                <a:path w="499" h="677" extrusionOk="0">
                  <a:moveTo>
                    <a:pt x="233" y="0"/>
                  </a:moveTo>
                  <a:cubicBezTo>
                    <a:pt x="118" y="0"/>
                    <a:pt x="1" y="101"/>
                    <a:pt x="37" y="246"/>
                  </a:cubicBezTo>
                  <a:cubicBezTo>
                    <a:pt x="67" y="380"/>
                    <a:pt x="96" y="484"/>
                    <a:pt x="171" y="603"/>
                  </a:cubicBezTo>
                  <a:cubicBezTo>
                    <a:pt x="210" y="653"/>
                    <a:pt x="263" y="676"/>
                    <a:pt x="315" y="676"/>
                  </a:cubicBezTo>
                  <a:cubicBezTo>
                    <a:pt x="404" y="676"/>
                    <a:pt x="489" y="611"/>
                    <a:pt x="498" y="499"/>
                  </a:cubicBezTo>
                  <a:cubicBezTo>
                    <a:pt x="498" y="365"/>
                    <a:pt x="454" y="261"/>
                    <a:pt x="409" y="142"/>
                  </a:cubicBezTo>
                  <a:cubicBezTo>
                    <a:pt x="380" y="42"/>
                    <a:pt x="307" y="0"/>
                    <a:pt x="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039475" y="2554650"/>
              <a:ext cx="9700" cy="13275"/>
            </a:xfrm>
            <a:custGeom>
              <a:avLst/>
              <a:gdLst/>
              <a:ahLst/>
              <a:cxnLst/>
              <a:rect l="l" t="t" r="r" b="b"/>
              <a:pathLst>
                <a:path w="388" h="531" extrusionOk="0">
                  <a:moveTo>
                    <a:pt x="178" y="0"/>
                  </a:moveTo>
                  <a:cubicBezTo>
                    <a:pt x="86" y="0"/>
                    <a:pt x="0" y="74"/>
                    <a:pt x="45" y="191"/>
                  </a:cubicBezTo>
                  <a:cubicBezTo>
                    <a:pt x="75" y="266"/>
                    <a:pt x="75" y="340"/>
                    <a:pt x="75" y="414"/>
                  </a:cubicBezTo>
                  <a:cubicBezTo>
                    <a:pt x="66" y="493"/>
                    <a:pt x="129" y="530"/>
                    <a:pt x="194" y="530"/>
                  </a:cubicBezTo>
                  <a:cubicBezTo>
                    <a:pt x="241" y="530"/>
                    <a:pt x="289" y="511"/>
                    <a:pt x="313" y="474"/>
                  </a:cubicBezTo>
                  <a:cubicBezTo>
                    <a:pt x="388" y="355"/>
                    <a:pt x="388" y="236"/>
                    <a:pt x="328" y="102"/>
                  </a:cubicBezTo>
                  <a:cubicBezTo>
                    <a:pt x="299" y="31"/>
                    <a:pt x="237"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084875" y="2521550"/>
              <a:ext cx="10075" cy="18300"/>
            </a:xfrm>
            <a:custGeom>
              <a:avLst/>
              <a:gdLst/>
              <a:ahLst/>
              <a:cxnLst/>
              <a:rect l="l" t="t" r="r" b="b"/>
              <a:pathLst>
                <a:path w="403" h="732" extrusionOk="0">
                  <a:moveTo>
                    <a:pt x="190" y="0"/>
                  </a:moveTo>
                  <a:cubicBezTo>
                    <a:pt x="103" y="0"/>
                    <a:pt x="16" y="60"/>
                    <a:pt x="16" y="176"/>
                  </a:cubicBezTo>
                  <a:cubicBezTo>
                    <a:pt x="1" y="309"/>
                    <a:pt x="16" y="443"/>
                    <a:pt x="16" y="592"/>
                  </a:cubicBezTo>
                  <a:cubicBezTo>
                    <a:pt x="16" y="680"/>
                    <a:pt x="88" y="732"/>
                    <a:pt x="163" y="732"/>
                  </a:cubicBezTo>
                  <a:cubicBezTo>
                    <a:pt x="215" y="732"/>
                    <a:pt x="268" y="707"/>
                    <a:pt x="298" y="652"/>
                  </a:cubicBezTo>
                  <a:cubicBezTo>
                    <a:pt x="403" y="488"/>
                    <a:pt x="358" y="339"/>
                    <a:pt x="358" y="161"/>
                  </a:cubicBezTo>
                  <a:cubicBezTo>
                    <a:pt x="351" y="53"/>
                    <a:pt x="271"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077500" y="2550075"/>
              <a:ext cx="9125" cy="9700"/>
            </a:xfrm>
            <a:custGeom>
              <a:avLst/>
              <a:gdLst/>
              <a:ahLst/>
              <a:cxnLst/>
              <a:rect l="l" t="t" r="r" b="b"/>
              <a:pathLst>
                <a:path w="365" h="388" extrusionOk="0">
                  <a:moveTo>
                    <a:pt x="199" y="0"/>
                  </a:moveTo>
                  <a:cubicBezTo>
                    <a:pt x="101" y="0"/>
                    <a:pt x="1" y="91"/>
                    <a:pt x="72" y="225"/>
                  </a:cubicBezTo>
                  <a:lnTo>
                    <a:pt x="132" y="330"/>
                  </a:lnTo>
                  <a:cubicBezTo>
                    <a:pt x="149" y="370"/>
                    <a:pt x="189" y="388"/>
                    <a:pt x="230" y="388"/>
                  </a:cubicBezTo>
                  <a:cubicBezTo>
                    <a:pt x="295" y="388"/>
                    <a:pt x="364" y="343"/>
                    <a:pt x="355" y="270"/>
                  </a:cubicBezTo>
                  <a:cubicBezTo>
                    <a:pt x="355" y="225"/>
                    <a:pt x="340" y="181"/>
                    <a:pt x="340" y="136"/>
                  </a:cubicBezTo>
                  <a:cubicBezTo>
                    <a:pt x="328" y="41"/>
                    <a:pt x="264" y="0"/>
                    <a:pt x="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118875" y="2533175"/>
              <a:ext cx="14400" cy="17575"/>
            </a:xfrm>
            <a:custGeom>
              <a:avLst/>
              <a:gdLst/>
              <a:ahLst/>
              <a:cxnLst/>
              <a:rect l="l" t="t" r="r" b="b"/>
              <a:pathLst>
                <a:path w="576" h="703" extrusionOk="0">
                  <a:moveTo>
                    <a:pt x="292" y="0"/>
                  </a:moveTo>
                  <a:cubicBezTo>
                    <a:pt x="146" y="0"/>
                    <a:pt x="0" y="118"/>
                    <a:pt x="55" y="291"/>
                  </a:cubicBezTo>
                  <a:cubicBezTo>
                    <a:pt x="85" y="351"/>
                    <a:pt x="55" y="410"/>
                    <a:pt x="40" y="470"/>
                  </a:cubicBezTo>
                  <a:cubicBezTo>
                    <a:pt x="17" y="608"/>
                    <a:pt x="119" y="702"/>
                    <a:pt x="236" y="702"/>
                  </a:cubicBezTo>
                  <a:cubicBezTo>
                    <a:pt x="270" y="702"/>
                    <a:pt x="304" y="695"/>
                    <a:pt x="338" y="678"/>
                  </a:cubicBezTo>
                  <a:cubicBezTo>
                    <a:pt x="531" y="589"/>
                    <a:pt x="576" y="351"/>
                    <a:pt x="516" y="157"/>
                  </a:cubicBezTo>
                  <a:cubicBezTo>
                    <a:pt x="476" y="47"/>
                    <a:pt x="384" y="0"/>
                    <a:pt x="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042250" y="2539250"/>
              <a:ext cx="11350" cy="14525"/>
            </a:xfrm>
            <a:custGeom>
              <a:avLst/>
              <a:gdLst/>
              <a:ahLst/>
              <a:cxnLst/>
              <a:rect l="l" t="t" r="r" b="b"/>
              <a:pathLst>
                <a:path w="454" h="581" extrusionOk="0">
                  <a:moveTo>
                    <a:pt x="222" y="0"/>
                  </a:moveTo>
                  <a:cubicBezTo>
                    <a:pt x="173" y="0"/>
                    <a:pt x="126" y="23"/>
                    <a:pt x="98" y="78"/>
                  </a:cubicBezTo>
                  <a:cubicBezTo>
                    <a:pt x="39" y="212"/>
                    <a:pt x="9" y="331"/>
                    <a:pt x="9" y="465"/>
                  </a:cubicBezTo>
                  <a:cubicBezTo>
                    <a:pt x="1" y="543"/>
                    <a:pt x="55" y="580"/>
                    <a:pt x="115" y="580"/>
                  </a:cubicBezTo>
                  <a:cubicBezTo>
                    <a:pt x="168" y="580"/>
                    <a:pt x="226" y="551"/>
                    <a:pt x="247" y="495"/>
                  </a:cubicBezTo>
                  <a:cubicBezTo>
                    <a:pt x="277" y="405"/>
                    <a:pt x="321" y="316"/>
                    <a:pt x="381" y="227"/>
                  </a:cubicBezTo>
                  <a:cubicBezTo>
                    <a:pt x="453" y="113"/>
                    <a:pt x="333"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992500" y="2339775"/>
              <a:ext cx="16750" cy="12800"/>
            </a:xfrm>
            <a:custGeom>
              <a:avLst/>
              <a:gdLst/>
              <a:ahLst/>
              <a:cxnLst/>
              <a:rect l="l" t="t" r="r" b="b"/>
              <a:pathLst>
                <a:path w="670" h="512" extrusionOk="0">
                  <a:moveTo>
                    <a:pt x="275" y="1"/>
                  </a:moveTo>
                  <a:cubicBezTo>
                    <a:pt x="137" y="1"/>
                    <a:pt x="1" y="209"/>
                    <a:pt x="138" y="346"/>
                  </a:cubicBezTo>
                  <a:cubicBezTo>
                    <a:pt x="213" y="421"/>
                    <a:pt x="302" y="480"/>
                    <a:pt x="406" y="510"/>
                  </a:cubicBezTo>
                  <a:cubicBezTo>
                    <a:pt x="413" y="511"/>
                    <a:pt x="420" y="511"/>
                    <a:pt x="427" y="511"/>
                  </a:cubicBezTo>
                  <a:cubicBezTo>
                    <a:pt x="553" y="511"/>
                    <a:pt x="669" y="385"/>
                    <a:pt x="585" y="272"/>
                  </a:cubicBezTo>
                  <a:cubicBezTo>
                    <a:pt x="525" y="198"/>
                    <a:pt x="466" y="138"/>
                    <a:pt x="391" y="64"/>
                  </a:cubicBezTo>
                  <a:cubicBezTo>
                    <a:pt x="357" y="19"/>
                    <a:pt x="316"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030675" y="2300600"/>
              <a:ext cx="9950" cy="17625"/>
            </a:xfrm>
            <a:custGeom>
              <a:avLst/>
              <a:gdLst/>
              <a:ahLst/>
              <a:cxnLst/>
              <a:rect l="l" t="t" r="r" b="b"/>
              <a:pathLst>
                <a:path w="398" h="705" extrusionOk="0">
                  <a:moveTo>
                    <a:pt x="188" y="1"/>
                  </a:moveTo>
                  <a:cubicBezTo>
                    <a:pt x="94" y="1"/>
                    <a:pt x="1" y="77"/>
                    <a:pt x="25" y="217"/>
                  </a:cubicBezTo>
                  <a:cubicBezTo>
                    <a:pt x="40" y="351"/>
                    <a:pt x="40" y="484"/>
                    <a:pt x="100" y="604"/>
                  </a:cubicBezTo>
                  <a:cubicBezTo>
                    <a:pt x="123" y="666"/>
                    <a:pt x="192" y="704"/>
                    <a:pt x="257" y="704"/>
                  </a:cubicBezTo>
                  <a:cubicBezTo>
                    <a:pt x="315" y="704"/>
                    <a:pt x="368" y="674"/>
                    <a:pt x="383" y="604"/>
                  </a:cubicBezTo>
                  <a:cubicBezTo>
                    <a:pt x="397" y="455"/>
                    <a:pt x="383" y="306"/>
                    <a:pt x="353" y="157"/>
                  </a:cubicBezTo>
                  <a:cubicBezTo>
                    <a:pt x="339" y="50"/>
                    <a:pt x="264"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992225" y="2313050"/>
              <a:ext cx="11550" cy="14925"/>
            </a:xfrm>
            <a:custGeom>
              <a:avLst/>
              <a:gdLst/>
              <a:ahLst/>
              <a:cxnLst/>
              <a:rect l="l" t="t" r="r" b="b"/>
              <a:pathLst>
                <a:path w="462" h="597" extrusionOk="0">
                  <a:moveTo>
                    <a:pt x="232" y="1"/>
                  </a:moveTo>
                  <a:cubicBezTo>
                    <a:pt x="118" y="1"/>
                    <a:pt x="0" y="96"/>
                    <a:pt x="45" y="240"/>
                  </a:cubicBezTo>
                  <a:cubicBezTo>
                    <a:pt x="75" y="344"/>
                    <a:pt x="105" y="433"/>
                    <a:pt x="164" y="522"/>
                  </a:cubicBezTo>
                  <a:cubicBezTo>
                    <a:pt x="198" y="573"/>
                    <a:pt x="249" y="596"/>
                    <a:pt x="299" y="596"/>
                  </a:cubicBezTo>
                  <a:cubicBezTo>
                    <a:pt x="382" y="596"/>
                    <a:pt x="462" y="535"/>
                    <a:pt x="462" y="433"/>
                  </a:cubicBezTo>
                  <a:cubicBezTo>
                    <a:pt x="462" y="329"/>
                    <a:pt x="432" y="240"/>
                    <a:pt x="402" y="135"/>
                  </a:cubicBezTo>
                  <a:cubicBezTo>
                    <a:pt x="379" y="41"/>
                    <a:pt x="306" y="1"/>
                    <a:pt x="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920075" y="2294350"/>
              <a:ext cx="15775" cy="13350"/>
            </a:xfrm>
            <a:custGeom>
              <a:avLst/>
              <a:gdLst/>
              <a:ahLst/>
              <a:cxnLst/>
              <a:rect l="l" t="t" r="r" b="b"/>
              <a:pathLst>
                <a:path w="631" h="534" extrusionOk="0">
                  <a:moveTo>
                    <a:pt x="198" y="1"/>
                  </a:moveTo>
                  <a:cubicBezTo>
                    <a:pt x="90" y="1"/>
                    <a:pt x="0" y="159"/>
                    <a:pt x="103" y="273"/>
                  </a:cubicBezTo>
                  <a:cubicBezTo>
                    <a:pt x="207" y="392"/>
                    <a:pt x="296" y="481"/>
                    <a:pt x="460" y="526"/>
                  </a:cubicBezTo>
                  <a:cubicBezTo>
                    <a:pt x="474" y="531"/>
                    <a:pt x="487" y="534"/>
                    <a:pt x="499" y="534"/>
                  </a:cubicBezTo>
                  <a:cubicBezTo>
                    <a:pt x="591" y="534"/>
                    <a:pt x="630" y="398"/>
                    <a:pt x="564" y="333"/>
                  </a:cubicBezTo>
                  <a:cubicBezTo>
                    <a:pt x="475" y="228"/>
                    <a:pt x="386" y="139"/>
                    <a:pt x="296" y="50"/>
                  </a:cubicBezTo>
                  <a:cubicBezTo>
                    <a:pt x="265" y="15"/>
                    <a:pt x="231"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955375" y="2286675"/>
              <a:ext cx="12875" cy="12025"/>
            </a:xfrm>
            <a:custGeom>
              <a:avLst/>
              <a:gdLst/>
              <a:ahLst/>
              <a:cxnLst/>
              <a:rect l="l" t="t" r="r" b="b"/>
              <a:pathLst>
                <a:path w="515" h="481" extrusionOk="0">
                  <a:moveTo>
                    <a:pt x="224" y="1"/>
                  </a:moveTo>
                  <a:cubicBezTo>
                    <a:pt x="114" y="1"/>
                    <a:pt x="0" y="87"/>
                    <a:pt x="45" y="223"/>
                  </a:cubicBezTo>
                  <a:cubicBezTo>
                    <a:pt x="90" y="357"/>
                    <a:pt x="165" y="446"/>
                    <a:pt x="298" y="476"/>
                  </a:cubicBezTo>
                  <a:cubicBezTo>
                    <a:pt x="310" y="479"/>
                    <a:pt x="321" y="480"/>
                    <a:pt x="332" y="480"/>
                  </a:cubicBezTo>
                  <a:cubicBezTo>
                    <a:pt x="436" y="480"/>
                    <a:pt x="515" y="362"/>
                    <a:pt x="447" y="267"/>
                  </a:cubicBezTo>
                  <a:cubicBezTo>
                    <a:pt x="418" y="223"/>
                    <a:pt x="388" y="178"/>
                    <a:pt x="388" y="119"/>
                  </a:cubicBezTo>
                  <a:cubicBezTo>
                    <a:pt x="364" y="37"/>
                    <a:pt x="295"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4964625" y="2323275"/>
              <a:ext cx="12900" cy="15375"/>
            </a:xfrm>
            <a:custGeom>
              <a:avLst/>
              <a:gdLst/>
              <a:ahLst/>
              <a:cxnLst/>
              <a:rect l="l" t="t" r="r" b="b"/>
              <a:pathLst>
                <a:path w="516" h="615" extrusionOk="0">
                  <a:moveTo>
                    <a:pt x="239" y="1"/>
                  </a:moveTo>
                  <a:cubicBezTo>
                    <a:pt x="126" y="1"/>
                    <a:pt x="0" y="132"/>
                    <a:pt x="62" y="277"/>
                  </a:cubicBezTo>
                  <a:cubicBezTo>
                    <a:pt x="122" y="381"/>
                    <a:pt x="182" y="485"/>
                    <a:pt x="286" y="575"/>
                  </a:cubicBezTo>
                  <a:cubicBezTo>
                    <a:pt x="314" y="603"/>
                    <a:pt x="344" y="615"/>
                    <a:pt x="373" y="615"/>
                  </a:cubicBezTo>
                  <a:cubicBezTo>
                    <a:pt x="450" y="615"/>
                    <a:pt x="516" y="528"/>
                    <a:pt x="494" y="441"/>
                  </a:cubicBezTo>
                  <a:cubicBezTo>
                    <a:pt x="479" y="307"/>
                    <a:pt x="420" y="203"/>
                    <a:pt x="360" y="84"/>
                  </a:cubicBezTo>
                  <a:cubicBezTo>
                    <a:pt x="333" y="25"/>
                    <a:pt x="287"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5009575" y="2268800"/>
              <a:ext cx="12600" cy="11725"/>
            </a:xfrm>
            <a:custGeom>
              <a:avLst/>
              <a:gdLst/>
              <a:ahLst/>
              <a:cxnLst/>
              <a:rect l="l" t="t" r="r" b="b"/>
              <a:pathLst>
                <a:path w="504" h="469" extrusionOk="0">
                  <a:moveTo>
                    <a:pt x="243" y="0"/>
                  </a:moveTo>
                  <a:cubicBezTo>
                    <a:pt x="126" y="0"/>
                    <a:pt x="1" y="103"/>
                    <a:pt x="80" y="253"/>
                  </a:cubicBezTo>
                  <a:cubicBezTo>
                    <a:pt x="140" y="357"/>
                    <a:pt x="214" y="417"/>
                    <a:pt x="319" y="461"/>
                  </a:cubicBezTo>
                  <a:cubicBezTo>
                    <a:pt x="333" y="466"/>
                    <a:pt x="347" y="469"/>
                    <a:pt x="359" y="469"/>
                  </a:cubicBezTo>
                  <a:cubicBezTo>
                    <a:pt x="464" y="469"/>
                    <a:pt x="504" y="318"/>
                    <a:pt x="438" y="238"/>
                  </a:cubicBezTo>
                  <a:cubicBezTo>
                    <a:pt x="423" y="223"/>
                    <a:pt x="423" y="194"/>
                    <a:pt x="408" y="164"/>
                  </a:cubicBezTo>
                  <a:cubicBezTo>
                    <a:pt x="402" y="49"/>
                    <a:pt x="324" y="0"/>
                    <a:pt x="2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5057550" y="2287500"/>
              <a:ext cx="9500" cy="10375"/>
            </a:xfrm>
            <a:custGeom>
              <a:avLst/>
              <a:gdLst/>
              <a:ahLst/>
              <a:cxnLst/>
              <a:rect l="l" t="t" r="r" b="b"/>
              <a:pathLst>
                <a:path w="380" h="415" extrusionOk="0">
                  <a:moveTo>
                    <a:pt x="203" y="1"/>
                  </a:moveTo>
                  <a:cubicBezTo>
                    <a:pt x="104" y="1"/>
                    <a:pt x="0" y="86"/>
                    <a:pt x="37" y="205"/>
                  </a:cubicBezTo>
                  <a:cubicBezTo>
                    <a:pt x="52" y="294"/>
                    <a:pt x="82" y="324"/>
                    <a:pt x="141" y="383"/>
                  </a:cubicBezTo>
                  <a:cubicBezTo>
                    <a:pt x="167" y="404"/>
                    <a:pt x="199" y="414"/>
                    <a:pt x="230" y="414"/>
                  </a:cubicBezTo>
                  <a:cubicBezTo>
                    <a:pt x="287" y="414"/>
                    <a:pt x="340" y="381"/>
                    <a:pt x="349" y="324"/>
                  </a:cubicBezTo>
                  <a:cubicBezTo>
                    <a:pt x="379" y="234"/>
                    <a:pt x="364" y="190"/>
                    <a:pt x="349" y="115"/>
                  </a:cubicBezTo>
                  <a:cubicBezTo>
                    <a:pt x="326" y="35"/>
                    <a:pt x="266"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5087125" y="2242900"/>
              <a:ext cx="8800" cy="13750"/>
            </a:xfrm>
            <a:custGeom>
              <a:avLst/>
              <a:gdLst/>
              <a:ahLst/>
              <a:cxnLst/>
              <a:rect l="l" t="t" r="r" b="b"/>
              <a:pathLst>
                <a:path w="352" h="550" extrusionOk="0">
                  <a:moveTo>
                    <a:pt x="167" y="0"/>
                  </a:moveTo>
                  <a:cubicBezTo>
                    <a:pt x="106" y="0"/>
                    <a:pt x="48" y="34"/>
                    <a:pt x="30" y="113"/>
                  </a:cubicBezTo>
                  <a:cubicBezTo>
                    <a:pt x="0" y="247"/>
                    <a:pt x="15" y="366"/>
                    <a:pt x="89" y="485"/>
                  </a:cubicBezTo>
                  <a:cubicBezTo>
                    <a:pt x="112" y="530"/>
                    <a:pt x="153" y="549"/>
                    <a:pt x="195" y="549"/>
                  </a:cubicBezTo>
                  <a:cubicBezTo>
                    <a:pt x="265" y="549"/>
                    <a:pt x="337" y="495"/>
                    <a:pt x="327" y="411"/>
                  </a:cubicBezTo>
                  <a:cubicBezTo>
                    <a:pt x="327" y="336"/>
                    <a:pt x="327" y="262"/>
                    <a:pt x="342" y="188"/>
                  </a:cubicBezTo>
                  <a:cubicBezTo>
                    <a:pt x="351" y="73"/>
                    <a:pt x="255"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766225" y="2148625"/>
              <a:ext cx="18625" cy="16050"/>
            </a:xfrm>
            <a:custGeom>
              <a:avLst/>
              <a:gdLst/>
              <a:ahLst/>
              <a:cxnLst/>
              <a:rect l="l" t="t" r="r" b="b"/>
              <a:pathLst>
                <a:path w="745" h="642" extrusionOk="0">
                  <a:moveTo>
                    <a:pt x="555" y="1"/>
                  </a:moveTo>
                  <a:cubicBezTo>
                    <a:pt x="527" y="1"/>
                    <a:pt x="498" y="9"/>
                    <a:pt x="467" y="29"/>
                  </a:cubicBezTo>
                  <a:cubicBezTo>
                    <a:pt x="318" y="118"/>
                    <a:pt x="229" y="222"/>
                    <a:pt x="109" y="342"/>
                  </a:cubicBezTo>
                  <a:cubicBezTo>
                    <a:pt x="1" y="462"/>
                    <a:pt x="108" y="642"/>
                    <a:pt x="231" y="642"/>
                  </a:cubicBezTo>
                  <a:cubicBezTo>
                    <a:pt x="260" y="642"/>
                    <a:pt x="290" y="632"/>
                    <a:pt x="318" y="610"/>
                  </a:cubicBezTo>
                  <a:cubicBezTo>
                    <a:pt x="452" y="505"/>
                    <a:pt x="571" y="401"/>
                    <a:pt x="660" y="267"/>
                  </a:cubicBezTo>
                  <a:cubicBezTo>
                    <a:pt x="745" y="158"/>
                    <a:pt x="672" y="1"/>
                    <a:pt x="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794500" y="2149175"/>
              <a:ext cx="10300" cy="9175"/>
            </a:xfrm>
            <a:custGeom>
              <a:avLst/>
              <a:gdLst/>
              <a:ahLst/>
              <a:cxnLst/>
              <a:rect l="l" t="t" r="r" b="b"/>
              <a:pathLst>
                <a:path w="412" h="367" extrusionOk="0">
                  <a:moveTo>
                    <a:pt x="296" y="0"/>
                  </a:moveTo>
                  <a:cubicBezTo>
                    <a:pt x="277" y="0"/>
                    <a:pt x="259" y="7"/>
                    <a:pt x="244" y="22"/>
                  </a:cubicBezTo>
                  <a:cubicBezTo>
                    <a:pt x="184" y="81"/>
                    <a:pt x="125" y="141"/>
                    <a:pt x="65" y="200"/>
                  </a:cubicBezTo>
                  <a:cubicBezTo>
                    <a:pt x="1" y="276"/>
                    <a:pt x="76" y="366"/>
                    <a:pt x="150" y="366"/>
                  </a:cubicBezTo>
                  <a:cubicBezTo>
                    <a:pt x="179" y="366"/>
                    <a:pt x="208" y="353"/>
                    <a:pt x="229" y="320"/>
                  </a:cubicBezTo>
                  <a:cubicBezTo>
                    <a:pt x="288" y="245"/>
                    <a:pt x="333" y="186"/>
                    <a:pt x="378" y="126"/>
                  </a:cubicBezTo>
                  <a:cubicBezTo>
                    <a:pt x="411" y="59"/>
                    <a:pt x="352" y="0"/>
                    <a:pt x="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29075" y="2192175"/>
              <a:ext cx="14900" cy="32400"/>
            </a:xfrm>
            <a:custGeom>
              <a:avLst/>
              <a:gdLst/>
              <a:ahLst/>
              <a:cxnLst/>
              <a:rect l="l" t="t" r="r" b="b"/>
              <a:pathLst>
                <a:path w="596" h="1296" extrusionOk="0">
                  <a:moveTo>
                    <a:pt x="213" y="0"/>
                  </a:moveTo>
                  <a:cubicBezTo>
                    <a:pt x="107" y="0"/>
                    <a:pt x="0" y="86"/>
                    <a:pt x="37" y="222"/>
                  </a:cubicBezTo>
                  <a:cubicBezTo>
                    <a:pt x="126" y="549"/>
                    <a:pt x="156" y="877"/>
                    <a:pt x="275" y="1190"/>
                  </a:cubicBezTo>
                  <a:cubicBezTo>
                    <a:pt x="307" y="1261"/>
                    <a:pt x="374" y="1296"/>
                    <a:pt x="438" y="1296"/>
                  </a:cubicBezTo>
                  <a:cubicBezTo>
                    <a:pt x="519" y="1296"/>
                    <a:pt x="596" y="1239"/>
                    <a:pt x="587" y="1130"/>
                  </a:cubicBezTo>
                  <a:cubicBezTo>
                    <a:pt x="587" y="788"/>
                    <a:pt x="498" y="445"/>
                    <a:pt x="379" y="118"/>
                  </a:cubicBezTo>
                  <a:cubicBezTo>
                    <a:pt x="350" y="36"/>
                    <a:pt x="282" y="0"/>
                    <a:pt x="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844400" y="2235925"/>
              <a:ext cx="13850" cy="15375"/>
            </a:xfrm>
            <a:custGeom>
              <a:avLst/>
              <a:gdLst/>
              <a:ahLst/>
              <a:cxnLst/>
              <a:rect l="l" t="t" r="r" b="b"/>
              <a:pathLst>
                <a:path w="554" h="615" extrusionOk="0">
                  <a:moveTo>
                    <a:pt x="205" y="0"/>
                  </a:moveTo>
                  <a:cubicBezTo>
                    <a:pt x="105" y="0"/>
                    <a:pt x="1" y="92"/>
                    <a:pt x="19" y="228"/>
                  </a:cubicBezTo>
                  <a:cubicBezTo>
                    <a:pt x="49" y="377"/>
                    <a:pt x="108" y="496"/>
                    <a:pt x="242" y="586"/>
                  </a:cubicBezTo>
                  <a:cubicBezTo>
                    <a:pt x="270" y="605"/>
                    <a:pt x="306" y="615"/>
                    <a:pt x="342" y="615"/>
                  </a:cubicBezTo>
                  <a:cubicBezTo>
                    <a:pt x="445" y="615"/>
                    <a:pt x="554" y="542"/>
                    <a:pt x="510" y="422"/>
                  </a:cubicBezTo>
                  <a:cubicBezTo>
                    <a:pt x="465" y="318"/>
                    <a:pt x="391" y="228"/>
                    <a:pt x="361" y="124"/>
                  </a:cubicBezTo>
                  <a:cubicBezTo>
                    <a:pt x="332" y="37"/>
                    <a:pt x="270" y="0"/>
                    <a:pt x="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4943450" y="2477850"/>
              <a:ext cx="41475" cy="81775"/>
            </a:xfrm>
            <a:custGeom>
              <a:avLst/>
              <a:gdLst/>
              <a:ahLst/>
              <a:cxnLst/>
              <a:rect l="l" t="t" r="r" b="b"/>
              <a:pathLst>
                <a:path w="1659" h="3271" extrusionOk="0">
                  <a:moveTo>
                    <a:pt x="1444" y="0"/>
                  </a:moveTo>
                  <a:cubicBezTo>
                    <a:pt x="1434" y="0"/>
                    <a:pt x="1425" y="1"/>
                    <a:pt x="1416" y="3"/>
                  </a:cubicBezTo>
                  <a:cubicBezTo>
                    <a:pt x="939" y="108"/>
                    <a:pt x="671" y="792"/>
                    <a:pt x="508" y="1179"/>
                  </a:cubicBezTo>
                  <a:cubicBezTo>
                    <a:pt x="225" y="1804"/>
                    <a:pt x="76" y="2459"/>
                    <a:pt x="16" y="3144"/>
                  </a:cubicBezTo>
                  <a:cubicBezTo>
                    <a:pt x="1" y="3230"/>
                    <a:pt x="63" y="3271"/>
                    <a:pt x="134" y="3271"/>
                  </a:cubicBezTo>
                  <a:cubicBezTo>
                    <a:pt x="199" y="3271"/>
                    <a:pt x="271" y="3237"/>
                    <a:pt x="299" y="3174"/>
                  </a:cubicBezTo>
                  <a:cubicBezTo>
                    <a:pt x="478" y="2668"/>
                    <a:pt x="612" y="2162"/>
                    <a:pt x="775" y="1656"/>
                  </a:cubicBezTo>
                  <a:cubicBezTo>
                    <a:pt x="895" y="1269"/>
                    <a:pt x="1133" y="465"/>
                    <a:pt x="1520" y="242"/>
                  </a:cubicBezTo>
                  <a:cubicBezTo>
                    <a:pt x="1658" y="172"/>
                    <a:pt x="1565" y="0"/>
                    <a:pt x="1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4941975" y="2564125"/>
              <a:ext cx="9700" cy="26050"/>
            </a:xfrm>
            <a:custGeom>
              <a:avLst/>
              <a:gdLst/>
              <a:ahLst/>
              <a:cxnLst/>
              <a:rect l="l" t="t" r="r" b="b"/>
              <a:pathLst>
                <a:path w="388" h="1042" extrusionOk="0">
                  <a:moveTo>
                    <a:pt x="227" y="0"/>
                  </a:moveTo>
                  <a:cubicBezTo>
                    <a:pt x="142" y="0"/>
                    <a:pt x="53" y="56"/>
                    <a:pt x="46" y="169"/>
                  </a:cubicBezTo>
                  <a:cubicBezTo>
                    <a:pt x="46" y="452"/>
                    <a:pt x="1" y="720"/>
                    <a:pt x="135" y="988"/>
                  </a:cubicBezTo>
                  <a:cubicBezTo>
                    <a:pt x="156" y="1026"/>
                    <a:pt x="193" y="1042"/>
                    <a:pt x="231" y="1042"/>
                  </a:cubicBezTo>
                  <a:cubicBezTo>
                    <a:pt x="300" y="1042"/>
                    <a:pt x="373" y="990"/>
                    <a:pt x="373" y="914"/>
                  </a:cubicBezTo>
                  <a:cubicBezTo>
                    <a:pt x="358" y="661"/>
                    <a:pt x="388" y="408"/>
                    <a:pt x="388" y="155"/>
                  </a:cubicBezTo>
                  <a:cubicBezTo>
                    <a:pt x="388" y="52"/>
                    <a:pt x="309" y="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230575" y="2554750"/>
              <a:ext cx="23550" cy="19375"/>
            </a:xfrm>
            <a:custGeom>
              <a:avLst/>
              <a:gdLst/>
              <a:ahLst/>
              <a:cxnLst/>
              <a:rect l="l" t="t" r="r" b="b"/>
              <a:pathLst>
                <a:path w="942" h="775" extrusionOk="0">
                  <a:moveTo>
                    <a:pt x="731" y="1"/>
                  </a:moveTo>
                  <a:cubicBezTo>
                    <a:pt x="705" y="1"/>
                    <a:pt x="676" y="8"/>
                    <a:pt x="648" y="23"/>
                  </a:cubicBezTo>
                  <a:cubicBezTo>
                    <a:pt x="439" y="128"/>
                    <a:pt x="261" y="276"/>
                    <a:pt x="97" y="455"/>
                  </a:cubicBezTo>
                  <a:cubicBezTo>
                    <a:pt x="0" y="576"/>
                    <a:pt x="99" y="774"/>
                    <a:pt x="235" y="774"/>
                  </a:cubicBezTo>
                  <a:cubicBezTo>
                    <a:pt x="267" y="774"/>
                    <a:pt x="301" y="763"/>
                    <a:pt x="335" y="738"/>
                  </a:cubicBezTo>
                  <a:cubicBezTo>
                    <a:pt x="529" y="604"/>
                    <a:pt x="707" y="455"/>
                    <a:pt x="856" y="276"/>
                  </a:cubicBezTo>
                  <a:cubicBezTo>
                    <a:pt x="942" y="154"/>
                    <a:pt x="856" y="1"/>
                    <a:pt x="7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5250100" y="2562175"/>
              <a:ext cx="18900" cy="16075"/>
            </a:xfrm>
            <a:custGeom>
              <a:avLst/>
              <a:gdLst/>
              <a:ahLst/>
              <a:cxnLst/>
              <a:rect l="l" t="t" r="r" b="b"/>
              <a:pathLst>
                <a:path w="756" h="643" extrusionOk="0">
                  <a:moveTo>
                    <a:pt x="513" y="0"/>
                  </a:moveTo>
                  <a:cubicBezTo>
                    <a:pt x="485" y="0"/>
                    <a:pt x="457" y="7"/>
                    <a:pt x="432" y="24"/>
                  </a:cubicBezTo>
                  <a:cubicBezTo>
                    <a:pt x="283" y="113"/>
                    <a:pt x="194" y="233"/>
                    <a:pt x="90" y="366"/>
                  </a:cubicBezTo>
                  <a:cubicBezTo>
                    <a:pt x="1" y="500"/>
                    <a:pt x="146" y="643"/>
                    <a:pt x="280" y="643"/>
                  </a:cubicBezTo>
                  <a:cubicBezTo>
                    <a:pt x="325" y="643"/>
                    <a:pt x="369" y="627"/>
                    <a:pt x="403" y="590"/>
                  </a:cubicBezTo>
                  <a:cubicBezTo>
                    <a:pt x="507" y="471"/>
                    <a:pt x="596" y="366"/>
                    <a:pt x="670" y="247"/>
                  </a:cubicBezTo>
                  <a:cubicBezTo>
                    <a:pt x="755" y="139"/>
                    <a:pt x="633"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2"/>
          <p:cNvSpPr txBox="1">
            <a:spLocks noGrp="1"/>
          </p:cNvSpPr>
          <p:nvPr>
            <p:ph type="ctrTitle"/>
          </p:nvPr>
        </p:nvSpPr>
        <p:spPr>
          <a:xfrm flipH="1">
            <a:off x="980775" y="1750813"/>
            <a:ext cx="5556900" cy="13380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86" name="Google Shape;86;p2"/>
          <p:cNvSpPr txBox="1">
            <a:spLocks noGrp="1"/>
          </p:cNvSpPr>
          <p:nvPr>
            <p:ph type="subTitle" idx="1"/>
          </p:nvPr>
        </p:nvSpPr>
        <p:spPr>
          <a:xfrm>
            <a:off x="980775" y="3125613"/>
            <a:ext cx="5556900" cy="519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800"/>
              <a:buNone/>
              <a:defRPr sz="20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7" name="Google Shape;87;p2"/>
          <p:cNvSpPr/>
          <p:nvPr/>
        </p:nvSpPr>
        <p:spPr>
          <a:xfrm>
            <a:off x="8463300" y="999975"/>
            <a:ext cx="733925" cy="302900"/>
          </a:xfrm>
          <a:custGeom>
            <a:avLst/>
            <a:gdLst/>
            <a:ahLst/>
            <a:cxnLst/>
            <a:rect l="l" t="t" r="r" b="b"/>
            <a:pathLst>
              <a:path w="29357" h="12116" extrusionOk="0">
                <a:moveTo>
                  <a:pt x="0" y="12116"/>
                </a:moveTo>
                <a:cubicBezTo>
                  <a:pt x="3094" y="6958"/>
                  <a:pt x="7865" y="1831"/>
                  <a:pt x="13700" y="373"/>
                </a:cubicBezTo>
                <a:cubicBezTo>
                  <a:pt x="19671" y="-1119"/>
                  <a:pt x="26600" y="4656"/>
                  <a:pt x="29357" y="10158"/>
                </a:cubicBezTo>
              </a:path>
            </a:pathLst>
          </a:custGeom>
          <a:noFill/>
          <a:ln w="19050" cap="flat" cmpd="sng">
            <a:solidFill>
              <a:schemeClr val="lt2"/>
            </a:solidFill>
            <a:prstDash val="dash"/>
            <a:round/>
            <a:headEnd type="none" w="med" len="med"/>
            <a:tailEnd type="none" w="med" len="med"/>
          </a:ln>
        </p:spPr>
      </p:sp>
      <p:sp>
        <p:nvSpPr>
          <p:cNvPr id="88" name="Google Shape;88;p2"/>
          <p:cNvSpPr/>
          <p:nvPr/>
        </p:nvSpPr>
        <p:spPr>
          <a:xfrm>
            <a:off x="8707950" y="3223275"/>
            <a:ext cx="253925" cy="892942"/>
          </a:xfrm>
          <a:custGeom>
            <a:avLst/>
            <a:gdLst/>
            <a:ahLst/>
            <a:cxnLst/>
            <a:rect l="l" t="t" r="r" b="b"/>
            <a:pathLst>
              <a:path w="10157" h="38164" extrusionOk="0">
                <a:moveTo>
                  <a:pt x="0" y="38164"/>
                </a:moveTo>
                <a:cubicBezTo>
                  <a:pt x="5924" y="33424"/>
                  <a:pt x="11272" y="25054"/>
                  <a:pt x="9785" y="17614"/>
                </a:cubicBezTo>
                <a:cubicBezTo>
                  <a:pt x="8498" y="11177"/>
                  <a:pt x="978" y="6564"/>
                  <a:pt x="978" y="0"/>
                </a:cubicBezTo>
              </a:path>
            </a:pathLst>
          </a:custGeom>
          <a:noFill/>
          <a:ln w="19050" cap="rnd" cmpd="sng">
            <a:solidFill>
              <a:schemeClr val="lt2"/>
            </a:solidFill>
            <a:prstDash val="dash"/>
            <a:round/>
            <a:headEnd type="none" w="med" len="med"/>
            <a:tailEnd type="none" w="med" len="med"/>
          </a:ln>
        </p:spPr>
      </p:sp>
      <p:sp>
        <p:nvSpPr>
          <p:cNvPr id="89" name="Google Shape;89;p2"/>
          <p:cNvSpPr/>
          <p:nvPr/>
        </p:nvSpPr>
        <p:spPr>
          <a:xfrm>
            <a:off x="7217375" y="4765800"/>
            <a:ext cx="922050" cy="432625"/>
          </a:xfrm>
          <a:custGeom>
            <a:avLst/>
            <a:gdLst/>
            <a:ahLst/>
            <a:cxnLst/>
            <a:rect l="l" t="t" r="r" b="b"/>
            <a:pathLst>
              <a:path w="36882" h="17305" extrusionOk="0">
                <a:moveTo>
                  <a:pt x="0" y="0"/>
                </a:moveTo>
                <a:cubicBezTo>
                  <a:pt x="4300" y="4300"/>
                  <a:pt x="11255" y="6375"/>
                  <a:pt x="17305" y="5769"/>
                </a:cubicBezTo>
                <a:cubicBezTo>
                  <a:pt x="22383" y="5261"/>
                  <a:pt x="27361" y="2574"/>
                  <a:pt x="32413" y="3296"/>
                </a:cubicBezTo>
                <a:cubicBezTo>
                  <a:pt x="37068" y="3962"/>
                  <a:pt x="38763" y="17305"/>
                  <a:pt x="34061" y="17305"/>
                </a:cubicBezTo>
              </a:path>
            </a:pathLst>
          </a:custGeom>
          <a:noFill/>
          <a:ln w="19050" cap="rnd" cmpd="sng">
            <a:solidFill>
              <a:schemeClr val="lt2"/>
            </a:solidFill>
            <a:prstDash val="dash"/>
            <a:round/>
            <a:headEnd type="none" w="med" len="med"/>
            <a:tailEnd type="none" w="med" len="med"/>
          </a:ln>
        </p:spPr>
      </p:sp>
      <p:sp>
        <p:nvSpPr>
          <p:cNvPr id="90" name="Google Shape;90;p2"/>
          <p:cNvSpPr/>
          <p:nvPr/>
        </p:nvSpPr>
        <p:spPr>
          <a:xfrm>
            <a:off x="8329850" y="1888475"/>
            <a:ext cx="513400" cy="707300"/>
          </a:xfrm>
          <a:custGeom>
            <a:avLst/>
            <a:gdLst/>
            <a:ahLst/>
            <a:cxnLst/>
            <a:rect l="l" t="t" r="r" b="b"/>
            <a:pathLst>
              <a:path w="20536" h="28292" extrusionOk="0">
                <a:moveTo>
                  <a:pt x="8516" y="0"/>
                </a:moveTo>
                <a:cubicBezTo>
                  <a:pt x="10981" y="2465"/>
                  <a:pt x="15115" y="2754"/>
                  <a:pt x="17580" y="5219"/>
                </a:cubicBezTo>
                <a:cubicBezTo>
                  <a:pt x="20956" y="8595"/>
                  <a:pt x="21454" y="15616"/>
                  <a:pt x="18679" y="19502"/>
                </a:cubicBezTo>
                <a:cubicBezTo>
                  <a:pt x="14680" y="25102"/>
                  <a:pt x="0" y="21411"/>
                  <a:pt x="0" y="28292"/>
                </a:cubicBezTo>
              </a:path>
            </a:pathLst>
          </a:custGeom>
          <a:noFill/>
          <a:ln w="19050" cap="rnd" cmpd="sng">
            <a:solidFill>
              <a:schemeClr val="lt2"/>
            </a:solidFill>
            <a:prstDash val="dash"/>
            <a:round/>
            <a:headEnd type="none" w="med" len="med"/>
            <a:tailEnd type="none" w="med" len="med"/>
          </a:ln>
        </p:spPr>
      </p:sp>
      <p:sp>
        <p:nvSpPr>
          <p:cNvPr id="91" name="Google Shape;91;p2"/>
          <p:cNvSpPr/>
          <p:nvPr/>
        </p:nvSpPr>
        <p:spPr>
          <a:xfrm>
            <a:off x="7169300" y="3680800"/>
            <a:ext cx="224750" cy="487575"/>
          </a:xfrm>
          <a:custGeom>
            <a:avLst/>
            <a:gdLst/>
            <a:ahLst/>
            <a:cxnLst/>
            <a:rect l="l" t="t" r="r" b="b"/>
            <a:pathLst>
              <a:path w="8990" h="19503" extrusionOk="0">
                <a:moveTo>
                  <a:pt x="0" y="0"/>
                </a:moveTo>
                <a:cubicBezTo>
                  <a:pt x="2260" y="3010"/>
                  <a:pt x="7324" y="3845"/>
                  <a:pt x="8516" y="7416"/>
                </a:cubicBezTo>
                <a:cubicBezTo>
                  <a:pt x="9838" y="11377"/>
                  <a:pt x="8172" y="16550"/>
                  <a:pt x="5219" y="19503"/>
                </a:cubicBezTo>
              </a:path>
            </a:pathLst>
          </a:custGeom>
          <a:noFill/>
          <a:ln w="19050" cap="rnd" cmpd="sng">
            <a:solidFill>
              <a:schemeClr val="lt2"/>
            </a:solidFill>
            <a:prstDash val="dash"/>
            <a:round/>
            <a:headEnd type="none" w="med" len="med"/>
            <a:tailEnd type="none" w="med" len="med"/>
          </a:ln>
        </p:spPr>
      </p:sp>
      <p:sp>
        <p:nvSpPr>
          <p:cNvPr id="92" name="Google Shape;92;p2"/>
          <p:cNvSpPr/>
          <p:nvPr/>
        </p:nvSpPr>
        <p:spPr>
          <a:xfrm>
            <a:off x="7395925" y="2678200"/>
            <a:ext cx="230875" cy="370825"/>
          </a:xfrm>
          <a:custGeom>
            <a:avLst/>
            <a:gdLst/>
            <a:ahLst/>
            <a:cxnLst/>
            <a:rect l="l" t="t" r="r" b="b"/>
            <a:pathLst>
              <a:path w="9235" h="14833" extrusionOk="0">
                <a:moveTo>
                  <a:pt x="7142" y="0"/>
                </a:moveTo>
                <a:cubicBezTo>
                  <a:pt x="8895" y="2922"/>
                  <a:pt x="10130" y="7327"/>
                  <a:pt x="8241" y="10163"/>
                </a:cubicBezTo>
                <a:cubicBezTo>
                  <a:pt x="6490" y="12791"/>
                  <a:pt x="3063" y="14067"/>
                  <a:pt x="0" y="14833"/>
                </a:cubicBezTo>
              </a:path>
            </a:pathLst>
          </a:custGeom>
          <a:noFill/>
          <a:ln w="19050" cap="rnd" cmpd="sng">
            <a:solidFill>
              <a:schemeClr val="lt2"/>
            </a:solidFill>
            <a:prstDash val="dash"/>
            <a:round/>
            <a:headEnd type="none" w="med" len="med"/>
            <a:tailEnd type="none" w="med" len="med"/>
          </a:ln>
        </p:spPr>
      </p:sp>
      <p:sp>
        <p:nvSpPr>
          <p:cNvPr id="93" name="Google Shape;93;p2"/>
          <p:cNvSpPr/>
          <p:nvPr/>
        </p:nvSpPr>
        <p:spPr>
          <a:xfrm>
            <a:off x="8618275" y="4601000"/>
            <a:ext cx="611175" cy="287175"/>
          </a:xfrm>
          <a:custGeom>
            <a:avLst/>
            <a:gdLst/>
            <a:ahLst/>
            <a:cxnLst/>
            <a:rect l="l" t="t" r="r" b="b"/>
            <a:pathLst>
              <a:path w="24447" h="11487" extrusionOk="0">
                <a:moveTo>
                  <a:pt x="0" y="0"/>
                </a:moveTo>
                <a:cubicBezTo>
                  <a:pt x="0" y="3851"/>
                  <a:pt x="2050" y="8441"/>
                  <a:pt x="5494" y="10163"/>
                </a:cubicBezTo>
                <a:cubicBezTo>
                  <a:pt x="11145" y="12988"/>
                  <a:pt x="18129" y="10163"/>
                  <a:pt x="24447" y="10163"/>
                </a:cubicBezTo>
              </a:path>
            </a:pathLst>
          </a:custGeom>
          <a:noFill/>
          <a:ln w="19050" cap="rnd" cmpd="sng">
            <a:solidFill>
              <a:schemeClr val="lt2"/>
            </a:solidFill>
            <a:prstDash val="dash"/>
            <a:round/>
            <a:headEnd type="none" w="med" len="med"/>
            <a:tailEnd type="none" w="med" len="med"/>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
  <p:cSld name="CUSTOM_1">
    <p:bg>
      <p:bgPr>
        <a:solidFill>
          <a:schemeClr val="accent2"/>
        </a:solidFill>
        <a:effectLst/>
      </p:bgPr>
    </p:bg>
    <p:spTree>
      <p:nvGrpSpPr>
        <p:cNvPr id="1" name="Shape 556"/>
        <p:cNvGrpSpPr/>
        <p:nvPr/>
      </p:nvGrpSpPr>
      <p:grpSpPr>
        <a:xfrm>
          <a:off x="0" y="0"/>
          <a:ext cx="0" cy="0"/>
          <a:chOff x="0" y="0"/>
          <a:chExt cx="0" cy="0"/>
        </a:xfrm>
      </p:grpSpPr>
      <p:sp>
        <p:nvSpPr>
          <p:cNvPr id="557" name="Google Shape;557;p22"/>
          <p:cNvSpPr txBox="1">
            <a:spLocks noGrp="1"/>
          </p:cNvSpPr>
          <p:nvPr>
            <p:ph type="title"/>
          </p:nvPr>
        </p:nvSpPr>
        <p:spPr>
          <a:xfrm>
            <a:off x="1761275" y="1389500"/>
            <a:ext cx="3294900" cy="1171800"/>
          </a:xfrm>
          <a:prstGeom prst="rect">
            <a:avLst/>
          </a:prstGeom>
        </p:spPr>
        <p:txBody>
          <a:bodyPr spcFirstLastPara="1" wrap="square" lIns="91425" tIns="91425" rIns="91425" bIns="91425" anchor="ctr" anchorCtr="0">
            <a:noAutofit/>
          </a:bodyPr>
          <a:lstStyle>
            <a:lvl1pPr lvl="0" rtl="0">
              <a:spcBef>
                <a:spcPts val="0"/>
              </a:spcBef>
              <a:spcAft>
                <a:spcPts val="0"/>
              </a:spcAft>
              <a:buSzPts val="5900"/>
              <a:buNone/>
              <a:defRPr sz="4000" b="0">
                <a:solidFill>
                  <a:schemeClr val="accent4"/>
                </a:solidFill>
                <a:latin typeface="IBM Plex Sans SemiBold"/>
                <a:ea typeface="IBM Plex Sans SemiBold"/>
                <a:cs typeface="IBM Plex Sans SemiBold"/>
                <a:sym typeface="IBM Plex Sans Semi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58" name="Google Shape;558;p22"/>
          <p:cNvSpPr txBox="1">
            <a:spLocks noGrp="1"/>
          </p:cNvSpPr>
          <p:nvPr>
            <p:ph type="title" idx="2" hasCustomPrompt="1"/>
          </p:nvPr>
        </p:nvSpPr>
        <p:spPr>
          <a:xfrm>
            <a:off x="872950" y="1389506"/>
            <a:ext cx="764400" cy="117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6000" b="0">
                <a:solidFill>
                  <a:schemeClr val="accent4"/>
                </a:solidFill>
                <a:latin typeface="IBM Plex Sans SemiBold"/>
                <a:ea typeface="IBM Plex Sans SemiBold"/>
                <a:cs typeface="IBM Plex Sans SemiBold"/>
                <a:sym typeface="IBM Plex Sa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559" name="Google Shape;559;p22"/>
          <p:cNvSpPr txBox="1">
            <a:spLocks noGrp="1"/>
          </p:cNvSpPr>
          <p:nvPr>
            <p:ph type="subTitle" idx="1"/>
          </p:nvPr>
        </p:nvSpPr>
        <p:spPr>
          <a:xfrm>
            <a:off x="1763425" y="2627925"/>
            <a:ext cx="3294900" cy="709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400"/>
              <a:buFont typeface="Didact Gothic"/>
              <a:buNone/>
              <a:defRPr sz="1800">
                <a:solidFill>
                  <a:schemeClr val="lt1"/>
                </a:solidFill>
                <a:latin typeface="Didact Gothic"/>
                <a:ea typeface="Didact Gothic"/>
                <a:cs typeface="Didact Gothic"/>
                <a:sym typeface="Didact Gothic"/>
              </a:defRPr>
            </a:lvl1pPr>
            <a:lvl2pPr lvl="1" rtl="0">
              <a:spcBef>
                <a:spcPts val="0"/>
              </a:spcBef>
              <a:spcAft>
                <a:spcPts val="0"/>
              </a:spcAft>
              <a:buSzPts val="1400"/>
              <a:buFont typeface="IBM Plex Sans"/>
              <a:buNone/>
              <a:defRPr>
                <a:latin typeface="IBM Plex Sans"/>
                <a:ea typeface="IBM Plex Sans"/>
                <a:cs typeface="IBM Plex Sans"/>
                <a:sym typeface="IBM Plex Sans"/>
              </a:defRPr>
            </a:lvl2pPr>
            <a:lvl3pPr lvl="2" rtl="0">
              <a:spcBef>
                <a:spcPts val="0"/>
              </a:spcBef>
              <a:spcAft>
                <a:spcPts val="0"/>
              </a:spcAft>
              <a:buSzPts val="1400"/>
              <a:buFont typeface="IBM Plex Sans"/>
              <a:buNone/>
              <a:defRPr>
                <a:latin typeface="IBM Plex Sans"/>
                <a:ea typeface="IBM Plex Sans"/>
                <a:cs typeface="IBM Plex Sans"/>
                <a:sym typeface="IBM Plex Sans"/>
              </a:defRPr>
            </a:lvl3pPr>
            <a:lvl4pPr lvl="3" rtl="0">
              <a:spcBef>
                <a:spcPts val="0"/>
              </a:spcBef>
              <a:spcAft>
                <a:spcPts val="0"/>
              </a:spcAft>
              <a:buSzPts val="1400"/>
              <a:buFont typeface="IBM Plex Sans"/>
              <a:buNone/>
              <a:defRPr>
                <a:latin typeface="IBM Plex Sans"/>
                <a:ea typeface="IBM Plex Sans"/>
                <a:cs typeface="IBM Plex Sans"/>
                <a:sym typeface="IBM Plex Sans"/>
              </a:defRPr>
            </a:lvl4pPr>
            <a:lvl5pPr lvl="4" rtl="0">
              <a:spcBef>
                <a:spcPts val="0"/>
              </a:spcBef>
              <a:spcAft>
                <a:spcPts val="0"/>
              </a:spcAft>
              <a:buSzPts val="1400"/>
              <a:buFont typeface="IBM Plex Sans"/>
              <a:buNone/>
              <a:defRPr>
                <a:latin typeface="IBM Plex Sans"/>
                <a:ea typeface="IBM Plex Sans"/>
                <a:cs typeface="IBM Plex Sans"/>
                <a:sym typeface="IBM Plex Sans"/>
              </a:defRPr>
            </a:lvl5pPr>
            <a:lvl6pPr lvl="5" rtl="0">
              <a:spcBef>
                <a:spcPts val="0"/>
              </a:spcBef>
              <a:spcAft>
                <a:spcPts val="0"/>
              </a:spcAft>
              <a:buSzPts val="1400"/>
              <a:buFont typeface="IBM Plex Sans"/>
              <a:buNone/>
              <a:defRPr>
                <a:latin typeface="IBM Plex Sans"/>
                <a:ea typeface="IBM Plex Sans"/>
                <a:cs typeface="IBM Plex Sans"/>
                <a:sym typeface="IBM Plex Sans"/>
              </a:defRPr>
            </a:lvl6pPr>
            <a:lvl7pPr lvl="6" rtl="0">
              <a:spcBef>
                <a:spcPts val="0"/>
              </a:spcBef>
              <a:spcAft>
                <a:spcPts val="0"/>
              </a:spcAft>
              <a:buSzPts val="1400"/>
              <a:buFont typeface="IBM Plex Sans"/>
              <a:buNone/>
              <a:defRPr>
                <a:latin typeface="IBM Plex Sans"/>
                <a:ea typeface="IBM Plex Sans"/>
                <a:cs typeface="IBM Plex Sans"/>
                <a:sym typeface="IBM Plex Sans"/>
              </a:defRPr>
            </a:lvl7pPr>
            <a:lvl8pPr lvl="7" rtl="0">
              <a:spcBef>
                <a:spcPts val="0"/>
              </a:spcBef>
              <a:spcAft>
                <a:spcPts val="0"/>
              </a:spcAft>
              <a:buSzPts val="1400"/>
              <a:buFont typeface="IBM Plex Sans"/>
              <a:buNone/>
              <a:defRPr>
                <a:latin typeface="IBM Plex Sans"/>
                <a:ea typeface="IBM Plex Sans"/>
                <a:cs typeface="IBM Plex Sans"/>
                <a:sym typeface="IBM Plex Sans"/>
              </a:defRPr>
            </a:lvl8pPr>
            <a:lvl9pPr lvl="8" rtl="0">
              <a:spcBef>
                <a:spcPts val="0"/>
              </a:spcBef>
              <a:spcAft>
                <a:spcPts val="0"/>
              </a:spcAft>
              <a:buSzPts val="1400"/>
              <a:buFont typeface="IBM Plex Sans"/>
              <a:buNone/>
              <a:defRPr>
                <a:latin typeface="IBM Plex Sans"/>
                <a:ea typeface="IBM Plex Sans"/>
                <a:cs typeface="IBM Plex Sans"/>
                <a:sym typeface="IBM Plex Sans"/>
              </a:defRPr>
            </a:lvl9pPr>
          </a:lstStyle>
          <a:p>
            <a:endParaRPr/>
          </a:p>
        </p:txBody>
      </p:sp>
      <p:sp>
        <p:nvSpPr>
          <p:cNvPr id="560" name="Google Shape;560;p22"/>
          <p:cNvSpPr/>
          <p:nvPr/>
        </p:nvSpPr>
        <p:spPr>
          <a:xfrm rot="-9217936" flipH="1">
            <a:off x="315497" y="14597"/>
            <a:ext cx="444669" cy="1782627"/>
          </a:xfrm>
          <a:custGeom>
            <a:avLst/>
            <a:gdLst/>
            <a:ahLst/>
            <a:cxnLst/>
            <a:rect l="l" t="t" r="r" b="b"/>
            <a:pathLst>
              <a:path w="17788" h="71310" extrusionOk="0">
                <a:moveTo>
                  <a:pt x="1102" y="403"/>
                </a:moveTo>
                <a:cubicBezTo>
                  <a:pt x="7162" y="-1110"/>
                  <a:pt x="16753" y="3038"/>
                  <a:pt x="17635" y="9221"/>
                </a:cubicBezTo>
                <a:cubicBezTo>
                  <a:pt x="18817" y="17508"/>
                  <a:pt x="10846" y="24613"/>
                  <a:pt x="8818" y="32734"/>
                </a:cubicBezTo>
                <a:cubicBezTo>
                  <a:pt x="6650" y="41415"/>
                  <a:pt x="13244" y="51246"/>
                  <a:pt x="9920" y="59553"/>
                </a:cubicBezTo>
                <a:cubicBezTo>
                  <a:pt x="8015" y="64314"/>
                  <a:pt x="2296" y="66725"/>
                  <a:pt x="0" y="71310"/>
                </a:cubicBezTo>
              </a:path>
            </a:pathLst>
          </a:custGeom>
          <a:noFill/>
          <a:ln w="19050" cap="rnd" cmpd="sng">
            <a:solidFill>
              <a:schemeClr val="lt2"/>
            </a:solidFill>
            <a:prstDash val="dash"/>
            <a:round/>
            <a:headEnd type="none" w="med" len="med"/>
            <a:tailEnd type="none" w="med" len="med"/>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solidFill>
          <a:schemeClr val="accent2"/>
        </a:solidFill>
        <a:effectLst/>
      </p:bgPr>
    </p:bg>
    <p:spTree>
      <p:nvGrpSpPr>
        <p:cNvPr id="1" name="Shape 709"/>
        <p:cNvGrpSpPr/>
        <p:nvPr/>
      </p:nvGrpSpPr>
      <p:grpSpPr>
        <a:xfrm>
          <a:off x="0" y="0"/>
          <a:ext cx="0" cy="0"/>
          <a:chOff x="0" y="0"/>
          <a:chExt cx="0" cy="0"/>
        </a:xfrm>
      </p:grpSpPr>
      <p:sp>
        <p:nvSpPr>
          <p:cNvPr id="710" name="Google Shape;710;p29"/>
          <p:cNvSpPr txBox="1">
            <a:spLocks noGrp="1"/>
          </p:cNvSpPr>
          <p:nvPr>
            <p:ph type="title"/>
          </p:nvPr>
        </p:nvSpPr>
        <p:spPr>
          <a:xfrm>
            <a:off x="870675" y="2272050"/>
            <a:ext cx="2034000" cy="3015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accent4"/>
              </a:buClr>
              <a:buSzPts val="1500"/>
              <a:buNone/>
              <a:defRPr sz="2000" b="0">
                <a:solidFill>
                  <a:schemeClr val="accent4"/>
                </a:solidFill>
                <a:latin typeface="IBM Plex Sans SemiBold"/>
                <a:ea typeface="IBM Plex Sans SemiBold"/>
                <a:cs typeface="IBM Plex Sans SemiBold"/>
                <a:sym typeface="IBM Plex Sans SemiBold"/>
              </a:defRPr>
            </a:lvl1pPr>
            <a:lvl2pPr lvl="1">
              <a:spcBef>
                <a:spcPts val="0"/>
              </a:spcBef>
              <a:spcAft>
                <a:spcPts val="0"/>
              </a:spcAft>
              <a:buClr>
                <a:schemeClr val="accent4"/>
              </a:buClr>
              <a:buSzPts val="1500"/>
              <a:buNone/>
              <a:defRPr sz="1500">
                <a:solidFill>
                  <a:schemeClr val="accent4"/>
                </a:solidFill>
                <a:latin typeface="Montserrat"/>
                <a:ea typeface="Montserrat"/>
                <a:cs typeface="Montserrat"/>
                <a:sym typeface="Montserrat"/>
              </a:defRPr>
            </a:lvl2pPr>
            <a:lvl3pPr lvl="2">
              <a:spcBef>
                <a:spcPts val="0"/>
              </a:spcBef>
              <a:spcAft>
                <a:spcPts val="0"/>
              </a:spcAft>
              <a:buClr>
                <a:schemeClr val="accent4"/>
              </a:buClr>
              <a:buSzPts val="1500"/>
              <a:buNone/>
              <a:defRPr sz="1500">
                <a:solidFill>
                  <a:schemeClr val="accent4"/>
                </a:solidFill>
                <a:latin typeface="Montserrat"/>
                <a:ea typeface="Montserrat"/>
                <a:cs typeface="Montserrat"/>
                <a:sym typeface="Montserrat"/>
              </a:defRPr>
            </a:lvl3pPr>
            <a:lvl4pPr lvl="3">
              <a:spcBef>
                <a:spcPts val="0"/>
              </a:spcBef>
              <a:spcAft>
                <a:spcPts val="0"/>
              </a:spcAft>
              <a:buClr>
                <a:schemeClr val="accent4"/>
              </a:buClr>
              <a:buSzPts val="1500"/>
              <a:buNone/>
              <a:defRPr sz="1500">
                <a:solidFill>
                  <a:schemeClr val="accent4"/>
                </a:solidFill>
                <a:latin typeface="Montserrat"/>
                <a:ea typeface="Montserrat"/>
                <a:cs typeface="Montserrat"/>
                <a:sym typeface="Montserrat"/>
              </a:defRPr>
            </a:lvl4pPr>
            <a:lvl5pPr lvl="4">
              <a:spcBef>
                <a:spcPts val="0"/>
              </a:spcBef>
              <a:spcAft>
                <a:spcPts val="0"/>
              </a:spcAft>
              <a:buClr>
                <a:schemeClr val="accent4"/>
              </a:buClr>
              <a:buSzPts val="1500"/>
              <a:buNone/>
              <a:defRPr sz="1500">
                <a:solidFill>
                  <a:schemeClr val="accent4"/>
                </a:solidFill>
                <a:latin typeface="Montserrat"/>
                <a:ea typeface="Montserrat"/>
                <a:cs typeface="Montserrat"/>
                <a:sym typeface="Montserrat"/>
              </a:defRPr>
            </a:lvl5pPr>
            <a:lvl6pPr lvl="5">
              <a:spcBef>
                <a:spcPts val="0"/>
              </a:spcBef>
              <a:spcAft>
                <a:spcPts val="0"/>
              </a:spcAft>
              <a:buClr>
                <a:schemeClr val="accent4"/>
              </a:buClr>
              <a:buSzPts val="1500"/>
              <a:buNone/>
              <a:defRPr sz="1500">
                <a:solidFill>
                  <a:schemeClr val="accent4"/>
                </a:solidFill>
                <a:latin typeface="Montserrat"/>
                <a:ea typeface="Montserrat"/>
                <a:cs typeface="Montserrat"/>
                <a:sym typeface="Montserrat"/>
              </a:defRPr>
            </a:lvl6pPr>
            <a:lvl7pPr lvl="6">
              <a:spcBef>
                <a:spcPts val="0"/>
              </a:spcBef>
              <a:spcAft>
                <a:spcPts val="0"/>
              </a:spcAft>
              <a:buClr>
                <a:schemeClr val="accent4"/>
              </a:buClr>
              <a:buSzPts val="1500"/>
              <a:buNone/>
              <a:defRPr sz="1500">
                <a:solidFill>
                  <a:schemeClr val="accent4"/>
                </a:solidFill>
                <a:latin typeface="Montserrat"/>
                <a:ea typeface="Montserrat"/>
                <a:cs typeface="Montserrat"/>
                <a:sym typeface="Montserrat"/>
              </a:defRPr>
            </a:lvl7pPr>
            <a:lvl8pPr lvl="7">
              <a:spcBef>
                <a:spcPts val="0"/>
              </a:spcBef>
              <a:spcAft>
                <a:spcPts val="0"/>
              </a:spcAft>
              <a:buClr>
                <a:schemeClr val="accent4"/>
              </a:buClr>
              <a:buSzPts val="1500"/>
              <a:buNone/>
              <a:defRPr sz="1500">
                <a:solidFill>
                  <a:schemeClr val="accent4"/>
                </a:solidFill>
                <a:latin typeface="Montserrat"/>
                <a:ea typeface="Montserrat"/>
                <a:cs typeface="Montserrat"/>
                <a:sym typeface="Montserrat"/>
              </a:defRPr>
            </a:lvl8pPr>
            <a:lvl9pPr lvl="8">
              <a:spcBef>
                <a:spcPts val="0"/>
              </a:spcBef>
              <a:spcAft>
                <a:spcPts val="0"/>
              </a:spcAft>
              <a:buClr>
                <a:schemeClr val="accent4"/>
              </a:buClr>
              <a:buSzPts val="1500"/>
              <a:buNone/>
              <a:defRPr sz="1500">
                <a:solidFill>
                  <a:schemeClr val="accent4"/>
                </a:solidFill>
                <a:latin typeface="Montserrat"/>
                <a:ea typeface="Montserrat"/>
                <a:cs typeface="Montserrat"/>
                <a:sym typeface="Montserrat"/>
              </a:defRPr>
            </a:lvl9pPr>
          </a:lstStyle>
          <a:p>
            <a:endParaRPr/>
          </a:p>
        </p:txBody>
      </p:sp>
      <p:sp>
        <p:nvSpPr>
          <p:cNvPr id="711" name="Google Shape;711;p29"/>
          <p:cNvSpPr txBox="1">
            <a:spLocks noGrp="1"/>
          </p:cNvSpPr>
          <p:nvPr>
            <p:ph type="subTitle" idx="1"/>
          </p:nvPr>
        </p:nvSpPr>
        <p:spPr>
          <a:xfrm>
            <a:off x="872650" y="2592488"/>
            <a:ext cx="2034000" cy="860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400"/>
              <a:buNone/>
              <a:defRPr>
                <a:solidFill>
                  <a:schemeClr val="lt1"/>
                </a:solidFill>
                <a:latin typeface="Didact Gothic"/>
                <a:ea typeface="Didact Gothic"/>
                <a:cs typeface="Didact Gothic"/>
                <a:sym typeface="Didact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2" name="Google Shape;712;p29"/>
          <p:cNvSpPr txBox="1">
            <a:spLocks noGrp="1"/>
          </p:cNvSpPr>
          <p:nvPr>
            <p:ph type="title" idx="2"/>
          </p:nvPr>
        </p:nvSpPr>
        <p:spPr>
          <a:xfrm>
            <a:off x="3635250" y="2272050"/>
            <a:ext cx="2034000" cy="3015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accent4"/>
              </a:buClr>
              <a:buSzPts val="1500"/>
              <a:buNone/>
              <a:defRPr sz="2000" b="0">
                <a:solidFill>
                  <a:schemeClr val="accent4"/>
                </a:solidFill>
                <a:latin typeface="IBM Plex Sans SemiBold"/>
                <a:ea typeface="IBM Plex Sans SemiBold"/>
                <a:cs typeface="IBM Plex Sans SemiBold"/>
                <a:sym typeface="IBM Plex Sans SemiBold"/>
              </a:defRPr>
            </a:lvl1pPr>
            <a:lvl2pPr lvl="1" rtl="0">
              <a:spcBef>
                <a:spcPts val="0"/>
              </a:spcBef>
              <a:spcAft>
                <a:spcPts val="0"/>
              </a:spcAft>
              <a:buClr>
                <a:schemeClr val="accent4"/>
              </a:buClr>
              <a:buSzPts val="1500"/>
              <a:buNone/>
              <a:defRPr sz="1500">
                <a:solidFill>
                  <a:schemeClr val="accent4"/>
                </a:solidFill>
                <a:latin typeface="Montserrat"/>
                <a:ea typeface="Montserrat"/>
                <a:cs typeface="Montserrat"/>
                <a:sym typeface="Montserrat"/>
              </a:defRPr>
            </a:lvl2pPr>
            <a:lvl3pPr lvl="2" rtl="0">
              <a:spcBef>
                <a:spcPts val="0"/>
              </a:spcBef>
              <a:spcAft>
                <a:spcPts val="0"/>
              </a:spcAft>
              <a:buClr>
                <a:schemeClr val="accent4"/>
              </a:buClr>
              <a:buSzPts val="1500"/>
              <a:buNone/>
              <a:defRPr sz="1500">
                <a:solidFill>
                  <a:schemeClr val="accent4"/>
                </a:solidFill>
                <a:latin typeface="Montserrat"/>
                <a:ea typeface="Montserrat"/>
                <a:cs typeface="Montserrat"/>
                <a:sym typeface="Montserrat"/>
              </a:defRPr>
            </a:lvl3pPr>
            <a:lvl4pPr lvl="3" rtl="0">
              <a:spcBef>
                <a:spcPts val="0"/>
              </a:spcBef>
              <a:spcAft>
                <a:spcPts val="0"/>
              </a:spcAft>
              <a:buClr>
                <a:schemeClr val="accent4"/>
              </a:buClr>
              <a:buSzPts val="1500"/>
              <a:buNone/>
              <a:defRPr sz="1500">
                <a:solidFill>
                  <a:schemeClr val="accent4"/>
                </a:solidFill>
                <a:latin typeface="Montserrat"/>
                <a:ea typeface="Montserrat"/>
                <a:cs typeface="Montserrat"/>
                <a:sym typeface="Montserrat"/>
              </a:defRPr>
            </a:lvl4pPr>
            <a:lvl5pPr lvl="4" rtl="0">
              <a:spcBef>
                <a:spcPts val="0"/>
              </a:spcBef>
              <a:spcAft>
                <a:spcPts val="0"/>
              </a:spcAft>
              <a:buClr>
                <a:schemeClr val="accent4"/>
              </a:buClr>
              <a:buSzPts val="1500"/>
              <a:buNone/>
              <a:defRPr sz="1500">
                <a:solidFill>
                  <a:schemeClr val="accent4"/>
                </a:solidFill>
                <a:latin typeface="Montserrat"/>
                <a:ea typeface="Montserrat"/>
                <a:cs typeface="Montserrat"/>
                <a:sym typeface="Montserrat"/>
              </a:defRPr>
            </a:lvl5pPr>
            <a:lvl6pPr lvl="5" rtl="0">
              <a:spcBef>
                <a:spcPts val="0"/>
              </a:spcBef>
              <a:spcAft>
                <a:spcPts val="0"/>
              </a:spcAft>
              <a:buClr>
                <a:schemeClr val="accent4"/>
              </a:buClr>
              <a:buSzPts val="1500"/>
              <a:buNone/>
              <a:defRPr sz="1500">
                <a:solidFill>
                  <a:schemeClr val="accent4"/>
                </a:solidFill>
                <a:latin typeface="Montserrat"/>
                <a:ea typeface="Montserrat"/>
                <a:cs typeface="Montserrat"/>
                <a:sym typeface="Montserrat"/>
              </a:defRPr>
            </a:lvl6pPr>
            <a:lvl7pPr lvl="6" rtl="0">
              <a:spcBef>
                <a:spcPts val="0"/>
              </a:spcBef>
              <a:spcAft>
                <a:spcPts val="0"/>
              </a:spcAft>
              <a:buClr>
                <a:schemeClr val="accent4"/>
              </a:buClr>
              <a:buSzPts val="1500"/>
              <a:buNone/>
              <a:defRPr sz="1500">
                <a:solidFill>
                  <a:schemeClr val="accent4"/>
                </a:solidFill>
                <a:latin typeface="Montserrat"/>
                <a:ea typeface="Montserrat"/>
                <a:cs typeface="Montserrat"/>
                <a:sym typeface="Montserrat"/>
              </a:defRPr>
            </a:lvl7pPr>
            <a:lvl8pPr lvl="7" rtl="0">
              <a:spcBef>
                <a:spcPts val="0"/>
              </a:spcBef>
              <a:spcAft>
                <a:spcPts val="0"/>
              </a:spcAft>
              <a:buClr>
                <a:schemeClr val="accent4"/>
              </a:buClr>
              <a:buSzPts val="1500"/>
              <a:buNone/>
              <a:defRPr sz="1500">
                <a:solidFill>
                  <a:schemeClr val="accent4"/>
                </a:solidFill>
                <a:latin typeface="Montserrat"/>
                <a:ea typeface="Montserrat"/>
                <a:cs typeface="Montserrat"/>
                <a:sym typeface="Montserrat"/>
              </a:defRPr>
            </a:lvl8pPr>
            <a:lvl9pPr lvl="8" rtl="0">
              <a:spcBef>
                <a:spcPts val="0"/>
              </a:spcBef>
              <a:spcAft>
                <a:spcPts val="0"/>
              </a:spcAft>
              <a:buClr>
                <a:schemeClr val="accent4"/>
              </a:buClr>
              <a:buSzPts val="1500"/>
              <a:buNone/>
              <a:defRPr sz="1500">
                <a:solidFill>
                  <a:schemeClr val="accent4"/>
                </a:solidFill>
                <a:latin typeface="Montserrat"/>
                <a:ea typeface="Montserrat"/>
                <a:cs typeface="Montserrat"/>
                <a:sym typeface="Montserrat"/>
              </a:defRPr>
            </a:lvl9pPr>
          </a:lstStyle>
          <a:p>
            <a:endParaRPr/>
          </a:p>
        </p:txBody>
      </p:sp>
      <p:sp>
        <p:nvSpPr>
          <p:cNvPr id="713" name="Google Shape;713;p29"/>
          <p:cNvSpPr txBox="1">
            <a:spLocks noGrp="1"/>
          </p:cNvSpPr>
          <p:nvPr>
            <p:ph type="subTitle" idx="3"/>
          </p:nvPr>
        </p:nvSpPr>
        <p:spPr>
          <a:xfrm>
            <a:off x="3633175" y="2592488"/>
            <a:ext cx="2038200" cy="860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400"/>
              <a:buNone/>
              <a:defRPr>
                <a:solidFill>
                  <a:schemeClr val="lt1"/>
                </a:solidFill>
                <a:latin typeface="Didact Gothic"/>
                <a:ea typeface="Didact Gothic"/>
                <a:cs typeface="Didact Gothic"/>
                <a:sym typeface="Didact Gothic"/>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4" name="Google Shape;714;p29"/>
          <p:cNvSpPr txBox="1">
            <a:spLocks noGrp="1"/>
          </p:cNvSpPr>
          <p:nvPr>
            <p:ph type="title" idx="4"/>
          </p:nvPr>
        </p:nvSpPr>
        <p:spPr>
          <a:xfrm>
            <a:off x="6391675" y="2272050"/>
            <a:ext cx="2034000" cy="3015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accent4"/>
              </a:buClr>
              <a:buSzPts val="1500"/>
              <a:buNone/>
              <a:defRPr sz="2000" b="0">
                <a:solidFill>
                  <a:schemeClr val="accent4"/>
                </a:solidFill>
                <a:latin typeface="IBM Plex Sans SemiBold"/>
                <a:ea typeface="IBM Plex Sans SemiBold"/>
                <a:cs typeface="IBM Plex Sans SemiBold"/>
                <a:sym typeface="IBM Plex Sans SemiBold"/>
              </a:defRPr>
            </a:lvl1pPr>
            <a:lvl2pPr lvl="1" rtl="0">
              <a:spcBef>
                <a:spcPts val="0"/>
              </a:spcBef>
              <a:spcAft>
                <a:spcPts val="0"/>
              </a:spcAft>
              <a:buClr>
                <a:schemeClr val="accent4"/>
              </a:buClr>
              <a:buSzPts val="1500"/>
              <a:buNone/>
              <a:defRPr sz="1500">
                <a:solidFill>
                  <a:schemeClr val="accent4"/>
                </a:solidFill>
                <a:latin typeface="Montserrat"/>
                <a:ea typeface="Montserrat"/>
                <a:cs typeface="Montserrat"/>
                <a:sym typeface="Montserrat"/>
              </a:defRPr>
            </a:lvl2pPr>
            <a:lvl3pPr lvl="2" rtl="0">
              <a:spcBef>
                <a:spcPts val="0"/>
              </a:spcBef>
              <a:spcAft>
                <a:spcPts val="0"/>
              </a:spcAft>
              <a:buClr>
                <a:schemeClr val="accent4"/>
              </a:buClr>
              <a:buSzPts val="1500"/>
              <a:buNone/>
              <a:defRPr sz="1500">
                <a:solidFill>
                  <a:schemeClr val="accent4"/>
                </a:solidFill>
                <a:latin typeface="Montserrat"/>
                <a:ea typeface="Montserrat"/>
                <a:cs typeface="Montserrat"/>
                <a:sym typeface="Montserrat"/>
              </a:defRPr>
            </a:lvl3pPr>
            <a:lvl4pPr lvl="3" rtl="0">
              <a:spcBef>
                <a:spcPts val="0"/>
              </a:spcBef>
              <a:spcAft>
                <a:spcPts val="0"/>
              </a:spcAft>
              <a:buClr>
                <a:schemeClr val="accent4"/>
              </a:buClr>
              <a:buSzPts val="1500"/>
              <a:buNone/>
              <a:defRPr sz="1500">
                <a:solidFill>
                  <a:schemeClr val="accent4"/>
                </a:solidFill>
                <a:latin typeface="Montserrat"/>
                <a:ea typeface="Montserrat"/>
                <a:cs typeface="Montserrat"/>
                <a:sym typeface="Montserrat"/>
              </a:defRPr>
            </a:lvl4pPr>
            <a:lvl5pPr lvl="4" rtl="0">
              <a:spcBef>
                <a:spcPts val="0"/>
              </a:spcBef>
              <a:spcAft>
                <a:spcPts val="0"/>
              </a:spcAft>
              <a:buClr>
                <a:schemeClr val="accent4"/>
              </a:buClr>
              <a:buSzPts val="1500"/>
              <a:buNone/>
              <a:defRPr sz="1500">
                <a:solidFill>
                  <a:schemeClr val="accent4"/>
                </a:solidFill>
                <a:latin typeface="Montserrat"/>
                <a:ea typeface="Montserrat"/>
                <a:cs typeface="Montserrat"/>
                <a:sym typeface="Montserrat"/>
              </a:defRPr>
            </a:lvl5pPr>
            <a:lvl6pPr lvl="5" rtl="0">
              <a:spcBef>
                <a:spcPts val="0"/>
              </a:spcBef>
              <a:spcAft>
                <a:spcPts val="0"/>
              </a:spcAft>
              <a:buClr>
                <a:schemeClr val="accent4"/>
              </a:buClr>
              <a:buSzPts val="1500"/>
              <a:buNone/>
              <a:defRPr sz="1500">
                <a:solidFill>
                  <a:schemeClr val="accent4"/>
                </a:solidFill>
                <a:latin typeface="Montserrat"/>
                <a:ea typeface="Montserrat"/>
                <a:cs typeface="Montserrat"/>
                <a:sym typeface="Montserrat"/>
              </a:defRPr>
            </a:lvl6pPr>
            <a:lvl7pPr lvl="6" rtl="0">
              <a:spcBef>
                <a:spcPts val="0"/>
              </a:spcBef>
              <a:spcAft>
                <a:spcPts val="0"/>
              </a:spcAft>
              <a:buClr>
                <a:schemeClr val="accent4"/>
              </a:buClr>
              <a:buSzPts val="1500"/>
              <a:buNone/>
              <a:defRPr sz="1500">
                <a:solidFill>
                  <a:schemeClr val="accent4"/>
                </a:solidFill>
                <a:latin typeface="Montserrat"/>
                <a:ea typeface="Montserrat"/>
                <a:cs typeface="Montserrat"/>
                <a:sym typeface="Montserrat"/>
              </a:defRPr>
            </a:lvl7pPr>
            <a:lvl8pPr lvl="7" rtl="0">
              <a:spcBef>
                <a:spcPts val="0"/>
              </a:spcBef>
              <a:spcAft>
                <a:spcPts val="0"/>
              </a:spcAft>
              <a:buClr>
                <a:schemeClr val="accent4"/>
              </a:buClr>
              <a:buSzPts val="1500"/>
              <a:buNone/>
              <a:defRPr sz="1500">
                <a:solidFill>
                  <a:schemeClr val="accent4"/>
                </a:solidFill>
                <a:latin typeface="Montserrat"/>
                <a:ea typeface="Montserrat"/>
                <a:cs typeface="Montserrat"/>
                <a:sym typeface="Montserrat"/>
              </a:defRPr>
            </a:lvl8pPr>
            <a:lvl9pPr lvl="8" rtl="0">
              <a:spcBef>
                <a:spcPts val="0"/>
              </a:spcBef>
              <a:spcAft>
                <a:spcPts val="0"/>
              </a:spcAft>
              <a:buClr>
                <a:schemeClr val="accent4"/>
              </a:buClr>
              <a:buSzPts val="1500"/>
              <a:buNone/>
              <a:defRPr sz="1500">
                <a:solidFill>
                  <a:schemeClr val="accent4"/>
                </a:solidFill>
                <a:latin typeface="Montserrat"/>
                <a:ea typeface="Montserrat"/>
                <a:cs typeface="Montserrat"/>
                <a:sym typeface="Montserrat"/>
              </a:defRPr>
            </a:lvl9pPr>
          </a:lstStyle>
          <a:p>
            <a:endParaRPr/>
          </a:p>
        </p:txBody>
      </p:sp>
      <p:sp>
        <p:nvSpPr>
          <p:cNvPr id="715" name="Google Shape;715;p29"/>
          <p:cNvSpPr txBox="1">
            <a:spLocks noGrp="1"/>
          </p:cNvSpPr>
          <p:nvPr>
            <p:ph type="subTitle" idx="5"/>
          </p:nvPr>
        </p:nvSpPr>
        <p:spPr>
          <a:xfrm>
            <a:off x="6393650" y="2592488"/>
            <a:ext cx="2038200" cy="860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400"/>
              <a:buNone/>
              <a:defRPr>
                <a:solidFill>
                  <a:schemeClr val="lt1"/>
                </a:solidFill>
                <a:latin typeface="Didact Gothic"/>
                <a:ea typeface="Didact Gothic"/>
                <a:cs typeface="Didact Gothic"/>
                <a:sym typeface="Didact Gothic"/>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716" name="Google Shape;716;p29"/>
          <p:cNvGrpSpPr/>
          <p:nvPr/>
        </p:nvGrpSpPr>
        <p:grpSpPr>
          <a:xfrm flipH="1">
            <a:off x="-3783148" y="3452909"/>
            <a:ext cx="8471923" cy="1712347"/>
            <a:chOff x="2431496" y="3198979"/>
            <a:chExt cx="6705654" cy="1944523"/>
          </a:xfrm>
        </p:grpSpPr>
        <p:sp>
          <p:nvSpPr>
            <p:cNvPr id="717" name="Google Shape;717;p29"/>
            <p:cNvSpPr/>
            <p:nvPr/>
          </p:nvSpPr>
          <p:spPr>
            <a:xfrm>
              <a:off x="2431496" y="3198979"/>
              <a:ext cx="6705570" cy="1944498"/>
            </a:xfrm>
            <a:custGeom>
              <a:avLst/>
              <a:gdLst/>
              <a:ahLst/>
              <a:cxnLst/>
              <a:rect l="l" t="t" r="r" b="b"/>
              <a:pathLst>
                <a:path w="209992" h="60894" extrusionOk="0">
                  <a:moveTo>
                    <a:pt x="209992" y="1"/>
                  </a:moveTo>
                  <a:lnTo>
                    <a:pt x="208261" y="3040"/>
                  </a:lnTo>
                  <a:lnTo>
                    <a:pt x="204693" y="9066"/>
                  </a:lnTo>
                  <a:lnTo>
                    <a:pt x="202829" y="12026"/>
                  </a:lnTo>
                  <a:lnTo>
                    <a:pt x="201785" y="13651"/>
                  </a:lnTo>
                  <a:lnTo>
                    <a:pt x="199658" y="16889"/>
                  </a:lnTo>
                  <a:lnTo>
                    <a:pt x="197438" y="20100"/>
                  </a:lnTo>
                  <a:lnTo>
                    <a:pt x="195125" y="23232"/>
                  </a:lnTo>
                  <a:lnTo>
                    <a:pt x="192720" y="26298"/>
                  </a:lnTo>
                  <a:lnTo>
                    <a:pt x="190196" y="29245"/>
                  </a:lnTo>
                  <a:lnTo>
                    <a:pt x="187540" y="32086"/>
                  </a:lnTo>
                  <a:lnTo>
                    <a:pt x="184752" y="34768"/>
                  </a:lnTo>
                  <a:lnTo>
                    <a:pt x="183285" y="36050"/>
                  </a:lnTo>
                  <a:lnTo>
                    <a:pt x="182479" y="36724"/>
                  </a:lnTo>
                  <a:lnTo>
                    <a:pt x="180827" y="38019"/>
                  </a:lnTo>
                  <a:lnTo>
                    <a:pt x="179109" y="39235"/>
                  </a:lnTo>
                  <a:lnTo>
                    <a:pt x="177339" y="40398"/>
                  </a:lnTo>
                  <a:lnTo>
                    <a:pt x="175528" y="41481"/>
                  </a:lnTo>
                  <a:lnTo>
                    <a:pt x="173678" y="42512"/>
                  </a:lnTo>
                  <a:lnTo>
                    <a:pt x="170864" y="43952"/>
                  </a:lnTo>
                  <a:lnTo>
                    <a:pt x="168961" y="44824"/>
                  </a:lnTo>
                  <a:lnTo>
                    <a:pt x="167890" y="45287"/>
                  </a:lnTo>
                  <a:lnTo>
                    <a:pt x="165750" y="46133"/>
                  </a:lnTo>
                  <a:lnTo>
                    <a:pt x="163556" y="46873"/>
                  </a:lnTo>
                  <a:lnTo>
                    <a:pt x="161349" y="47494"/>
                  </a:lnTo>
                  <a:lnTo>
                    <a:pt x="159103" y="48009"/>
                  </a:lnTo>
                  <a:lnTo>
                    <a:pt x="156843" y="48419"/>
                  </a:lnTo>
                  <a:lnTo>
                    <a:pt x="154557" y="48696"/>
                  </a:lnTo>
                  <a:lnTo>
                    <a:pt x="152244" y="48868"/>
                  </a:lnTo>
                  <a:lnTo>
                    <a:pt x="151095" y="48894"/>
                  </a:lnTo>
                  <a:lnTo>
                    <a:pt x="150196" y="48908"/>
                  </a:lnTo>
                  <a:lnTo>
                    <a:pt x="148399" y="48855"/>
                  </a:lnTo>
                  <a:lnTo>
                    <a:pt x="146628" y="48736"/>
                  </a:lnTo>
                  <a:lnTo>
                    <a:pt x="144857" y="48538"/>
                  </a:lnTo>
                  <a:lnTo>
                    <a:pt x="143113" y="48287"/>
                  </a:lnTo>
                  <a:lnTo>
                    <a:pt x="141382" y="47956"/>
                  </a:lnTo>
                  <a:lnTo>
                    <a:pt x="138805" y="47362"/>
                  </a:lnTo>
                  <a:lnTo>
                    <a:pt x="135409" y="46357"/>
                  </a:lnTo>
                  <a:lnTo>
                    <a:pt x="132079" y="45168"/>
                  </a:lnTo>
                  <a:lnTo>
                    <a:pt x="128789" y="43820"/>
                  </a:lnTo>
                  <a:lnTo>
                    <a:pt x="125564" y="42340"/>
                  </a:lnTo>
                  <a:lnTo>
                    <a:pt x="123965" y="41547"/>
                  </a:lnTo>
                  <a:lnTo>
                    <a:pt x="120886" y="40001"/>
                  </a:lnTo>
                  <a:lnTo>
                    <a:pt x="114755" y="36869"/>
                  </a:lnTo>
                  <a:lnTo>
                    <a:pt x="110130" y="34596"/>
                  </a:lnTo>
                  <a:lnTo>
                    <a:pt x="106998" y="33156"/>
                  </a:lnTo>
                  <a:lnTo>
                    <a:pt x="103840" y="31808"/>
                  </a:lnTo>
                  <a:lnTo>
                    <a:pt x="100615" y="30592"/>
                  </a:lnTo>
                  <a:lnTo>
                    <a:pt x="98977" y="30037"/>
                  </a:lnTo>
                  <a:lnTo>
                    <a:pt x="97933" y="29707"/>
                  </a:lnTo>
                  <a:lnTo>
                    <a:pt x="95832" y="29086"/>
                  </a:lnTo>
                  <a:lnTo>
                    <a:pt x="93704" y="28544"/>
                  </a:lnTo>
                  <a:lnTo>
                    <a:pt x="91577" y="28055"/>
                  </a:lnTo>
                  <a:lnTo>
                    <a:pt x="89423" y="27646"/>
                  </a:lnTo>
                  <a:lnTo>
                    <a:pt x="87269" y="27289"/>
                  </a:lnTo>
                  <a:lnTo>
                    <a:pt x="85102" y="27011"/>
                  </a:lnTo>
                  <a:lnTo>
                    <a:pt x="82934" y="26787"/>
                  </a:lnTo>
                  <a:lnTo>
                    <a:pt x="80754" y="26628"/>
                  </a:lnTo>
                  <a:lnTo>
                    <a:pt x="78574" y="26522"/>
                  </a:lnTo>
                  <a:lnTo>
                    <a:pt x="75283" y="26483"/>
                  </a:lnTo>
                  <a:lnTo>
                    <a:pt x="70922" y="26655"/>
                  </a:lnTo>
                  <a:lnTo>
                    <a:pt x="66562" y="27064"/>
                  </a:lnTo>
                  <a:lnTo>
                    <a:pt x="64381" y="27368"/>
                  </a:lnTo>
                  <a:lnTo>
                    <a:pt x="63205" y="27540"/>
                  </a:lnTo>
                  <a:lnTo>
                    <a:pt x="60840" y="27963"/>
                  </a:lnTo>
                  <a:lnTo>
                    <a:pt x="58488" y="28452"/>
                  </a:lnTo>
                  <a:lnTo>
                    <a:pt x="56149" y="29007"/>
                  </a:lnTo>
                  <a:lnTo>
                    <a:pt x="52673" y="29932"/>
                  </a:lnTo>
                  <a:lnTo>
                    <a:pt x="48101" y="31372"/>
                  </a:lnTo>
                  <a:lnTo>
                    <a:pt x="43582" y="33011"/>
                  </a:lnTo>
                  <a:lnTo>
                    <a:pt x="39128" y="34834"/>
                  </a:lnTo>
                  <a:lnTo>
                    <a:pt x="34741" y="36816"/>
                  </a:lnTo>
                  <a:lnTo>
                    <a:pt x="30433" y="38918"/>
                  </a:lnTo>
                  <a:lnTo>
                    <a:pt x="28306" y="40014"/>
                  </a:lnTo>
                  <a:lnTo>
                    <a:pt x="26575" y="40939"/>
                  </a:lnTo>
                  <a:lnTo>
                    <a:pt x="23192" y="42935"/>
                  </a:lnTo>
                  <a:lnTo>
                    <a:pt x="19888" y="45062"/>
                  </a:lnTo>
                  <a:lnTo>
                    <a:pt x="16637" y="47296"/>
                  </a:lnTo>
                  <a:lnTo>
                    <a:pt x="15052" y="48432"/>
                  </a:lnTo>
                  <a:lnTo>
                    <a:pt x="13387" y="49634"/>
                  </a:lnTo>
                  <a:lnTo>
                    <a:pt x="10096" y="52119"/>
                  </a:lnTo>
                  <a:lnTo>
                    <a:pt x="6898" y="54696"/>
                  </a:lnTo>
                  <a:lnTo>
                    <a:pt x="3766" y="57365"/>
                  </a:lnTo>
                  <a:lnTo>
                    <a:pt x="2247" y="58752"/>
                  </a:lnTo>
                  <a:lnTo>
                    <a:pt x="1110" y="59810"/>
                  </a:lnTo>
                  <a:lnTo>
                    <a:pt x="0" y="60893"/>
                  </a:lnTo>
                  <a:lnTo>
                    <a:pt x="1176" y="60893"/>
                  </a:lnTo>
                  <a:lnTo>
                    <a:pt x="2326" y="59783"/>
                  </a:lnTo>
                  <a:lnTo>
                    <a:pt x="4691" y="57642"/>
                  </a:lnTo>
                  <a:lnTo>
                    <a:pt x="7123" y="55581"/>
                  </a:lnTo>
                  <a:lnTo>
                    <a:pt x="9594" y="53586"/>
                  </a:lnTo>
                  <a:lnTo>
                    <a:pt x="10849" y="52595"/>
                  </a:lnTo>
                  <a:lnTo>
                    <a:pt x="12528" y="51300"/>
                  </a:lnTo>
                  <a:lnTo>
                    <a:pt x="15937" y="48789"/>
                  </a:lnTo>
                  <a:lnTo>
                    <a:pt x="19412" y="46384"/>
                  </a:lnTo>
                  <a:lnTo>
                    <a:pt x="22967" y="44071"/>
                  </a:lnTo>
                  <a:lnTo>
                    <a:pt x="24764" y="42974"/>
                  </a:lnTo>
                  <a:lnTo>
                    <a:pt x="26707" y="41825"/>
                  </a:lnTo>
                  <a:lnTo>
                    <a:pt x="30671" y="39697"/>
                  </a:lnTo>
                  <a:lnTo>
                    <a:pt x="34715" y="37728"/>
                  </a:lnTo>
                  <a:lnTo>
                    <a:pt x="38824" y="35891"/>
                  </a:lnTo>
                  <a:lnTo>
                    <a:pt x="40899" y="35019"/>
                  </a:lnTo>
                  <a:lnTo>
                    <a:pt x="43132" y="34094"/>
                  </a:lnTo>
                  <a:lnTo>
                    <a:pt x="47665" y="32416"/>
                  </a:lnTo>
                  <a:lnTo>
                    <a:pt x="52277" y="30936"/>
                  </a:lnTo>
                  <a:lnTo>
                    <a:pt x="56941" y="29667"/>
                  </a:lnTo>
                  <a:lnTo>
                    <a:pt x="59294" y="29126"/>
                  </a:lnTo>
                  <a:lnTo>
                    <a:pt x="60430" y="28888"/>
                  </a:lnTo>
                  <a:lnTo>
                    <a:pt x="62703" y="28465"/>
                  </a:lnTo>
                  <a:lnTo>
                    <a:pt x="64976" y="28108"/>
                  </a:lnTo>
                  <a:lnTo>
                    <a:pt x="67262" y="27804"/>
                  </a:lnTo>
                  <a:lnTo>
                    <a:pt x="69561" y="27580"/>
                  </a:lnTo>
                  <a:lnTo>
                    <a:pt x="71861" y="27421"/>
                  </a:lnTo>
                  <a:lnTo>
                    <a:pt x="74160" y="27328"/>
                  </a:lnTo>
                  <a:lnTo>
                    <a:pt x="76473" y="27302"/>
                  </a:lnTo>
                  <a:lnTo>
                    <a:pt x="78772" y="27355"/>
                  </a:lnTo>
                  <a:lnTo>
                    <a:pt x="81071" y="27461"/>
                  </a:lnTo>
                  <a:lnTo>
                    <a:pt x="83370" y="27646"/>
                  </a:lnTo>
                  <a:lnTo>
                    <a:pt x="85657" y="27910"/>
                  </a:lnTo>
                  <a:lnTo>
                    <a:pt x="87943" y="28227"/>
                  </a:lnTo>
                  <a:lnTo>
                    <a:pt x="90216" y="28637"/>
                  </a:lnTo>
                  <a:lnTo>
                    <a:pt x="92475" y="29099"/>
                  </a:lnTo>
                  <a:lnTo>
                    <a:pt x="94722" y="29654"/>
                  </a:lnTo>
                  <a:lnTo>
                    <a:pt x="95832" y="29958"/>
                  </a:lnTo>
                  <a:lnTo>
                    <a:pt x="97536" y="30447"/>
                  </a:lnTo>
                  <a:lnTo>
                    <a:pt x="100893" y="31570"/>
                  </a:lnTo>
                  <a:lnTo>
                    <a:pt x="104183" y="32839"/>
                  </a:lnTo>
                  <a:lnTo>
                    <a:pt x="107421" y="34240"/>
                  </a:lnTo>
                  <a:lnTo>
                    <a:pt x="112218" y="36499"/>
                  </a:lnTo>
                  <a:lnTo>
                    <a:pt x="118521" y="39697"/>
                  </a:lnTo>
                  <a:lnTo>
                    <a:pt x="121666" y="41323"/>
                  </a:lnTo>
                  <a:lnTo>
                    <a:pt x="123146" y="42063"/>
                  </a:lnTo>
                  <a:lnTo>
                    <a:pt x="126133" y="43503"/>
                  </a:lnTo>
                  <a:lnTo>
                    <a:pt x="129145" y="44851"/>
                  </a:lnTo>
                  <a:lnTo>
                    <a:pt x="132198" y="46080"/>
                  </a:lnTo>
                  <a:lnTo>
                    <a:pt x="135290" y="47177"/>
                  </a:lnTo>
                  <a:lnTo>
                    <a:pt x="138448" y="48102"/>
                  </a:lnTo>
                  <a:lnTo>
                    <a:pt x="141646" y="48842"/>
                  </a:lnTo>
                  <a:lnTo>
                    <a:pt x="144924" y="49383"/>
                  </a:lnTo>
                  <a:lnTo>
                    <a:pt x="146589" y="49555"/>
                  </a:lnTo>
                  <a:lnTo>
                    <a:pt x="147712" y="49648"/>
                  </a:lnTo>
                  <a:lnTo>
                    <a:pt x="149958" y="49727"/>
                  </a:lnTo>
                  <a:lnTo>
                    <a:pt x="152191" y="49687"/>
                  </a:lnTo>
                  <a:lnTo>
                    <a:pt x="154412" y="49529"/>
                  </a:lnTo>
                  <a:lnTo>
                    <a:pt x="156605" y="49264"/>
                  </a:lnTo>
                  <a:lnTo>
                    <a:pt x="158799" y="48881"/>
                  </a:lnTo>
                  <a:lnTo>
                    <a:pt x="160953" y="48406"/>
                  </a:lnTo>
                  <a:lnTo>
                    <a:pt x="163093" y="47824"/>
                  </a:lnTo>
                  <a:lnTo>
                    <a:pt x="165208" y="47150"/>
                  </a:lnTo>
                  <a:lnTo>
                    <a:pt x="167296" y="46384"/>
                  </a:lnTo>
                  <a:lnTo>
                    <a:pt x="169344" y="45538"/>
                  </a:lnTo>
                  <a:lnTo>
                    <a:pt x="171379" y="44613"/>
                  </a:lnTo>
                  <a:lnTo>
                    <a:pt x="173374" y="43609"/>
                  </a:lnTo>
                  <a:lnTo>
                    <a:pt x="175330" y="42538"/>
                  </a:lnTo>
                  <a:lnTo>
                    <a:pt x="177246" y="41389"/>
                  </a:lnTo>
                  <a:lnTo>
                    <a:pt x="179136" y="40186"/>
                  </a:lnTo>
                  <a:lnTo>
                    <a:pt x="180061" y="39565"/>
                  </a:lnTo>
                  <a:lnTo>
                    <a:pt x="180827" y="39036"/>
                  </a:lnTo>
                  <a:lnTo>
                    <a:pt x="182307" y="37926"/>
                  </a:lnTo>
                  <a:lnTo>
                    <a:pt x="183761" y="36764"/>
                  </a:lnTo>
                  <a:lnTo>
                    <a:pt x="185175" y="35548"/>
                  </a:lnTo>
                  <a:lnTo>
                    <a:pt x="187223" y="33645"/>
                  </a:lnTo>
                  <a:lnTo>
                    <a:pt x="189813" y="30962"/>
                  </a:lnTo>
                  <a:lnTo>
                    <a:pt x="192284" y="28135"/>
                  </a:lnTo>
                  <a:lnTo>
                    <a:pt x="194636" y="25214"/>
                  </a:lnTo>
                  <a:lnTo>
                    <a:pt x="196883" y="22228"/>
                  </a:lnTo>
                  <a:lnTo>
                    <a:pt x="199050" y="19188"/>
                  </a:lnTo>
                  <a:lnTo>
                    <a:pt x="200094" y="17682"/>
                  </a:lnTo>
                  <a:lnTo>
                    <a:pt x="201415" y="15739"/>
                  </a:lnTo>
                  <a:lnTo>
                    <a:pt x="203966" y="11788"/>
                  </a:lnTo>
                  <a:lnTo>
                    <a:pt x="206424" y="7797"/>
                  </a:lnTo>
                  <a:lnTo>
                    <a:pt x="208816" y="3754"/>
                  </a:lnTo>
                  <a:lnTo>
                    <a:pt x="209992" y="1719"/>
                  </a:lnTo>
                  <a:lnTo>
                    <a:pt x="209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9"/>
            <p:cNvSpPr/>
            <p:nvPr/>
          </p:nvSpPr>
          <p:spPr>
            <a:xfrm>
              <a:off x="2676230" y="3460190"/>
              <a:ext cx="6460839" cy="1683290"/>
            </a:xfrm>
            <a:custGeom>
              <a:avLst/>
              <a:gdLst/>
              <a:ahLst/>
              <a:cxnLst/>
              <a:rect l="l" t="t" r="r" b="b"/>
              <a:pathLst>
                <a:path w="202328" h="52714" extrusionOk="0">
                  <a:moveTo>
                    <a:pt x="202328" y="1"/>
                  </a:moveTo>
                  <a:lnTo>
                    <a:pt x="200993" y="2260"/>
                  </a:lnTo>
                  <a:lnTo>
                    <a:pt x="198258" y="6714"/>
                  </a:lnTo>
                  <a:lnTo>
                    <a:pt x="196844" y="8920"/>
                  </a:lnTo>
                  <a:lnTo>
                    <a:pt x="195786" y="10546"/>
                  </a:lnTo>
                  <a:lnTo>
                    <a:pt x="193619" y="13783"/>
                  </a:lnTo>
                  <a:lnTo>
                    <a:pt x="191373" y="16981"/>
                  </a:lnTo>
                  <a:lnTo>
                    <a:pt x="189034" y="20113"/>
                  </a:lnTo>
                  <a:lnTo>
                    <a:pt x="186589" y="23166"/>
                  </a:lnTo>
                  <a:lnTo>
                    <a:pt x="184039" y="26126"/>
                  </a:lnTo>
                  <a:lnTo>
                    <a:pt x="181356" y="28967"/>
                  </a:lnTo>
                  <a:lnTo>
                    <a:pt x="178542" y="31649"/>
                  </a:lnTo>
                  <a:lnTo>
                    <a:pt x="177062" y="32931"/>
                  </a:lnTo>
                  <a:lnTo>
                    <a:pt x="176255" y="33605"/>
                  </a:lnTo>
                  <a:lnTo>
                    <a:pt x="174604" y="34900"/>
                  </a:lnTo>
                  <a:lnTo>
                    <a:pt x="172873" y="36116"/>
                  </a:lnTo>
                  <a:lnTo>
                    <a:pt x="171115" y="37279"/>
                  </a:lnTo>
                  <a:lnTo>
                    <a:pt x="169305" y="38376"/>
                  </a:lnTo>
                  <a:lnTo>
                    <a:pt x="167455" y="39393"/>
                  </a:lnTo>
                  <a:lnTo>
                    <a:pt x="164627" y="40833"/>
                  </a:lnTo>
                  <a:lnTo>
                    <a:pt x="162724" y="41719"/>
                  </a:lnTo>
                  <a:lnTo>
                    <a:pt x="161667" y="42181"/>
                  </a:lnTo>
                  <a:lnTo>
                    <a:pt x="159513" y="43014"/>
                  </a:lnTo>
                  <a:lnTo>
                    <a:pt x="157332" y="43754"/>
                  </a:lnTo>
                  <a:lnTo>
                    <a:pt x="155112" y="44388"/>
                  </a:lnTo>
                  <a:lnTo>
                    <a:pt x="152866" y="44903"/>
                  </a:lnTo>
                  <a:lnTo>
                    <a:pt x="150606" y="45300"/>
                  </a:lnTo>
                  <a:lnTo>
                    <a:pt x="148320" y="45591"/>
                  </a:lnTo>
                  <a:lnTo>
                    <a:pt x="146021" y="45749"/>
                  </a:lnTo>
                  <a:lnTo>
                    <a:pt x="144858" y="45789"/>
                  </a:lnTo>
                  <a:lnTo>
                    <a:pt x="143959" y="45789"/>
                  </a:lnTo>
                  <a:lnTo>
                    <a:pt x="142175" y="45749"/>
                  </a:lnTo>
                  <a:lnTo>
                    <a:pt x="140391" y="45617"/>
                  </a:lnTo>
                  <a:lnTo>
                    <a:pt x="138634" y="45432"/>
                  </a:lnTo>
                  <a:lnTo>
                    <a:pt x="136876" y="45168"/>
                  </a:lnTo>
                  <a:lnTo>
                    <a:pt x="135145" y="44837"/>
                  </a:lnTo>
                  <a:lnTo>
                    <a:pt x="132568" y="44243"/>
                  </a:lnTo>
                  <a:lnTo>
                    <a:pt x="129185" y="43238"/>
                  </a:lnTo>
                  <a:lnTo>
                    <a:pt x="125842" y="42049"/>
                  </a:lnTo>
                  <a:lnTo>
                    <a:pt x="122565" y="40701"/>
                  </a:lnTo>
                  <a:lnTo>
                    <a:pt x="119327" y="39221"/>
                  </a:lnTo>
                  <a:lnTo>
                    <a:pt x="117729" y="38442"/>
                  </a:lnTo>
                  <a:lnTo>
                    <a:pt x="114650" y="36896"/>
                  </a:lnTo>
                  <a:lnTo>
                    <a:pt x="108518" y="33750"/>
                  </a:lnTo>
                  <a:lnTo>
                    <a:pt x="103893" y="31478"/>
                  </a:lnTo>
                  <a:lnTo>
                    <a:pt x="100774" y="30037"/>
                  </a:lnTo>
                  <a:lnTo>
                    <a:pt x="97603" y="28703"/>
                  </a:lnTo>
                  <a:lnTo>
                    <a:pt x="94379" y="27474"/>
                  </a:lnTo>
                  <a:lnTo>
                    <a:pt x="92740" y="26932"/>
                  </a:lnTo>
                  <a:lnTo>
                    <a:pt x="91696" y="26588"/>
                  </a:lnTo>
                  <a:lnTo>
                    <a:pt x="89595" y="25980"/>
                  </a:lnTo>
                  <a:lnTo>
                    <a:pt x="87481" y="25425"/>
                  </a:lnTo>
                  <a:lnTo>
                    <a:pt x="85340" y="24950"/>
                  </a:lnTo>
                  <a:lnTo>
                    <a:pt x="83199" y="24527"/>
                  </a:lnTo>
                  <a:lnTo>
                    <a:pt x="81032" y="24183"/>
                  </a:lnTo>
                  <a:lnTo>
                    <a:pt x="78878" y="23892"/>
                  </a:lnTo>
                  <a:lnTo>
                    <a:pt x="76698" y="23668"/>
                  </a:lnTo>
                  <a:lnTo>
                    <a:pt x="74517" y="23509"/>
                  </a:lnTo>
                  <a:lnTo>
                    <a:pt x="72337" y="23404"/>
                  </a:lnTo>
                  <a:lnTo>
                    <a:pt x="69060" y="23377"/>
                  </a:lnTo>
                  <a:lnTo>
                    <a:pt x="64686" y="23536"/>
                  </a:lnTo>
                  <a:lnTo>
                    <a:pt x="60325" y="23945"/>
                  </a:lnTo>
                  <a:lnTo>
                    <a:pt x="58158" y="24249"/>
                  </a:lnTo>
                  <a:lnTo>
                    <a:pt x="55938" y="24593"/>
                  </a:lnTo>
                  <a:lnTo>
                    <a:pt x="51537" y="25491"/>
                  </a:lnTo>
                  <a:lnTo>
                    <a:pt x="47203" y="26615"/>
                  </a:lnTo>
                  <a:lnTo>
                    <a:pt x="42908" y="27923"/>
                  </a:lnTo>
                  <a:lnTo>
                    <a:pt x="38679" y="29416"/>
                  </a:lnTo>
                  <a:lnTo>
                    <a:pt x="34504" y="31068"/>
                  </a:lnTo>
                  <a:lnTo>
                    <a:pt x="30381" y="32865"/>
                  </a:lnTo>
                  <a:lnTo>
                    <a:pt x="26324" y="34768"/>
                  </a:lnTo>
                  <a:lnTo>
                    <a:pt x="24315" y="35759"/>
                  </a:lnTo>
                  <a:lnTo>
                    <a:pt x="22664" y="36592"/>
                  </a:lnTo>
                  <a:lnTo>
                    <a:pt x="19413" y="38376"/>
                  </a:lnTo>
                  <a:lnTo>
                    <a:pt x="16215" y="40265"/>
                  </a:lnTo>
                  <a:lnTo>
                    <a:pt x="13083" y="42287"/>
                  </a:lnTo>
                  <a:lnTo>
                    <a:pt x="10030" y="44415"/>
                  </a:lnTo>
                  <a:lnTo>
                    <a:pt x="7057" y="46648"/>
                  </a:lnTo>
                  <a:lnTo>
                    <a:pt x="4163" y="49000"/>
                  </a:lnTo>
                  <a:lnTo>
                    <a:pt x="1362" y="51445"/>
                  </a:lnTo>
                  <a:lnTo>
                    <a:pt x="1" y="52713"/>
                  </a:lnTo>
                  <a:lnTo>
                    <a:pt x="1216" y="52713"/>
                  </a:lnTo>
                  <a:lnTo>
                    <a:pt x="2696" y="51379"/>
                  </a:lnTo>
                  <a:lnTo>
                    <a:pt x="5723" y="48802"/>
                  </a:lnTo>
                  <a:lnTo>
                    <a:pt x="8868" y="46357"/>
                  </a:lnTo>
                  <a:lnTo>
                    <a:pt x="12092" y="44031"/>
                  </a:lnTo>
                  <a:lnTo>
                    <a:pt x="15409" y="41824"/>
                  </a:lnTo>
                  <a:lnTo>
                    <a:pt x="18792" y="39750"/>
                  </a:lnTo>
                  <a:lnTo>
                    <a:pt x="22267" y="37794"/>
                  </a:lnTo>
                  <a:lnTo>
                    <a:pt x="25795" y="35944"/>
                  </a:lnTo>
                  <a:lnTo>
                    <a:pt x="27579" y="35072"/>
                  </a:lnTo>
                  <a:lnTo>
                    <a:pt x="29813" y="34028"/>
                  </a:lnTo>
                  <a:lnTo>
                    <a:pt x="34319" y="32033"/>
                  </a:lnTo>
                  <a:lnTo>
                    <a:pt x="38891" y="30222"/>
                  </a:lnTo>
                  <a:lnTo>
                    <a:pt x="43542" y="28610"/>
                  </a:lnTo>
                  <a:lnTo>
                    <a:pt x="48260" y="27196"/>
                  </a:lnTo>
                  <a:lnTo>
                    <a:pt x="51828" y="26311"/>
                  </a:lnTo>
                  <a:lnTo>
                    <a:pt x="54233" y="25795"/>
                  </a:lnTo>
                  <a:lnTo>
                    <a:pt x="56651" y="25346"/>
                  </a:lnTo>
                  <a:lnTo>
                    <a:pt x="59069" y="24963"/>
                  </a:lnTo>
                  <a:lnTo>
                    <a:pt x="61514" y="24646"/>
                  </a:lnTo>
                  <a:lnTo>
                    <a:pt x="63972" y="24408"/>
                  </a:lnTo>
                  <a:lnTo>
                    <a:pt x="65201" y="24329"/>
                  </a:lnTo>
                  <a:lnTo>
                    <a:pt x="66271" y="24262"/>
                  </a:lnTo>
                  <a:lnTo>
                    <a:pt x="68399" y="24183"/>
                  </a:lnTo>
                  <a:lnTo>
                    <a:pt x="71584" y="24183"/>
                  </a:lnTo>
                  <a:lnTo>
                    <a:pt x="75799" y="24408"/>
                  </a:lnTo>
                  <a:lnTo>
                    <a:pt x="80001" y="24884"/>
                  </a:lnTo>
                  <a:lnTo>
                    <a:pt x="84151" y="25584"/>
                  </a:lnTo>
                  <a:lnTo>
                    <a:pt x="88273" y="26522"/>
                  </a:lnTo>
                  <a:lnTo>
                    <a:pt x="92343" y="27685"/>
                  </a:lnTo>
                  <a:lnTo>
                    <a:pt x="96347" y="29073"/>
                  </a:lnTo>
                  <a:lnTo>
                    <a:pt x="98316" y="29852"/>
                  </a:lnTo>
                  <a:lnTo>
                    <a:pt x="99889" y="30513"/>
                  </a:lnTo>
                  <a:lnTo>
                    <a:pt x="102981" y="31900"/>
                  </a:lnTo>
                  <a:lnTo>
                    <a:pt x="107553" y="34147"/>
                  </a:lnTo>
                  <a:lnTo>
                    <a:pt x="113579" y="37266"/>
                  </a:lnTo>
                  <a:lnTo>
                    <a:pt x="118125" y="39565"/>
                  </a:lnTo>
                  <a:lnTo>
                    <a:pt x="121204" y="41018"/>
                  </a:lnTo>
                  <a:lnTo>
                    <a:pt x="122750" y="41706"/>
                  </a:lnTo>
                  <a:lnTo>
                    <a:pt x="124455" y="42432"/>
                  </a:lnTo>
                  <a:lnTo>
                    <a:pt x="127917" y="43714"/>
                  </a:lnTo>
                  <a:lnTo>
                    <a:pt x="131445" y="44785"/>
                  </a:lnTo>
                  <a:lnTo>
                    <a:pt x="134114" y="45432"/>
                  </a:lnTo>
                  <a:lnTo>
                    <a:pt x="135912" y="45789"/>
                  </a:lnTo>
                  <a:lnTo>
                    <a:pt x="137709" y="46093"/>
                  </a:lnTo>
                  <a:lnTo>
                    <a:pt x="139519" y="46317"/>
                  </a:lnTo>
                  <a:lnTo>
                    <a:pt x="141343" y="46476"/>
                  </a:lnTo>
                  <a:lnTo>
                    <a:pt x="143166" y="46555"/>
                  </a:lnTo>
                  <a:lnTo>
                    <a:pt x="145003" y="46568"/>
                  </a:lnTo>
                  <a:lnTo>
                    <a:pt x="146840" y="46516"/>
                  </a:lnTo>
                  <a:lnTo>
                    <a:pt x="148690" y="46370"/>
                  </a:lnTo>
                  <a:lnTo>
                    <a:pt x="150540" y="46159"/>
                  </a:lnTo>
                  <a:lnTo>
                    <a:pt x="151465" y="46013"/>
                  </a:lnTo>
                  <a:lnTo>
                    <a:pt x="152562" y="45828"/>
                  </a:lnTo>
                  <a:lnTo>
                    <a:pt x="154729" y="45353"/>
                  </a:lnTo>
                  <a:lnTo>
                    <a:pt x="156870" y="44771"/>
                  </a:lnTo>
                  <a:lnTo>
                    <a:pt x="158971" y="44084"/>
                  </a:lnTo>
                  <a:lnTo>
                    <a:pt x="161059" y="43305"/>
                  </a:lnTo>
                  <a:lnTo>
                    <a:pt x="163094" y="42446"/>
                  </a:lnTo>
                  <a:lnTo>
                    <a:pt x="165116" y="41507"/>
                  </a:lnTo>
                  <a:lnTo>
                    <a:pt x="167098" y="40503"/>
                  </a:lnTo>
                  <a:lnTo>
                    <a:pt x="168062" y="39974"/>
                  </a:lnTo>
                  <a:lnTo>
                    <a:pt x="169754" y="39023"/>
                  </a:lnTo>
                  <a:lnTo>
                    <a:pt x="172991" y="36988"/>
                  </a:lnTo>
                  <a:lnTo>
                    <a:pt x="175330" y="35323"/>
                  </a:lnTo>
                  <a:lnTo>
                    <a:pt x="176837" y="34147"/>
                  </a:lnTo>
                  <a:lnTo>
                    <a:pt x="178317" y="32918"/>
                  </a:lnTo>
                  <a:lnTo>
                    <a:pt x="179744" y="31649"/>
                  </a:lnTo>
                  <a:lnTo>
                    <a:pt x="180458" y="30975"/>
                  </a:lnTo>
                  <a:lnTo>
                    <a:pt x="181753" y="29707"/>
                  </a:lnTo>
                  <a:lnTo>
                    <a:pt x="184277" y="27077"/>
                  </a:lnTo>
                  <a:lnTo>
                    <a:pt x="186682" y="24329"/>
                  </a:lnTo>
                  <a:lnTo>
                    <a:pt x="188994" y="21501"/>
                  </a:lnTo>
                  <a:lnTo>
                    <a:pt x="191201" y="18593"/>
                  </a:lnTo>
                  <a:lnTo>
                    <a:pt x="193342" y="15620"/>
                  </a:lnTo>
                  <a:lnTo>
                    <a:pt x="196434" y="11088"/>
                  </a:lnTo>
                  <a:lnTo>
                    <a:pt x="198403" y="8035"/>
                  </a:lnTo>
                  <a:lnTo>
                    <a:pt x="200398" y="4864"/>
                  </a:lnTo>
                  <a:lnTo>
                    <a:pt x="202328" y="1639"/>
                  </a:lnTo>
                  <a:lnTo>
                    <a:pt x="202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9"/>
            <p:cNvSpPr/>
            <p:nvPr/>
          </p:nvSpPr>
          <p:spPr>
            <a:xfrm>
              <a:off x="2904933" y="3727309"/>
              <a:ext cx="6232138" cy="1416174"/>
            </a:xfrm>
            <a:custGeom>
              <a:avLst/>
              <a:gdLst/>
              <a:ahLst/>
              <a:cxnLst/>
              <a:rect l="l" t="t" r="r" b="b"/>
              <a:pathLst>
                <a:path w="195166" h="44349" extrusionOk="0">
                  <a:moveTo>
                    <a:pt x="195166" y="0"/>
                  </a:moveTo>
                  <a:lnTo>
                    <a:pt x="193170" y="3106"/>
                  </a:lnTo>
                  <a:lnTo>
                    <a:pt x="191109" y="6172"/>
                  </a:lnTo>
                  <a:lnTo>
                    <a:pt x="189999" y="7797"/>
                  </a:lnTo>
                  <a:lnTo>
                    <a:pt x="187713" y="11021"/>
                  </a:lnTo>
                  <a:lnTo>
                    <a:pt x="185361" y="14219"/>
                  </a:lnTo>
                  <a:lnTo>
                    <a:pt x="182929" y="17351"/>
                  </a:lnTo>
                  <a:lnTo>
                    <a:pt x="180392" y="20404"/>
                  </a:lnTo>
                  <a:lnTo>
                    <a:pt x="177749" y="23364"/>
                  </a:lnTo>
                  <a:lnTo>
                    <a:pt x="174987" y="26192"/>
                  </a:lnTo>
                  <a:lnTo>
                    <a:pt x="172093" y="28901"/>
                  </a:lnTo>
                  <a:lnTo>
                    <a:pt x="170600" y="30182"/>
                  </a:lnTo>
                  <a:lnTo>
                    <a:pt x="169781" y="30856"/>
                  </a:lnTo>
                  <a:lnTo>
                    <a:pt x="168116" y="32138"/>
                  </a:lnTo>
                  <a:lnTo>
                    <a:pt x="166385" y="33354"/>
                  </a:lnTo>
                  <a:lnTo>
                    <a:pt x="164614" y="34517"/>
                  </a:lnTo>
                  <a:lnTo>
                    <a:pt x="162803" y="35613"/>
                  </a:lnTo>
                  <a:lnTo>
                    <a:pt x="160953" y="36644"/>
                  </a:lnTo>
                  <a:lnTo>
                    <a:pt x="158139" y="38085"/>
                  </a:lnTo>
                  <a:lnTo>
                    <a:pt x="156223" y="38970"/>
                  </a:lnTo>
                  <a:lnTo>
                    <a:pt x="155165" y="39432"/>
                  </a:lnTo>
                  <a:lnTo>
                    <a:pt x="153011" y="40265"/>
                  </a:lnTo>
                  <a:lnTo>
                    <a:pt x="150831" y="41005"/>
                  </a:lnTo>
                  <a:lnTo>
                    <a:pt x="148611" y="41639"/>
                  </a:lnTo>
                  <a:lnTo>
                    <a:pt x="146365" y="42155"/>
                  </a:lnTo>
                  <a:lnTo>
                    <a:pt x="144105" y="42551"/>
                  </a:lnTo>
                  <a:lnTo>
                    <a:pt x="141819" y="42842"/>
                  </a:lnTo>
                  <a:lnTo>
                    <a:pt x="139519" y="43000"/>
                  </a:lnTo>
                  <a:lnTo>
                    <a:pt x="138357" y="43040"/>
                  </a:lnTo>
                  <a:lnTo>
                    <a:pt x="137458" y="43040"/>
                  </a:lnTo>
                  <a:lnTo>
                    <a:pt x="135674" y="43000"/>
                  </a:lnTo>
                  <a:lnTo>
                    <a:pt x="133890" y="42868"/>
                  </a:lnTo>
                  <a:lnTo>
                    <a:pt x="132133" y="42683"/>
                  </a:lnTo>
                  <a:lnTo>
                    <a:pt x="130375" y="42419"/>
                  </a:lnTo>
                  <a:lnTo>
                    <a:pt x="128644" y="42089"/>
                  </a:lnTo>
                  <a:lnTo>
                    <a:pt x="126067" y="41494"/>
                  </a:lnTo>
                  <a:lnTo>
                    <a:pt x="122684" y="40490"/>
                  </a:lnTo>
                  <a:lnTo>
                    <a:pt x="119341" y="39300"/>
                  </a:lnTo>
                  <a:lnTo>
                    <a:pt x="116064" y="37952"/>
                  </a:lnTo>
                  <a:lnTo>
                    <a:pt x="112826" y="36472"/>
                  </a:lnTo>
                  <a:lnTo>
                    <a:pt x="111227" y="35693"/>
                  </a:lnTo>
                  <a:lnTo>
                    <a:pt x="108148" y="34147"/>
                  </a:lnTo>
                  <a:lnTo>
                    <a:pt x="102017" y="31002"/>
                  </a:lnTo>
                  <a:lnTo>
                    <a:pt x="97392" y="28729"/>
                  </a:lnTo>
                  <a:lnTo>
                    <a:pt x="94273" y="27288"/>
                  </a:lnTo>
                  <a:lnTo>
                    <a:pt x="91102" y="25954"/>
                  </a:lnTo>
                  <a:lnTo>
                    <a:pt x="87877" y="24725"/>
                  </a:lnTo>
                  <a:lnTo>
                    <a:pt x="86239" y="24183"/>
                  </a:lnTo>
                  <a:lnTo>
                    <a:pt x="85195" y="23839"/>
                  </a:lnTo>
                  <a:lnTo>
                    <a:pt x="83094" y="23231"/>
                  </a:lnTo>
                  <a:lnTo>
                    <a:pt x="80979" y="22676"/>
                  </a:lnTo>
                  <a:lnTo>
                    <a:pt x="78839" y="22201"/>
                  </a:lnTo>
                  <a:lnTo>
                    <a:pt x="76698" y="21778"/>
                  </a:lnTo>
                  <a:lnTo>
                    <a:pt x="74531" y="21434"/>
                  </a:lnTo>
                  <a:lnTo>
                    <a:pt x="72377" y="21144"/>
                  </a:lnTo>
                  <a:lnTo>
                    <a:pt x="70196" y="20919"/>
                  </a:lnTo>
                  <a:lnTo>
                    <a:pt x="68016" y="20760"/>
                  </a:lnTo>
                  <a:lnTo>
                    <a:pt x="65835" y="20655"/>
                  </a:lnTo>
                  <a:lnTo>
                    <a:pt x="62558" y="20615"/>
                  </a:lnTo>
                  <a:lnTo>
                    <a:pt x="58184" y="20787"/>
                  </a:lnTo>
                  <a:lnTo>
                    <a:pt x="53824" y="21196"/>
                  </a:lnTo>
                  <a:lnTo>
                    <a:pt x="51656" y="21500"/>
                  </a:lnTo>
                  <a:lnTo>
                    <a:pt x="49436" y="21844"/>
                  </a:lnTo>
                  <a:lnTo>
                    <a:pt x="45036" y="22743"/>
                  </a:lnTo>
                  <a:lnTo>
                    <a:pt x="40702" y="23866"/>
                  </a:lnTo>
                  <a:lnTo>
                    <a:pt x="36407" y="25174"/>
                  </a:lnTo>
                  <a:lnTo>
                    <a:pt x="32178" y="26667"/>
                  </a:lnTo>
                  <a:lnTo>
                    <a:pt x="28002" y="28319"/>
                  </a:lnTo>
                  <a:lnTo>
                    <a:pt x="23880" y="30116"/>
                  </a:lnTo>
                  <a:lnTo>
                    <a:pt x="19823" y="32019"/>
                  </a:lnTo>
                  <a:lnTo>
                    <a:pt x="17814" y="33010"/>
                  </a:lnTo>
                  <a:lnTo>
                    <a:pt x="16638" y="33605"/>
                  </a:lnTo>
                  <a:lnTo>
                    <a:pt x="14312" y="34847"/>
                  </a:lnTo>
                  <a:lnTo>
                    <a:pt x="12026" y="36142"/>
                  </a:lnTo>
                  <a:lnTo>
                    <a:pt x="9753" y="37503"/>
                  </a:lnTo>
                  <a:lnTo>
                    <a:pt x="7520" y="38930"/>
                  </a:lnTo>
                  <a:lnTo>
                    <a:pt x="5326" y="40410"/>
                  </a:lnTo>
                  <a:lnTo>
                    <a:pt x="3159" y="41943"/>
                  </a:lnTo>
                  <a:lnTo>
                    <a:pt x="1045" y="43529"/>
                  </a:lnTo>
                  <a:lnTo>
                    <a:pt x="1" y="44348"/>
                  </a:lnTo>
                  <a:lnTo>
                    <a:pt x="1402" y="44348"/>
                  </a:lnTo>
                  <a:lnTo>
                    <a:pt x="2551" y="43476"/>
                  </a:lnTo>
                  <a:lnTo>
                    <a:pt x="4890" y="41785"/>
                  </a:lnTo>
                  <a:lnTo>
                    <a:pt x="7269" y="40159"/>
                  </a:lnTo>
                  <a:lnTo>
                    <a:pt x="9700" y="38587"/>
                  </a:lnTo>
                  <a:lnTo>
                    <a:pt x="12158" y="37080"/>
                  </a:lnTo>
                  <a:lnTo>
                    <a:pt x="14669" y="35653"/>
                  </a:lnTo>
                  <a:lnTo>
                    <a:pt x="17206" y="34279"/>
                  </a:lnTo>
                  <a:lnTo>
                    <a:pt x="19783" y="32957"/>
                  </a:lnTo>
                  <a:lnTo>
                    <a:pt x="21078" y="32323"/>
                  </a:lnTo>
                  <a:lnTo>
                    <a:pt x="23311" y="31279"/>
                  </a:lnTo>
                  <a:lnTo>
                    <a:pt x="27817" y="29284"/>
                  </a:lnTo>
                  <a:lnTo>
                    <a:pt x="32390" y="27473"/>
                  </a:lnTo>
                  <a:lnTo>
                    <a:pt x="37041" y="25861"/>
                  </a:lnTo>
                  <a:lnTo>
                    <a:pt x="41759" y="24447"/>
                  </a:lnTo>
                  <a:lnTo>
                    <a:pt x="45327" y="23562"/>
                  </a:lnTo>
                  <a:lnTo>
                    <a:pt x="47732" y="23046"/>
                  </a:lnTo>
                  <a:lnTo>
                    <a:pt x="50150" y="22597"/>
                  </a:lnTo>
                  <a:lnTo>
                    <a:pt x="52568" y="22214"/>
                  </a:lnTo>
                  <a:lnTo>
                    <a:pt x="55013" y="21897"/>
                  </a:lnTo>
                  <a:lnTo>
                    <a:pt x="57471" y="21659"/>
                  </a:lnTo>
                  <a:lnTo>
                    <a:pt x="58700" y="21580"/>
                  </a:lnTo>
                  <a:lnTo>
                    <a:pt x="59770" y="21514"/>
                  </a:lnTo>
                  <a:lnTo>
                    <a:pt x="61898" y="21434"/>
                  </a:lnTo>
                  <a:lnTo>
                    <a:pt x="65082" y="21434"/>
                  </a:lnTo>
                  <a:lnTo>
                    <a:pt x="69298" y="21659"/>
                  </a:lnTo>
                  <a:lnTo>
                    <a:pt x="73500" y="22135"/>
                  </a:lnTo>
                  <a:lnTo>
                    <a:pt x="77649" y="22835"/>
                  </a:lnTo>
                  <a:lnTo>
                    <a:pt x="81772" y="23773"/>
                  </a:lnTo>
                  <a:lnTo>
                    <a:pt x="85842" y="24936"/>
                  </a:lnTo>
                  <a:lnTo>
                    <a:pt x="89846" y="26324"/>
                  </a:lnTo>
                  <a:lnTo>
                    <a:pt x="91815" y="27103"/>
                  </a:lnTo>
                  <a:lnTo>
                    <a:pt x="93388" y="27764"/>
                  </a:lnTo>
                  <a:lnTo>
                    <a:pt x="96480" y="29152"/>
                  </a:lnTo>
                  <a:lnTo>
                    <a:pt x="101052" y="31398"/>
                  </a:lnTo>
                  <a:lnTo>
                    <a:pt x="107078" y="34517"/>
                  </a:lnTo>
                  <a:lnTo>
                    <a:pt x="111624" y="36816"/>
                  </a:lnTo>
                  <a:lnTo>
                    <a:pt x="114703" y="38270"/>
                  </a:lnTo>
                  <a:lnTo>
                    <a:pt x="116249" y="38957"/>
                  </a:lnTo>
                  <a:lnTo>
                    <a:pt x="117953" y="39684"/>
                  </a:lnTo>
                  <a:lnTo>
                    <a:pt x="121416" y="40965"/>
                  </a:lnTo>
                  <a:lnTo>
                    <a:pt x="124944" y="42036"/>
                  </a:lnTo>
                  <a:lnTo>
                    <a:pt x="127613" y="42683"/>
                  </a:lnTo>
                  <a:lnTo>
                    <a:pt x="129410" y="43040"/>
                  </a:lnTo>
                  <a:lnTo>
                    <a:pt x="131208" y="43331"/>
                  </a:lnTo>
                  <a:lnTo>
                    <a:pt x="133018" y="43569"/>
                  </a:lnTo>
                  <a:lnTo>
                    <a:pt x="134842" y="43727"/>
                  </a:lnTo>
                  <a:lnTo>
                    <a:pt x="136665" y="43806"/>
                  </a:lnTo>
                  <a:lnTo>
                    <a:pt x="138502" y="43820"/>
                  </a:lnTo>
                  <a:lnTo>
                    <a:pt x="140339" y="43767"/>
                  </a:lnTo>
                  <a:lnTo>
                    <a:pt x="142189" y="43621"/>
                  </a:lnTo>
                  <a:lnTo>
                    <a:pt x="144039" y="43410"/>
                  </a:lnTo>
                  <a:lnTo>
                    <a:pt x="144964" y="43265"/>
                  </a:lnTo>
                  <a:lnTo>
                    <a:pt x="145968" y="43093"/>
                  </a:lnTo>
                  <a:lnTo>
                    <a:pt x="147990" y="42670"/>
                  </a:lnTo>
                  <a:lnTo>
                    <a:pt x="149985" y="42155"/>
                  </a:lnTo>
                  <a:lnTo>
                    <a:pt x="151967" y="41547"/>
                  </a:lnTo>
                  <a:lnTo>
                    <a:pt x="153923" y="40873"/>
                  </a:lnTo>
                  <a:lnTo>
                    <a:pt x="155866" y="40106"/>
                  </a:lnTo>
                  <a:lnTo>
                    <a:pt x="157769" y="39261"/>
                  </a:lnTo>
                  <a:lnTo>
                    <a:pt x="159645" y="38362"/>
                  </a:lnTo>
                  <a:lnTo>
                    <a:pt x="161495" y="37371"/>
                  </a:lnTo>
                  <a:lnTo>
                    <a:pt x="163306" y="36327"/>
                  </a:lnTo>
                  <a:lnTo>
                    <a:pt x="165076" y="35230"/>
                  </a:lnTo>
                  <a:lnTo>
                    <a:pt x="166821" y="34067"/>
                  </a:lnTo>
                  <a:lnTo>
                    <a:pt x="168499" y="32852"/>
                  </a:lnTo>
                  <a:lnTo>
                    <a:pt x="170151" y="31583"/>
                  </a:lnTo>
                  <a:lnTo>
                    <a:pt x="171750" y="30275"/>
                  </a:lnTo>
                  <a:lnTo>
                    <a:pt x="173282" y="28927"/>
                  </a:lnTo>
                  <a:lnTo>
                    <a:pt x="174036" y="28227"/>
                  </a:lnTo>
                  <a:lnTo>
                    <a:pt x="175370" y="26958"/>
                  </a:lnTo>
                  <a:lnTo>
                    <a:pt x="177960" y="24315"/>
                  </a:lnTo>
                  <a:lnTo>
                    <a:pt x="180458" y="21566"/>
                  </a:lnTo>
                  <a:lnTo>
                    <a:pt x="182850" y="18739"/>
                  </a:lnTo>
                  <a:lnTo>
                    <a:pt x="185162" y="15831"/>
                  </a:lnTo>
                  <a:lnTo>
                    <a:pt x="187396" y="12858"/>
                  </a:lnTo>
                  <a:lnTo>
                    <a:pt x="190633" y="8339"/>
                  </a:lnTo>
                  <a:lnTo>
                    <a:pt x="192708" y="5286"/>
                  </a:lnTo>
                  <a:lnTo>
                    <a:pt x="193950" y="3423"/>
                  </a:lnTo>
                  <a:lnTo>
                    <a:pt x="195166" y="1547"/>
                  </a:lnTo>
                  <a:lnTo>
                    <a:pt x="195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9"/>
            <p:cNvSpPr/>
            <p:nvPr/>
          </p:nvSpPr>
          <p:spPr>
            <a:xfrm>
              <a:off x="3208775" y="4557758"/>
              <a:ext cx="3357639" cy="585738"/>
            </a:xfrm>
            <a:custGeom>
              <a:avLst/>
              <a:gdLst/>
              <a:ahLst/>
              <a:cxnLst/>
              <a:rect l="l" t="t" r="r" b="b"/>
              <a:pathLst>
                <a:path w="105148" h="18343" extrusionOk="0">
                  <a:moveTo>
                    <a:pt x="53109" y="1"/>
                  </a:moveTo>
                  <a:lnTo>
                    <a:pt x="51325" y="14"/>
                  </a:lnTo>
                  <a:lnTo>
                    <a:pt x="47784" y="199"/>
                  </a:lnTo>
                  <a:lnTo>
                    <a:pt x="44269" y="542"/>
                  </a:lnTo>
                  <a:lnTo>
                    <a:pt x="40780" y="1058"/>
                  </a:lnTo>
                  <a:lnTo>
                    <a:pt x="37305" y="1705"/>
                  </a:lnTo>
                  <a:lnTo>
                    <a:pt x="33882" y="2511"/>
                  </a:lnTo>
                  <a:lnTo>
                    <a:pt x="30473" y="3436"/>
                  </a:lnTo>
                  <a:lnTo>
                    <a:pt x="27116" y="4507"/>
                  </a:lnTo>
                  <a:lnTo>
                    <a:pt x="23786" y="5683"/>
                  </a:lnTo>
                  <a:lnTo>
                    <a:pt x="20496" y="6978"/>
                  </a:lnTo>
                  <a:lnTo>
                    <a:pt x="17245" y="8379"/>
                  </a:lnTo>
                  <a:lnTo>
                    <a:pt x="14034" y="9885"/>
                  </a:lnTo>
                  <a:lnTo>
                    <a:pt x="10876" y="11484"/>
                  </a:lnTo>
                  <a:lnTo>
                    <a:pt x="7757" y="13162"/>
                  </a:lnTo>
                  <a:lnTo>
                    <a:pt x="4691" y="14933"/>
                  </a:lnTo>
                  <a:lnTo>
                    <a:pt x="1679" y="16756"/>
                  </a:lnTo>
                  <a:lnTo>
                    <a:pt x="199" y="17708"/>
                  </a:lnTo>
                  <a:lnTo>
                    <a:pt x="106" y="17774"/>
                  </a:lnTo>
                  <a:lnTo>
                    <a:pt x="14" y="17933"/>
                  </a:lnTo>
                  <a:lnTo>
                    <a:pt x="0" y="18104"/>
                  </a:lnTo>
                  <a:lnTo>
                    <a:pt x="66" y="18276"/>
                  </a:lnTo>
                  <a:lnTo>
                    <a:pt x="106" y="18342"/>
                  </a:lnTo>
                  <a:lnTo>
                    <a:pt x="727" y="18342"/>
                  </a:lnTo>
                  <a:lnTo>
                    <a:pt x="2815" y="17021"/>
                  </a:lnTo>
                  <a:lnTo>
                    <a:pt x="7044" y="14510"/>
                  </a:lnTo>
                  <a:lnTo>
                    <a:pt x="11378" y="12145"/>
                  </a:lnTo>
                  <a:lnTo>
                    <a:pt x="15778" y="9951"/>
                  </a:lnTo>
                  <a:lnTo>
                    <a:pt x="20285" y="7956"/>
                  </a:lnTo>
                  <a:lnTo>
                    <a:pt x="24857" y="6158"/>
                  </a:lnTo>
                  <a:lnTo>
                    <a:pt x="28359" y="4969"/>
                  </a:lnTo>
                  <a:lnTo>
                    <a:pt x="30711" y="4242"/>
                  </a:lnTo>
                  <a:lnTo>
                    <a:pt x="33076" y="3568"/>
                  </a:lnTo>
                  <a:lnTo>
                    <a:pt x="35468" y="2974"/>
                  </a:lnTo>
                  <a:lnTo>
                    <a:pt x="36684" y="2696"/>
                  </a:lnTo>
                  <a:lnTo>
                    <a:pt x="37900" y="2432"/>
                  </a:lnTo>
                  <a:lnTo>
                    <a:pt x="40371" y="1956"/>
                  </a:lnTo>
                  <a:lnTo>
                    <a:pt x="42855" y="1573"/>
                  </a:lnTo>
                  <a:lnTo>
                    <a:pt x="45352" y="1256"/>
                  </a:lnTo>
                  <a:lnTo>
                    <a:pt x="47850" y="1031"/>
                  </a:lnTo>
                  <a:lnTo>
                    <a:pt x="50361" y="873"/>
                  </a:lnTo>
                  <a:lnTo>
                    <a:pt x="52885" y="820"/>
                  </a:lnTo>
                  <a:lnTo>
                    <a:pt x="55395" y="833"/>
                  </a:lnTo>
                  <a:lnTo>
                    <a:pt x="57906" y="952"/>
                  </a:lnTo>
                  <a:lnTo>
                    <a:pt x="60404" y="1150"/>
                  </a:lnTo>
                  <a:lnTo>
                    <a:pt x="62901" y="1441"/>
                  </a:lnTo>
                  <a:lnTo>
                    <a:pt x="65386" y="1811"/>
                  </a:lnTo>
                  <a:lnTo>
                    <a:pt x="67844" y="2287"/>
                  </a:lnTo>
                  <a:lnTo>
                    <a:pt x="70288" y="2855"/>
                  </a:lnTo>
                  <a:lnTo>
                    <a:pt x="72720" y="3529"/>
                  </a:lnTo>
                  <a:lnTo>
                    <a:pt x="75111" y="4295"/>
                  </a:lnTo>
                  <a:lnTo>
                    <a:pt x="76301" y="4718"/>
                  </a:lnTo>
                  <a:lnTo>
                    <a:pt x="78045" y="5379"/>
                  </a:lnTo>
                  <a:lnTo>
                    <a:pt x="81468" y="6859"/>
                  </a:lnTo>
                  <a:lnTo>
                    <a:pt x="84851" y="8511"/>
                  </a:lnTo>
                  <a:lnTo>
                    <a:pt x="88181" y="10281"/>
                  </a:lnTo>
                  <a:lnTo>
                    <a:pt x="93149" y="13043"/>
                  </a:lnTo>
                  <a:lnTo>
                    <a:pt x="98118" y="15792"/>
                  </a:lnTo>
                  <a:lnTo>
                    <a:pt x="101461" y="17523"/>
                  </a:lnTo>
                  <a:lnTo>
                    <a:pt x="103153" y="18342"/>
                  </a:lnTo>
                  <a:lnTo>
                    <a:pt x="105148" y="18342"/>
                  </a:lnTo>
                  <a:lnTo>
                    <a:pt x="103060" y="17391"/>
                  </a:lnTo>
                  <a:lnTo>
                    <a:pt x="98937" y="15290"/>
                  </a:lnTo>
                  <a:lnTo>
                    <a:pt x="92872" y="11946"/>
                  </a:lnTo>
                  <a:lnTo>
                    <a:pt x="88881" y="9740"/>
                  </a:lnTo>
                  <a:lnTo>
                    <a:pt x="86886" y="8669"/>
                  </a:lnTo>
                  <a:lnTo>
                    <a:pt x="82868" y="6634"/>
                  </a:lnTo>
                  <a:lnTo>
                    <a:pt x="79789" y="5247"/>
                  </a:lnTo>
                  <a:lnTo>
                    <a:pt x="77715" y="4388"/>
                  </a:lnTo>
                  <a:lnTo>
                    <a:pt x="75600" y="3608"/>
                  </a:lnTo>
                  <a:lnTo>
                    <a:pt x="73460" y="2881"/>
                  </a:lnTo>
                  <a:lnTo>
                    <a:pt x="72389" y="2564"/>
                  </a:lnTo>
                  <a:lnTo>
                    <a:pt x="71213" y="2234"/>
                  </a:lnTo>
                  <a:lnTo>
                    <a:pt x="68848" y="1639"/>
                  </a:lnTo>
                  <a:lnTo>
                    <a:pt x="66456" y="1150"/>
                  </a:lnTo>
                  <a:lnTo>
                    <a:pt x="64051" y="754"/>
                  </a:lnTo>
                  <a:lnTo>
                    <a:pt x="61633" y="437"/>
                  </a:lnTo>
                  <a:lnTo>
                    <a:pt x="59201" y="212"/>
                  </a:lnTo>
                  <a:lnTo>
                    <a:pt x="56770" y="67"/>
                  </a:lnTo>
                  <a:lnTo>
                    <a:pt x="543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9"/>
            <p:cNvSpPr/>
            <p:nvPr/>
          </p:nvSpPr>
          <p:spPr>
            <a:xfrm>
              <a:off x="3454371" y="4705032"/>
              <a:ext cx="2811210" cy="438465"/>
            </a:xfrm>
            <a:custGeom>
              <a:avLst/>
              <a:gdLst/>
              <a:ahLst/>
              <a:cxnLst/>
              <a:rect l="l" t="t" r="r" b="b"/>
              <a:pathLst>
                <a:path w="88036" h="13731" extrusionOk="0">
                  <a:moveTo>
                    <a:pt x="46026" y="0"/>
                  </a:moveTo>
                  <a:lnTo>
                    <a:pt x="44811" y="14"/>
                  </a:lnTo>
                  <a:lnTo>
                    <a:pt x="43317" y="53"/>
                  </a:lnTo>
                  <a:lnTo>
                    <a:pt x="40344" y="225"/>
                  </a:lnTo>
                  <a:lnTo>
                    <a:pt x="37397" y="516"/>
                  </a:lnTo>
                  <a:lnTo>
                    <a:pt x="34477" y="912"/>
                  </a:lnTo>
                  <a:lnTo>
                    <a:pt x="31570" y="1428"/>
                  </a:lnTo>
                  <a:lnTo>
                    <a:pt x="28676" y="2035"/>
                  </a:lnTo>
                  <a:lnTo>
                    <a:pt x="25808" y="2762"/>
                  </a:lnTo>
                  <a:lnTo>
                    <a:pt x="22980" y="3568"/>
                  </a:lnTo>
                  <a:lnTo>
                    <a:pt x="20165" y="4467"/>
                  </a:lnTo>
                  <a:lnTo>
                    <a:pt x="17377" y="5458"/>
                  </a:lnTo>
                  <a:lnTo>
                    <a:pt x="14615" y="6542"/>
                  </a:lnTo>
                  <a:lnTo>
                    <a:pt x="11880" y="7691"/>
                  </a:lnTo>
                  <a:lnTo>
                    <a:pt x="9184" y="8920"/>
                  </a:lnTo>
                  <a:lnTo>
                    <a:pt x="6515" y="10215"/>
                  </a:lnTo>
                  <a:lnTo>
                    <a:pt x="3885" y="11576"/>
                  </a:lnTo>
                  <a:lnTo>
                    <a:pt x="1282" y="13003"/>
                  </a:lnTo>
                  <a:lnTo>
                    <a:pt x="0" y="13730"/>
                  </a:lnTo>
                  <a:lnTo>
                    <a:pt x="1665" y="13730"/>
                  </a:lnTo>
                  <a:lnTo>
                    <a:pt x="3330" y="12805"/>
                  </a:lnTo>
                  <a:lnTo>
                    <a:pt x="6700" y="11048"/>
                  </a:lnTo>
                  <a:lnTo>
                    <a:pt x="10122" y="9396"/>
                  </a:lnTo>
                  <a:lnTo>
                    <a:pt x="13598" y="7850"/>
                  </a:lnTo>
                  <a:lnTo>
                    <a:pt x="17126" y="6449"/>
                  </a:lnTo>
                  <a:lnTo>
                    <a:pt x="20694" y="5167"/>
                  </a:lnTo>
                  <a:lnTo>
                    <a:pt x="24328" y="4031"/>
                  </a:lnTo>
                  <a:lnTo>
                    <a:pt x="28002" y="3053"/>
                  </a:lnTo>
                  <a:lnTo>
                    <a:pt x="29865" y="2630"/>
                  </a:lnTo>
                  <a:lnTo>
                    <a:pt x="31094" y="2366"/>
                  </a:lnTo>
                  <a:lnTo>
                    <a:pt x="33578" y="1890"/>
                  </a:lnTo>
                  <a:lnTo>
                    <a:pt x="36076" y="1507"/>
                  </a:lnTo>
                  <a:lnTo>
                    <a:pt x="38586" y="1216"/>
                  </a:lnTo>
                  <a:lnTo>
                    <a:pt x="41110" y="991"/>
                  </a:lnTo>
                  <a:lnTo>
                    <a:pt x="43634" y="873"/>
                  </a:lnTo>
                  <a:lnTo>
                    <a:pt x="46158" y="820"/>
                  </a:lnTo>
                  <a:lnTo>
                    <a:pt x="48682" y="873"/>
                  </a:lnTo>
                  <a:lnTo>
                    <a:pt x="51206" y="1018"/>
                  </a:lnTo>
                  <a:lnTo>
                    <a:pt x="53717" y="1243"/>
                  </a:lnTo>
                  <a:lnTo>
                    <a:pt x="56215" y="1573"/>
                  </a:lnTo>
                  <a:lnTo>
                    <a:pt x="58712" y="1996"/>
                  </a:lnTo>
                  <a:lnTo>
                    <a:pt x="61170" y="2511"/>
                  </a:lnTo>
                  <a:lnTo>
                    <a:pt x="63628" y="3132"/>
                  </a:lnTo>
                  <a:lnTo>
                    <a:pt x="66046" y="3859"/>
                  </a:lnTo>
                  <a:lnTo>
                    <a:pt x="68438" y="4678"/>
                  </a:lnTo>
                  <a:lnTo>
                    <a:pt x="69627" y="5141"/>
                  </a:lnTo>
                  <a:lnTo>
                    <a:pt x="70698" y="5564"/>
                  </a:lnTo>
                  <a:lnTo>
                    <a:pt x="72838" y="6502"/>
                  </a:lnTo>
                  <a:lnTo>
                    <a:pt x="76010" y="8022"/>
                  </a:lnTo>
                  <a:lnTo>
                    <a:pt x="82234" y="11391"/>
                  </a:lnTo>
                  <a:lnTo>
                    <a:pt x="86357" y="13730"/>
                  </a:lnTo>
                  <a:lnTo>
                    <a:pt x="88035" y="13730"/>
                  </a:lnTo>
                  <a:lnTo>
                    <a:pt x="84375" y="11656"/>
                  </a:lnTo>
                  <a:lnTo>
                    <a:pt x="80741" y="9621"/>
                  </a:lnTo>
                  <a:lnTo>
                    <a:pt x="78759" y="8537"/>
                  </a:lnTo>
                  <a:lnTo>
                    <a:pt x="74728" y="6502"/>
                  </a:lnTo>
                  <a:lnTo>
                    <a:pt x="71649" y="5114"/>
                  </a:lnTo>
                  <a:lnTo>
                    <a:pt x="69574" y="4255"/>
                  </a:lnTo>
                  <a:lnTo>
                    <a:pt x="67460" y="3463"/>
                  </a:lnTo>
                  <a:lnTo>
                    <a:pt x="65306" y="2762"/>
                  </a:lnTo>
                  <a:lnTo>
                    <a:pt x="64223" y="2432"/>
                  </a:lnTo>
                  <a:lnTo>
                    <a:pt x="63046" y="2101"/>
                  </a:lnTo>
                  <a:lnTo>
                    <a:pt x="60655" y="1533"/>
                  </a:lnTo>
                  <a:lnTo>
                    <a:pt x="58250" y="1044"/>
                  </a:lnTo>
                  <a:lnTo>
                    <a:pt x="55818" y="661"/>
                  </a:lnTo>
                  <a:lnTo>
                    <a:pt x="53387" y="370"/>
                  </a:lnTo>
                  <a:lnTo>
                    <a:pt x="50942" y="159"/>
                  </a:lnTo>
                  <a:lnTo>
                    <a:pt x="48484" y="40"/>
                  </a:lnTo>
                  <a:lnTo>
                    <a:pt x="46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9"/>
            <p:cNvSpPr/>
            <p:nvPr/>
          </p:nvSpPr>
          <p:spPr>
            <a:xfrm>
              <a:off x="3757766" y="4863260"/>
              <a:ext cx="2225089" cy="280240"/>
            </a:xfrm>
            <a:custGeom>
              <a:avLst/>
              <a:gdLst/>
              <a:ahLst/>
              <a:cxnLst/>
              <a:rect l="l" t="t" r="r" b="b"/>
              <a:pathLst>
                <a:path w="69681" h="8776" extrusionOk="0">
                  <a:moveTo>
                    <a:pt x="36525" y="1"/>
                  </a:moveTo>
                  <a:lnTo>
                    <a:pt x="35310" y="14"/>
                  </a:lnTo>
                  <a:lnTo>
                    <a:pt x="34147" y="40"/>
                  </a:lnTo>
                  <a:lnTo>
                    <a:pt x="31847" y="159"/>
                  </a:lnTo>
                  <a:lnTo>
                    <a:pt x="29561" y="331"/>
                  </a:lnTo>
                  <a:lnTo>
                    <a:pt x="27288" y="582"/>
                  </a:lnTo>
                  <a:lnTo>
                    <a:pt x="25015" y="913"/>
                  </a:lnTo>
                  <a:lnTo>
                    <a:pt x="22769" y="1296"/>
                  </a:lnTo>
                  <a:lnTo>
                    <a:pt x="19412" y="1983"/>
                  </a:lnTo>
                  <a:lnTo>
                    <a:pt x="14986" y="3119"/>
                  </a:lnTo>
                  <a:lnTo>
                    <a:pt x="10612" y="4481"/>
                  </a:lnTo>
                  <a:lnTo>
                    <a:pt x="6317" y="6053"/>
                  </a:lnTo>
                  <a:lnTo>
                    <a:pt x="2075" y="7824"/>
                  </a:lnTo>
                  <a:lnTo>
                    <a:pt x="0" y="8775"/>
                  </a:lnTo>
                  <a:lnTo>
                    <a:pt x="1983" y="8775"/>
                  </a:lnTo>
                  <a:lnTo>
                    <a:pt x="4203" y="7811"/>
                  </a:lnTo>
                  <a:lnTo>
                    <a:pt x="8722" y="6027"/>
                  </a:lnTo>
                  <a:lnTo>
                    <a:pt x="12158" y="4851"/>
                  </a:lnTo>
                  <a:lnTo>
                    <a:pt x="14470" y="4137"/>
                  </a:lnTo>
                  <a:lnTo>
                    <a:pt x="16809" y="3489"/>
                  </a:lnTo>
                  <a:lnTo>
                    <a:pt x="19175" y="2895"/>
                  </a:lnTo>
                  <a:lnTo>
                    <a:pt x="20364" y="2630"/>
                  </a:lnTo>
                  <a:lnTo>
                    <a:pt x="21593" y="2366"/>
                  </a:lnTo>
                  <a:lnTo>
                    <a:pt x="24077" y="1890"/>
                  </a:lnTo>
                  <a:lnTo>
                    <a:pt x="26575" y="1507"/>
                  </a:lnTo>
                  <a:lnTo>
                    <a:pt x="29085" y="1217"/>
                  </a:lnTo>
                  <a:lnTo>
                    <a:pt x="31609" y="992"/>
                  </a:lnTo>
                  <a:lnTo>
                    <a:pt x="34133" y="873"/>
                  </a:lnTo>
                  <a:lnTo>
                    <a:pt x="36657" y="820"/>
                  </a:lnTo>
                  <a:lnTo>
                    <a:pt x="39181" y="873"/>
                  </a:lnTo>
                  <a:lnTo>
                    <a:pt x="41705" y="1018"/>
                  </a:lnTo>
                  <a:lnTo>
                    <a:pt x="44216" y="1243"/>
                  </a:lnTo>
                  <a:lnTo>
                    <a:pt x="46714" y="1573"/>
                  </a:lnTo>
                  <a:lnTo>
                    <a:pt x="49211" y="1996"/>
                  </a:lnTo>
                  <a:lnTo>
                    <a:pt x="51669" y="2512"/>
                  </a:lnTo>
                  <a:lnTo>
                    <a:pt x="54127" y="3133"/>
                  </a:lnTo>
                  <a:lnTo>
                    <a:pt x="56545" y="3859"/>
                  </a:lnTo>
                  <a:lnTo>
                    <a:pt x="58937" y="4679"/>
                  </a:lnTo>
                  <a:lnTo>
                    <a:pt x="60126" y="5128"/>
                  </a:lnTo>
                  <a:lnTo>
                    <a:pt x="61117" y="5538"/>
                  </a:lnTo>
                  <a:lnTo>
                    <a:pt x="63086" y="6383"/>
                  </a:lnTo>
                  <a:lnTo>
                    <a:pt x="66020" y="7784"/>
                  </a:lnTo>
                  <a:lnTo>
                    <a:pt x="67949" y="8775"/>
                  </a:lnTo>
                  <a:lnTo>
                    <a:pt x="69680" y="8775"/>
                  </a:lnTo>
                  <a:lnTo>
                    <a:pt x="67883" y="7824"/>
                  </a:lnTo>
                  <a:lnTo>
                    <a:pt x="64223" y="6027"/>
                  </a:lnTo>
                  <a:lnTo>
                    <a:pt x="60496" y="4414"/>
                  </a:lnTo>
                  <a:lnTo>
                    <a:pt x="57642" y="3357"/>
                  </a:lnTo>
                  <a:lnTo>
                    <a:pt x="55699" y="2723"/>
                  </a:lnTo>
                  <a:lnTo>
                    <a:pt x="54722" y="2432"/>
                  </a:lnTo>
                  <a:lnTo>
                    <a:pt x="53545" y="2102"/>
                  </a:lnTo>
                  <a:lnTo>
                    <a:pt x="51154" y="1534"/>
                  </a:lnTo>
                  <a:lnTo>
                    <a:pt x="48749" y="1045"/>
                  </a:lnTo>
                  <a:lnTo>
                    <a:pt x="46317" y="662"/>
                  </a:lnTo>
                  <a:lnTo>
                    <a:pt x="43886" y="371"/>
                  </a:lnTo>
                  <a:lnTo>
                    <a:pt x="41441" y="159"/>
                  </a:lnTo>
                  <a:lnTo>
                    <a:pt x="38983" y="40"/>
                  </a:lnTo>
                  <a:lnTo>
                    <a:pt x="36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9"/>
            <p:cNvSpPr/>
            <p:nvPr/>
          </p:nvSpPr>
          <p:spPr>
            <a:xfrm>
              <a:off x="4130359" y="5014750"/>
              <a:ext cx="1517017" cy="128752"/>
            </a:xfrm>
            <a:custGeom>
              <a:avLst/>
              <a:gdLst/>
              <a:ahLst/>
              <a:cxnLst/>
              <a:rect l="l" t="t" r="r" b="b"/>
              <a:pathLst>
                <a:path w="47507" h="4032" extrusionOk="0">
                  <a:moveTo>
                    <a:pt x="24527" y="1"/>
                  </a:moveTo>
                  <a:lnTo>
                    <a:pt x="23311" y="14"/>
                  </a:lnTo>
                  <a:lnTo>
                    <a:pt x="21805" y="40"/>
                  </a:lnTo>
                  <a:lnTo>
                    <a:pt x="18831" y="212"/>
                  </a:lnTo>
                  <a:lnTo>
                    <a:pt x="15871" y="503"/>
                  </a:lnTo>
                  <a:lnTo>
                    <a:pt x="12938" y="913"/>
                  </a:lnTo>
                  <a:lnTo>
                    <a:pt x="10017" y="1428"/>
                  </a:lnTo>
                  <a:lnTo>
                    <a:pt x="7123" y="2049"/>
                  </a:lnTo>
                  <a:lnTo>
                    <a:pt x="4256" y="2763"/>
                  </a:lnTo>
                  <a:lnTo>
                    <a:pt x="1402" y="3582"/>
                  </a:lnTo>
                  <a:lnTo>
                    <a:pt x="1" y="4031"/>
                  </a:lnTo>
                  <a:lnTo>
                    <a:pt x="2829" y="4031"/>
                  </a:lnTo>
                  <a:lnTo>
                    <a:pt x="4203" y="3648"/>
                  </a:lnTo>
                  <a:lnTo>
                    <a:pt x="6965" y="2934"/>
                  </a:lnTo>
                  <a:lnTo>
                    <a:pt x="8366" y="2617"/>
                  </a:lnTo>
                  <a:lnTo>
                    <a:pt x="9502" y="2366"/>
                  </a:lnTo>
                  <a:lnTo>
                    <a:pt x="11775" y="1943"/>
                  </a:lnTo>
                  <a:lnTo>
                    <a:pt x="14074" y="1573"/>
                  </a:lnTo>
                  <a:lnTo>
                    <a:pt x="16387" y="1283"/>
                  </a:lnTo>
                  <a:lnTo>
                    <a:pt x="18699" y="1058"/>
                  </a:lnTo>
                  <a:lnTo>
                    <a:pt x="21025" y="899"/>
                  </a:lnTo>
                  <a:lnTo>
                    <a:pt x="23351" y="833"/>
                  </a:lnTo>
                  <a:lnTo>
                    <a:pt x="25677" y="833"/>
                  </a:lnTo>
                  <a:lnTo>
                    <a:pt x="28002" y="899"/>
                  </a:lnTo>
                  <a:lnTo>
                    <a:pt x="30315" y="1058"/>
                  </a:lnTo>
                  <a:lnTo>
                    <a:pt x="32627" y="1283"/>
                  </a:lnTo>
                  <a:lnTo>
                    <a:pt x="34927" y="1600"/>
                  </a:lnTo>
                  <a:lnTo>
                    <a:pt x="37226" y="1996"/>
                  </a:lnTo>
                  <a:lnTo>
                    <a:pt x="39499" y="2472"/>
                  </a:lnTo>
                  <a:lnTo>
                    <a:pt x="41745" y="3027"/>
                  </a:lnTo>
                  <a:lnTo>
                    <a:pt x="43979" y="3674"/>
                  </a:lnTo>
                  <a:lnTo>
                    <a:pt x="45089" y="4031"/>
                  </a:lnTo>
                  <a:lnTo>
                    <a:pt x="47507" y="4031"/>
                  </a:lnTo>
                  <a:lnTo>
                    <a:pt x="46331" y="3595"/>
                  </a:lnTo>
                  <a:lnTo>
                    <a:pt x="43939" y="2789"/>
                  </a:lnTo>
                  <a:lnTo>
                    <a:pt x="42723" y="2432"/>
                  </a:lnTo>
                  <a:lnTo>
                    <a:pt x="41547" y="2102"/>
                  </a:lnTo>
                  <a:lnTo>
                    <a:pt x="39155" y="1520"/>
                  </a:lnTo>
                  <a:lnTo>
                    <a:pt x="36750" y="1045"/>
                  </a:lnTo>
                  <a:lnTo>
                    <a:pt x="34319" y="662"/>
                  </a:lnTo>
                  <a:lnTo>
                    <a:pt x="31887" y="358"/>
                  </a:lnTo>
                  <a:lnTo>
                    <a:pt x="29443" y="159"/>
                  </a:lnTo>
                  <a:lnTo>
                    <a:pt x="26985" y="40"/>
                  </a:lnTo>
                  <a:lnTo>
                    <a:pt x="245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9"/>
            <p:cNvSpPr/>
            <p:nvPr/>
          </p:nvSpPr>
          <p:spPr>
            <a:xfrm>
              <a:off x="8042939" y="4042104"/>
              <a:ext cx="1094199" cy="1101384"/>
            </a:xfrm>
            <a:custGeom>
              <a:avLst/>
              <a:gdLst/>
              <a:ahLst/>
              <a:cxnLst/>
              <a:rect l="l" t="t" r="r" b="b"/>
              <a:pathLst>
                <a:path w="34266" h="34491" extrusionOk="0">
                  <a:moveTo>
                    <a:pt x="34266" y="0"/>
                  </a:moveTo>
                  <a:lnTo>
                    <a:pt x="32561" y="2564"/>
                  </a:lnTo>
                  <a:lnTo>
                    <a:pt x="29046" y="7678"/>
                  </a:lnTo>
                  <a:lnTo>
                    <a:pt x="26284" y="11444"/>
                  </a:lnTo>
                  <a:lnTo>
                    <a:pt x="24381" y="13902"/>
                  </a:lnTo>
                  <a:lnTo>
                    <a:pt x="22425" y="16307"/>
                  </a:lnTo>
                  <a:lnTo>
                    <a:pt x="20404" y="18646"/>
                  </a:lnTo>
                  <a:lnTo>
                    <a:pt x="18303" y="20919"/>
                  </a:lnTo>
                  <a:lnTo>
                    <a:pt x="16149" y="23099"/>
                  </a:lnTo>
                  <a:lnTo>
                    <a:pt x="13902" y="25187"/>
                  </a:lnTo>
                  <a:lnTo>
                    <a:pt x="11590" y="27169"/>
                  </a:lnTo>
                  <a:lnTo>
                    <a:pt x="9171" y="29033"/>
                  </a:lnTo>
                  <a:lnTo>
                    <a:pt x="6674" y="30777"/>
                  </a:lnTo>
                  <a:lnTo>
                    <a:pt x="4084" y="32376"/>
                  </a:lnTo>
                  <a:lnTo>
                    <a:pt x="1388" y="33830"/>
                  </a:lnTo>
                  <a:lnTo>
                    <a:pt x="0" y="34490"/>
                  </a:lnTo>
                  <a:lnTo>
                    <a:pt x="1890" y="34490"/>
                  </a:lnTo>
                  <a:lnTo>
                    <a:pt x="3185" y="33816"/>
                  </a:lnTo>
                  <a:lnTo>
                    <a:pt x="5696" y="32376"/>
                  </a:lnTo>
                  <a:lnTo>
                    <a:pt x="8114" y="30790"/>
                  </a:lnTo>
                  <a:lnTo>
                    <a:pt x="10453" y="29099"/>
                  </a:lnTo>
                  <a:lnTo>
                    <a:pt x="12713" y="27288"/>
                  </a:lnTo>
                  <a:lnTo>
                    <a:pt x="14893" y="25385"/>
                  </a:lnTo>
                  <a:lnTo>
                    <a:pt x="17008" y="23390"/>
                  </a:lnTo>
                  <a:lnTo>
                    <a:pt x="19056" y="21315"/>
                  </a:lnTo>
                  <a:lnTo>
                    <a:pt x="21038" y="19148"/>
                  </a:lnTo>
                  <a:lnTo>
                    <a:pt x="22954" y="16928"/>
                  </a:lnTo>
                  <a:lnTo>
                    <a:pt x="24817" y="14655"/>
                  </a:lnTo>
                  <a:lnTo>
                    <a:pt x="26641" y="12330"/>
                  </a:lnTo>
                  <a:lnTo>
                    <a:pt x="29271" y="8775"/>
                  </a:lnTo>
                  <a:lnTo>
                    <a:pt x="32640" y="3938"/>
                  </a:lnTo>
                  <a:lnTo>
                    <a:pt x="34266" y="1494"/>
                  </a:lnTo>
                  <a:lnTo>
                    <a:pt x="34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9"/>
            <p:cNvSpPr/>
            <p:nvPr/>
          </p:nvSpPr>
          <p:spPr>
            <a:xfrm>
              <a:off x="8346749" y="4329469"/>
              <a:ext cx="790393" cy="814023"/>
            </a:xfrm>
            <a:custGeom>
              <a:avLst/>
              <a:gdLst/>
              <a:ahLst/>
              <a:cxnLst/>
              <a:rect l="l" t="t" r="r" b="b"/>
              <a:pathLst>
                <a:path w="24752" h="25492" extrusionOk="0">
                  <a:moveTo>
                    <a:pt x="24752" y="1"/>
                  </a:moveTo>
                  <a:lnTo>
                    <a:pt x="23496" y="1851"/>
                  </a:lnTo>
                  <a:lnTo>
                    <a:pt x="20853" y="5445"/>
                  </a:lnTo>
                  <a:lnTo>
                    <a:pt x="18052" y="8920"/>
                  </a:lnTo>
                  <a:lnTo>
                    <a:pt x="15092" y="12264"/>
                  </a:lnTo>
                  <a:lnTo>
                    <a:pt x="11986" y="15475"/>
                  </a:lnTo>
                  <a:lnTo>
                    <a:pt x="8736" y="18527"/>
                  </a:lnTo>
                  <a:lnTo>
                    <a:pt x="5340" y="21434"/>
                  </a:lnTo>
                  <a:lnTo>
                    <a:pt x="1811" y="24183"/>
                  </a:lnTo>
                  <a:lnTo>
                    <a:pt x="1" y="25491"/>
                  </a:lnTo>
                  <a:lnTo>
                    <a:pt x="1415" y="25491"/>
                  </a:lnTo>
                  <a:lnTo>
                    <a:pt x="3106" y="24249"/>
                  </a:lnTo>
                  <a:lnTo>
                    <a:pt x="6397" y="21619"/>
                  </a:lnTo>
                  <a:lnTo>
                    <a:pt x="9581" y="18871"/>
                  </a:lnTo>
                  <a:lnTo>
                    <a:pt x="12634" y="15977"/>
                  </a:lnTo>
                  <a:lnTo>
                    <a:pt x="15568" y="12964"/>
                  </a:lnTo>
                  <a:lnTo>
                    <a:pt x="18369" y="9832"/>
                  </a:lnTo>
                  <a:lnTo>
                    <a:pt x="21025" y="6568"/>
                  </a:lnTo>
                  <a:lnTo>
                    <a:pt x="23549" y="3212"/>
                  </a:lnTo>
                  <a:lnTo>
                    <a:pt x="24752" y="1481"/>
                  </a:lnTo>
                  <a:lnTo>
                    <a:pt x="24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9"/>
            <p:cNvSpPr/>
            <p:nvPr/>
          </p:nvSpPr>
          <p:spPr>
            <a:xfrm>
              <a:off x="8670006" y="4631172"/>
              <a:ext cx="467141" cy="512325"/>
            </a:xfrm>
            <a:custGeom>
              <a:avLst/>
              <a:gdLst/>
              <a:ahLst/>
              <a:cxnLst/>
              <a:rect l="l" t="t" r="r" b="b"/>
              <a:pathLst>
                <a:path w="14629" h="16044" extrusionOk="0">
                  <a:moveTo>
                    <a:pt x="14629" y="1"/>
                  </a:moveTo>
                  <a:lnTo>
                    <a:pt x="13862" y="1151"/>
                  </a:lnTo>
                  <a:lnTo>
                    <a:pt x="12290" y="3397"/>
                  </a:lnTo>
                  <a:lnTo>
                    <a:pt x="10638" y="5577"/>
                  </a:lnTo>
                  <a:lnTo>
                    <a:pt x="8920" y="7705"/>
                  </a:lnTo>
                  <a:lnTo>
                    <a:pt x="7110" y="9727"/>
                  </a:lnTo>
                  <a:lnTo>
                    <a:pt x="5207" y="11669"/>
                  </a:lnTo>
                  <a:lnTo>
                    <a:pt x="3211" y="13506"/>
                  </a:lnTo>
                  <a:lnTo>
                    <a:pt x="1097" y="15237"/>
                  </a:lnTo>
                  <a:lnTo>
                    <a:pt x="0" y="16043"/>
                  </a:lnTo>
                  <a:lnTo>
                    <a:pt x="1388" y="16043"/>
                  </a:lnTo>
                  <a:lnTo>
                    <a:pt x="2366" y="15290"/>
                  </a:lnTo>
                  <a:lnTo>
                    <a:pt x="4255" y="13691"/>
                  </a:lnTo>
                  <a:lnTo>
                    <a:pt x="6039" y="12013"/>
                  </a:lnTo>
                  <a:lnTo>
                    <a:pt x="7757" y="10242"/>
                  </a:lnTo>
                  <a:lnTo>
                    <a:pt x="9396" y="8405"/>
                  </a:lnTo>
                  <a:lnTo>
                    <a:pt x="10968" y="6502"/>
                  </a:lnTo>
                  <a:lnTo>
                    <a:pt x="12475" y="4533"/>
                  </a:lnTo>
                  <a:lnTo>
                    <a:pt x="13928" y="2512"/>
                  </a:lnTo>
                  <a:lnTo>
                    <a:pt x="14629" y="1481"/>
                  </a:lnTo>
                  <a:lnTo>
                    <a:pt x="14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9"/>
            <p:cNvSpPr/>
            <p:nvPr/>
          </p:nvSpPr>
          <p:spPr>
            <a:xfrm>
              <a:off x="8942170" y="4945551"/>
              <a:ext cx="194980" cy="197950"/>
            </a:xfrm>
            <a:custGeom>
              <a:avLst/>
              <a:gdLst/>
              <a:ahLst/>
              <a:cxnLst/>
              <a:rect l="l" t="t" r="r" b="b"/>
              <a:pathLst>
                <a:path w="6106" h="6199" extrusionOk="0">
                  <a:moveTo>
                    <a:pt x="6106" y="1"/>
                  </a:moveTo>
                  <a:lnTo>
                    <a:pt x="5405" y="833"/>
                  </a:lnTo>
                  <a:lnTo>
                    <a:pt x="3938" y="2432"/>
                  </a:lnTo>
                  <a:lnTo>
                    <a:pt x="2406" y="3978"/>
                  </a:lnTo>
                  <a:lnTo>
                    <a:pt x="820" y="5471"/>
                  </a:lnTo>
                  <a:lnTo>
                    <a:pt x="1" y="6198"/>
                  </a:lnTo>
                  <a:lnTo>
                    <a:pt x="1230" y="6198"/>
                  </a:lnTo>
                  <a:lnTo>
                    <a:pt x="2498" y="5022"/>
                  </a:lnTo>
                  <a:lnTo>
                    <a:pt x="4943" y="2551"/>
                  </a:lnTo>
                  <a:lnTo>
                    <a:pt x="6106" y="1269"/>
                  </a:lnTo>
                  <a:lnTo>
                    <a:pt x="61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29"/>
          <p:cNvSpPr txBox="1">
            <a:spLocks noGrp="1"/>
          </p:cNvSpPr>
          <p:nvPr>
            <p:ph type="title" idx="6"/>
          </p:nvPr>
        </p:nvSpPr>
        <p:spPr>
          <a:xfrm>
            <a:off x="720000" y="387600"/>
            <a:ext cx="76965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900"/>
              <a:buNone/>
              <a:defRPr sz="3000" b="0">
                <a:solidFill>
                  <a:schemeClr val="accent4"/>
                </a:solidFill>
                <a:latin typeface="IBM Plex Sans SemiBold"/>
                <a:ea typeface="IBM Plex Sans SemiBold"/>
                <a:cs typeface="IBM Plex Sans SemiBold"/>
                <a:sym typeface="IBM Plex Sans SemiBold"/>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8">
    <p:bg>
      <p:bgPr>
        <a:solidFill>
          <a:schemeClr val="accent2"/>
        </a:solidFill>
        <a:effectLst/>
      </p:bgPr>
    </p:bg>
    <p:spTree>
      <p:nvGrpSpPr>
        <p:cNvPr id="1" name="Shape 785"/>
        <p:cNvGrpSpPr/>
        <p:nvPr/>
      </p:nvGrpSpPr>
      <p:grpSpPr>
        <a:xfrm>
          <a:off x="0" y="0"/>
          <a:ext cx="0" cy="0"/>
          <a:chOff x="0" y="0"/>
          <a:chExt cx="0" cy="0"/>
        </a:xfrm>
      </p:grpSpPr>
      <p:grpSp>
        <p:nvGrpSpPr>
          <p:cNvPr id="786" name="Google Shape;786;p32"/>
          <p:cNvGrpSpPr/>
          <p:nvPr/>
        </p:nvGrpSpPr>
        <p:grpSpPr>
          <a:xfrm rot="5400000">
            <a:off x="-2715942" y="853816"/>
            <a:ext cx="6705654" cy="1944523"/>
            <a:chOff x="2431496" y="3198979"/>
            <a:chExt cx="6705654" cy="1944523"/>
          </a:xfrm>
        </p:grpSpPr>
        <p:sp>
          <p:nvSpPr>
            <p:cNvPr id="787" name="Google Shape;787;p32"/>
            <p:cNvSpPr/>
            <p:nvPr/>
          </p:nvSpPr>
          <p:spPr>
            <a:xfrm>
              <a:off x="2431496" y="3198979"/>
              <a:ext cx="6705570" cy="1944498"/>
            </a:xfrm>
            <a:custGeom>
              <a:avLst/>
              <a:gdLst/>
              <a:ahLst/>
              <a:cxnLst/>
              <a:rect l="l" t="t" r="r" b="b"/>
              <a:pathLst>
                <a:path w="209992" h="60894" extrusionOk="0">
                  <a:moveTo>
                    <a:pt x="209992" y="1"/>
                  </a:moveTo>
                  <a:lnTo>
                    <a:pt x="208261" y="3040"/>
                  </a:lnTo>
                  <a:lnTo>
                    <a:pt x="204693" y="9066"/>
                  </a:lnTo>
                  <a:lnTo>
                    <a:pt x="202829" y="12026"/>
                  </a:lnTo>
                  <a:lnTo>
                    <a:pt x="201785" y="13651"/>
                  </a:lnTo>
                  <a:lnTo>
                    <a:pt x="199658" y="16889"/>
                  </a:lnTo>
                  <a:lnTo>
                    <a:pt x="197438" y="20100"/>
                  </a:lnTo>
                  <a:lnTo>
                    <a:pt x="195125" y="23232"/>
                  </a:lnTo>
                  <a:lnTo>
                    <a:pt x="192720" y="26298"/>
                  </a:lnTo>
                  <a:lnTo>
                    <a:pt x="190196" y="29245"/>
                  </a:lnTo>
                  <a:lnTo>
                    <a:pt x="187540" y="32086"/>
                  </a:lnTo>
                  <a:lnTo>
                    <a:pt x="184752" y="34768"/>
                  </a:lnTo>
                  <a:lnTo>
                    <a:pt x="183285" y="36050"/>
                  </a:lnTo>
                  <a:lnTo>
                    <a:pt x="182479" y="36724"/>
                  </a:lnTo>
                  <a:lnTo>
                    <a:pt x="180827" y="38019"/>
                  </a:lnTo>
                  <a:lnTo>
                    <a:pt x="179109" y="39235"/>
                  </a:lnTo>
                  <a:lnTo>
                    <a:pt x="177339" y="40398"/>
                  </a:lnTo>
                  <a:lnTo>
                    <a:pt x="175528" y="41481"/>
                  </a:lnTo>
                  <a:lnTo>
                    <a:pt x="173678" y="42512"/>
                  </a:lnTo>
                  <a:lnTo>
                    <a:pt x="170864" y="43952"/>
                  </a:lnTo>
                  <a:lnTo>
                    <a:pt x="168961" y="44824"/>
                  </a:lnTo>
                  <a:lnTo>
                    <a:pt x="167890" y="45287"/>
                  </a:lnTo>
                  <a:lnTo>
                    <a:pt x="165750" y="46133"/>
                  </a:lnTo>
                  <a:lnTo>
                    <a:pt x="163556" y="46873"/>
                  </a:lnTo>
                  <a:lnTo>
                    <a:pt x="161349" y="47494"/>
                  </a:lnTo>
                  <a:lnTo>
                    <a:pt x="159103" y="48009"/>
                  </a:lnTo>
                  <a:lnTo>
                    <a:pt x="156843" y="48419"/>
                  </a:lnTo>
                  <a:lnTo>
                    <a:pt x="154557" y="48696"/>
                  </a:lnTo>
                  <a:lnTo>
                    <a:pt x="152244" y="48868"/>
                  </a:lnTo>
                  <a:lnTo>
                    <a:pt x="151095" y="48894"/>
                  </a:lnTo>
                  <a:lnTo>
                    <a:pt x="150196" y="48908"/>
                  </a:lnTo>
                  <a:lnTo>
                    <a:pt x="148399" y="48855"/>
                  </a:lnTo>
                  <a:lnTo>
                    <a:pt x="146628" y="48736"/>
                  </a:lnTo>
                  <a:lnTo>
                    <a:pt x="144857" y="48538"/>
                  </a:lnTo>
                  <a:lnTo>
                    <a:pt x="143113" y="48287"/>
                  </a:lnTo>
                  <a:lnTo>
                    <a:pt x="141382" y="47956"/>
                  </a:lnTo>
                  <a:lnTo>
                    <a:pt x="138805" y="47362"/>
                  </a:lnTo>
                  <a:lnTo>
                    <a:pt x="135409" y="46357"/>
                  </a:lnTo>
                  <a:lnTo>
                    <a:pt x="132079" y="45168"/>
                  </a:lnTo>
                  <a:lnTo>
                    <a:pt x="128789" y="43820"/>
                  </a:lnTo>
                  <a:lnTo>
                    <a:pt x="125564" y="42340"/>
                  </a:lnTo>
                  <a:lnTo>
                    <a:pt x="123965" y="41547"/>
                  </a:lnTo>
                  <a:lnTo>
                    <a:pt x="120886" y="40001"/>
                  </a:lnTo>
                  <a:lnTo>
                    <a:pt x="114755" y="36869"/>
                  </a:lnTo>
                  <a:lnTo>
                    <a:pt x="110130" y="34596"/>
                  </a:lnTo>
                  <a:lnTo>
                    <a:pt x="106998" y="33156"/>
                  </a:lnTo>
                  <a:lnTo>
                    <a:pt x="103840" y="31808"/>
                  </a:lnTo>
                  <a:lnTo>
                    <a:pt x="100615" y="30592"/>
                  </a:lnTo>
                  <a:lnTo>
                    <a:pt x="98977" y="30037"/>
                  </a:lnTo>
                  <a:lnTo>
                    <a:pt x="97933" y="29707"/>
                  </a:lnTo>
                  <a:lnTo>
                    <a:pt x="95832" y="29086"/>
                  </a:lnTo>
                  <a:lnTo>
                    <a:pt x="93704" y="28544"/>
                  </a:lnTo>
                  <a:lnTo>
                    <a:pt x="91577" y="28055"/>
                  </a:lnTo>
                  <a:lnTo>
                    <a:pt x="89423" y="27646"/>
                  </a:lnTo>
                  <a:lnTo>
                    <a:pt x="87269" y="27289"/>
                  </a:lnTo>
                  <a:lnTo>
                    <a:pt x="85102" y="27011"/>
                  </a:lnTo>
                  <a:lnTo>
                    <a:pt x="82934" y="26787"/>
                  </a:lnTo>
                  <a:lnTo>
                    <a:pt x="80754" y="26628"/>
                  </a:lnTo>
                  <a:lnTo>
                    <a:pt x="78574" y="26522"/>
                  </a:lnTo>
                  <a:lnTo>
                    <a:pt x="75283" y="26483"/>
                  </a:lnTo>
                  <a:lnTo>
                    <a:pt x="70922" y="26655"/>
                  </a:lnTo>
                  <a:lnTo>
                    <a:pt x="66562" y="27064"/>
                  </a:lnTo>
                  <a:lnTo>
                    <a:pt x="64381" y="27368"/>
                  </a:lnTo>
                  <a:lnTo>
                    <a:pt x="63205" y="27540"/>
                  </a:lnTo>
                  <a:lnTo>
                    <a:pt x="60840" y="27963"/>
                  </a:lnTo>
                  <a:lnTo>
                    <a:pt x="58488" y="28452"/>
                  </a:lnTo>
                  <a:lnTo>
                    <a:pt x="56149" y="29007"/>
                  </a:lnTo>
                  <a:lnTo>
                    <a:pt x="52673" y="29932"/>
                  </a:lnTo>
                  <a:lnTo>
                    <a:pt x="48101" y="31372"/>
                  </a:lnTo>
                  <a:lnTo>
                    <a:pt x="43582" y="33011"/>
                  </a:lnTo>
                  <a:lnTo>
                    <a:pt x="39128" y="34834"/>
                  </a:lnTo>
                  <a:lnTo>
                    <a:pt x="34741" y="36816"/>
                  </a:lnTo>
                  <a:lnTo>
                    <a:pt x="30433" y="38918"/>
                  </a:lnTo>
                  <a:lnTo>
                    <a:pt x="28306" y="40014"/>
                  </a:lnTo>
                  <a:lnTo>
                    <a:pt x="26575" y="40939"/>
                  </a:lnTo>
                  <a:lnTo>
                    <a:pt x="23192" y="42935"/>
                  </a:lnTo>
                  <a:lnTo>
                    <a:pt x="19888" y="45062"/>
                  </a:lnTo>
                  <a:lnTo>
                    <a:pt x="16637" y="47296"/>
                  </a:lnTo>
                  <a:lnTo>
                    <a:pt x="15052" y="48432"/>
                  </a:lnTo>
                  <a:lnTo>
                    <a:pt x="13387" y="49634"/>
                  </a:lnTo>
                  <a:lnTo>
                    <a:pt x="10096" y="52119"/>
                  </a:lnTo>
                  <a:lnTo>
                    <a:pt x="6898" y="54696"/>
                  </a:lnTo>
                  <a:lnTo>
                    <a:pt x="3766" y="57365"/>
                  </a:lnTo>
                  <a:lnTo>
                    <a:pt x="2247" y="58752"/>
                  </a:lnTo>
                  <a:lnTo>
                    <a:pt x="1110" y="59810"/>
                  </a:lnTo>
                  <a:lnTo>
                    <a:pt x="0" y="60893"/>
                  </a:lnTo>
                  <a:lnTo>
                    <a:pt x="1176" y="60893"/>
                  </a:lnTo>
                  <a:lnTo>
                    <a:pt x="2326" y="59783"/>
                  </a:lnTo>
                  <a:lnTo>
                    <a:pt x="4691" y="57642"/>
                  </a:lnTo>
                  <a:lnTo>
                    <a:pt x="7123" y="55581"/>
                  </a:lnTo>
                  <a:lnTo>
                    <a:pt x="9594" y="53586"/>
                  </a:lnTo>
                  <a:lnTo>
                    <a:pt x="10849" y="52595"/>
                  </a:lnTo>
                  <a:lnTo>
                    <a:pt x="12528" y="51300"/>
                  </a:lnTo>
                  <a:lnTo>
                    <a:pt x="15937" y="48789"/>
                  </a:lnTo>
                  <a:lnTo>
                    <a:pt x="19412" y="46384"/>
                  </a:lnTo>
                  <a:lnTo>
                    <a:pt x="22967" y="44071"/>
                  </a:lnTo>
                  <a:lnTo>
                    <a:pt x="24764" y="42974"/>
                  </a:lnTo>
                  <a:lnTo>
                    <a:pt x="26707" y="41825"/>
                  </a:lnTo>
                  <a:lnTo>
                    <a:pt x="30671" y="39697"/>
                  </a:lnTo>
                  <a:lnTo>
                    <a:pt x="34715" y="37728"/>
                  </a:lnTo>
                  <a:lnTo>
                    <a:pt x="38824" y="35891"/>
                  </a:lnTo>
                  <a:lnTo>
                    <a:pt x="40899" y="35019"/>
                  </a:lnTo>
                  <a:lnTo>
                    <a:pt x="43132" y="34094"/>
                  </a:lnTo>
                  <a:lnTo>
                    <a:pt x="47665" y="32416"/>
                  </a:lnTo>
                  <a:lnTo>
                    <a:pt x="52277" y="30936"/>
                  </a:lnTo>
                  <a:lnTo>
                    <a:pt x="56941" y="29667"/>
                  </a:lnTo>
                  <a:lnTo>
                    <a:pt x="59294" y="29126"/>
                  </a:lnTo>
                  <a:lnTo>
                    <a:pt x="60430" y="28888"/>
                  </a:lnTo>
                  <a:lnTo>
                    <a:pt x="62703" y="28465"/>
                  </a:lnTo>
                  <a:lnTo>
                    <a:pt x="64976" y="28108"/>
                  </a:lnTo>
                  <a:lnTo>
                    <a:pt x="67262" y="27804"/>
                  </a:lnTo>
                  <a:lnTo>
                    <a:pt x="69561" y="27580"/>
                  </a:lnTo>
                  <a:lnTo>
                    <a:pt x="71861" y="27421"/>
                  </a:lnTo>
                  <a:lnTo>
                    <a:pt x="74160" y="27328"/>
                  </a:lnTo>
                  <a:lnTo>
                    <a:pt x="76473" y="27302"/>
                  </a:lnTo>
                  <a:lnTo>
                    <a:pt x="78772" y="27355"/>
                  </a:lnTo>
                  <a:lnTo>
                    <a:pt x="81071" y="27461"/>
                  </a:lnTo>
                  <a:lnTo>
                    <a:pt x="83370" y="27646"/>
                  </a:lnTo>
                  <a:lnTo>
                    <a:pt x="85657" y="27910"/>
                  </a:lnTo>
                  <a:lnTo>
                    <a:pt x="87943" y="28227"/>
                  </a:lnTo>
                  <a:lnTo>
                    <a:pt x="90216" y="28637"/>
                  </a:lnTo>
                  <a:lnTo>
                    <a:pt x="92475" y="29099"/>
                  </a:lnTo>
                  <a:lnTo>
                    <a:pt x="94722" y="29654"/>
                  </a:lnTo>
                  <a:lnTo>
                    <a:pt x="95832" y="29958"/>
                  </a:lnTo>
                  <a:lnTo>
                    <a:pt x="97536" y="30447"/>
                  </a:lnTo>
                  <a:lnTo>
                    <a:pt x="100893" y="31570"/>
                  </a:lnTo>
                  <a:lnTo>
                    <a:pt x="104183" y="32839"/>
                  </a:lnTo>
                  <a:lnTo>
                    <a:pt x="107421" y="34240"/>
                  </a:lnTo>
                  <a:lnTo>
                    <a:pt x="112218" y="36499"/>
                  </a:lnTo>
                  <a:lnTo>
                    <a:pt x="118521" y="39697"/>
                  </a:lnTo>
                  <a:lnTo>
                    <a:pt x="121666" y="41323"/>
                  </a:lnTo>
                  <a:lnTo>
                    <a:pt x="123146" y="42063"/>
                  </a:lnTo>
                  <a:lnTo>
                    <a:pt x="126133" y="43503"/>
                  </a:lnTo>
                  <a:lnTo>
                    <a:pt x="129145" y="44851"/>
                  </a:lnTo>
                  <a:lnTo>
                    <a:pt x="132198" y="46080"/>
                  </a:lnTo>
                  <a:lnTo>
                    <a:pt x="135290" y="47177"/>
                  </a:lnTo>
                  <a:lnTo>
                    <a:pt x="138448" y="48102"/>
                  </a:lnTo>
                  <a:lnTo>
                    <a:pt x="141646" y="48842"/>
                  </a:lnTo>
                  <a:lnTo>
                    <a:pt x="144924" y="49383"/>
                  </a:lnTo>
                  <a:lnTo>
                    <a:pt x="146589" y="49555"/>
                  </a:lnTo>
                  <a:lnTo>
                    <a:pt x="147712" y="49648"/>
                  </a:lnTo>
                  <a:lnTo>
                    <a:pt x="149958" y="49727"/>
                  </a:lnTo>
                  <a:lnTo>
                    <a:pt x="152191" y="49687"/>
                  </a:lnTo>
                  <a:lnTo>
                    <a:pt x="154412" y="49529"/>
                  </a:lnTo>
                  <a:lnTo>
                    <a:pt x="156605" y="49264"/>
                  </a:lnTo>
                  <a:lnTo>
                    <a:pt x="158799" y="48881"/>
                  </a:lnTo>
                  <a:lnTo>
                    <a:pt x="160953" y="48406"/>
                  </a:lnTo>
                  <a:lnTo>
                    <a:pt x="163093" y="47824"/>
                  </a:lnTo>
                  <a:lnTo>
                    <a:pt x="165208" y="47150"/>
                  </a:lnTo>
                  <a:lnTo>
                    <a:pt x="167296" y="46384"/>
                  </a:lnTo>
                  <a:lnTo>
                    <a:pt x="169344" y="45538"/>
                  </a:lnTo>
                  <a:lnTo>
                    <a:pt x="171379" y="44613"/>
                  </a:lnTo>
                  <a:lnTo>
                    <a:pt x="173374" y="43609"/>
                  </a:lnTo>
                  <a:lnTo>
                    <a:pt x="175330" y="42538"/>
                  </a:lnTo>
                  <a:lnTo>
                    <a:pt x="177246" y="41389"/>
                  </a:lnTo>
                  <a:lnTo>
                    <a:pt x="179136" y="40186"/>
                  </a:lnTo>
                  <a:lnTo>
                    <a:pt x="180061" y="39565"/>
                  </a:lnTo>
                  <a:lnTo>
                    <a:pt x="180827" y="39036"/>
                  </a:lnTo>
                  <a:lnTo>
                    <a:pt x="182307" y="37926"/>
                  </a:lnTo>
                  <a:lnTo>
                    <a:pt x="183761" y="36764"/>
                  </a:lnTo>
                  <a:lnTo>
                    <a:pt x="185175" y="35548"/>
                  </a:lnTo>
                  <a:lnTo>
                    <a:pt x="187223" y="33645"/>
                  </a:lnTo>
                  <a:lnTo>
                    <a:pt x="189813" y="30962"/>
                  </a:lnTo>
                  <a:lnTo>
                    <a:pt x="192284" y="28135"/>
                  </a:lnTo>
                  <a:lnTo>
                    <a:pt x="194636" y="25214"/>
                  </a:lnTo>
                  <a:lnTo>
                    <a:pt x="196883" y="22228"/>
                  </a:lnTo>
                  <a:lnTo>
                    <a:pt x="199050" y="19188"/>
                  </a:lnTo>
                  <a:lnTo>
                    <a:pt x="200094" y="17682"/>
                  </a:lnTo>
                  <a:lnTo>
                    <a:pt x="201415" y="15739"/>
                  </a:lnTo>
                  <a:lnTo>
                    <a:pt x="203966" y="11788"/>
                  </a:lnTo>
                  <a:lnTo>
                    <a:pt x="206424" y="7797"/>
                  </a:lnTo>
                  <a:lnTo>
                    <a:pt x="208816" y="3754"/>
                  </a:lnTo>
                  <a:lnTo>
                    <a:pt x="209992" y="1719"/>
                  </a:lnTo>
                  <a:lnTo>
                    <a:pt x="209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2"/>
            <p:cNvSpPr/>
            <p:nvPr/>
          </p:nvSpPr>
          <p:spPr>
            <a:xfrm>
              <a:off x="2676230" y="3460190"/>
              <a:ext cx="6460839" cy="1683290"/>
            </a:xfrm>
            <a:custGeom>
              <a:avLst/>
              <a:gdLst/>
              <a:ahLst/>
              <a:cxnLst/>
              <a:rect l="l" t="t" r="r" b="b"/>
              <a:pathLst>
                <a:path w="202328" h="52714" extrusionOk="0">
                  <a:moveTo>
                    <a:pt x="202328" y="1"/>
                  </a:moveTo>
                  <a:lnTo>
                    <a:pt x="200993" y="2260"/>
                  </a:lnTo>
                  <a:lnTo>
                    <a:pt x="198258" y="6714"/>
                  </a:lnTo>
                  <a:lnTo>
                    <a:pt x="196844" y="8920"/>
                  </a:lnTo>
                  <a:lnTo>
                    <a:pt x="195786" y="10546"/>
                  </a:lnTo>
                  <a:lnTo>
                    <a:pt x="193619" y="13783"/>
                  </a:lnTo>
                  <a:lnTo>
                    <a:pt x="191373" y="16981"/>
                  </a:lnTo>
                  <a:lnTo>
                    <a:pt x="189034" y="20113"/>
                  </a:lnTo>
                  <a:lnTo>
                    <a:pt x="186589" y="23166"/>
                  </a:lnTo>
                  <a:lnTo>
                    <a:pt x="184039" y="26126"/>
                  </a:lnTo>
                  <a:lnTo>
                    <a:pt x="181356" y="28967"/>
                  </a:lnTo>
                  <a:lnTo>
                    <a:pt x="178542" y="31649"/>
                  </a:lnTo>
                  <a:lnTo>
                    <a:pt x="177062" y="32931"/>
                  </a:lnTo>
                  <a:lnTo>
                    <a:pt x="176255" y="33605"/>
                  </a:lnTo>
                  <a:lnTo>
                    <a:pt x="174604" y="34900"/>
                  </a:lnTo>
                  <a:lnTo>
                    <a:pt x="172873" y="36116"/>
                  </a:lnTo>
                  <a:lnTo>
                    <a:pt x="171115" y="37279"/>
                  </a:lnTo>
                  <a:lnTo>
                    <a:pt x="169305" y="38376"/>
                  </a:lnTo>
                  <a:lnTo>
                    <a:pt x="167455" y="39393"/>
                  </a:lnTo>
                  <a:lnTo>
                    <a:pt x="164627" y="40833"/>
                  </a:lnTo>
                  <a:lnTo>
                    <a:pt x="162724" y="41719"/>
                  </a:lnTo>
                  <a:lnTo>
                    <a:pt x="161667" y="42181"/>
                  </a:lnTo>
                  <a:lnTo>
                    <a:pt x="159513" y="43014"/>
                  </a:lnTo>
                  <a:lnTo>
                    <a:pt x="157332" y="43754"/>
                  </a:lnTo>
                  <a:lnTo>
                    <a:pt x="155112" y="44388"/>
                  </a:lnTo>
                  <a:lnTo>
                    <a:pt x="152866" y="44903"/>
                  </a:lnTo>
                  <a:lnTo>
                    <a:pt x="150606" y="45300"/>
                  </a:lnTo>
                  <a:lnTo>
                    <a:pt x="148320" y="45591"/>
                  </a:lnTo>
                  <a:lnTo>
                    <a:pt x="146021" y="45749"/>
                  </a:lnTo>
                  <a:lnTo>
                    <a:pt x="144858" y="45789"/>
                  </a:lnTo>
                  <a:lnTo>
                    <a:pt x="143959" y="45789"/>
                  </a:lnTo>
                  <a:lnTo>
                    <a:pt x="142175" y="45749"/>
                  </a:lnTo>
                  <a:lnTo>
                    <a:pt x="140391" y="45617"/>
                  </a:lnTo>
                  <a:lnTo>
                    <a:pt x="138634" y="45432"/>
                  </a:lnTo>
                  <a:lnTo>
                    <a:pt x="136876" y="45168"/>
                  </a:lnTo>
                  <a:lnTo>
                    <a:pt x="135145" y="44837"/>
                  </a:lnTo>
                  <a:lnTo>
                    <a:pt x="132568" y="44243"/>
                  </a:lnTo>
                  <a:lnTo>
                    <a:pt x="129185" y="43238"/>
                  </a:lnTo>
                  <a:lnTo>
                    <a:pt x="125842" y="42049"/>
                  </a:lnTo>
                  <a:lnTo>
                    <a:pt x="122565" y="40701"/>
                  </a:lnTo>
                  <a:lnTo>
                    <a:pt x="119327" y="39221"/>
                  </a:lnTo>
                  <a:lnTo>
                    <a:pt x="117729" y="38442"/>
                  </a:lnTo>
                  <a:lnTo>
                    <a:pt x="114650" y="36896"/>
                  </a:lnTo>
                  <a:lnTo>
                    <a:pt x="108518" y="33750"/>
                  </a:lnTo>
                  <a:lnTo>
                    <a:pt x="103893" y="31478"/>
                  </a:lnTo>
                  <a:lnTo>
                    <a:pt x="100774" y="30037"/>
                  </a:lnTo>
                  <a:lnTo>
                    <a:pt x="97603" y="28703"/>
                  </a:lnTo>
                  <a:lnTo>
                    <a:pt x="94379" y="27474"/>
                  </a:lnTo>
                  <a:lnTo>
                    <a:pt x="92740" y="26932"/>
                  </a:lnTo>
                  <a:lnTo>
                    <a:pt x="91696" y="26588"/>
                  </a:lnTo>
                  <a:lnTo>
                    <a:pt x="89595" y="25980"/>
                  </a:lnTo>
                  <a:lnTo>
                    <a:pt x="87481" y="25425"/>
                  </a:lnTo>
                  <a:lnTo>
                    <a:pt x="85340" y="24950"/>
                  </a:lnTo>
                  <a:lnTo>
                    <a:pt x="83199" y="24527"/>
                  </a:lnTo>
                  <a:lnTo>
                    <a:pt x="81032" y="24183"/>
                  </a:lnTo>
                  <a:lnTo>
                    <a:pt x="78878" y="23892"/>
                  </a:lnTo>
                  <a:lnTo>
                    <a:pt x="76698" y="23668"/>
                  </a:lnTo>
                  <a:lnTo>
                    <a:pt x="74517" y="23509"/>
                  </a:lnTo>
                  <a:lnTo>
                    <a:pt x="72337" y="23404"/>
                  </a:lnTo>
                  <a:lnTo>
                    <a:pt x="69060" y="23377"/>
                  </a:lnTo>
                  <a:lnTo>
                    <a:pt x="64686" y="23536"/>
                  </a:lnTo>
                  <a:lnTo>
                    <a:pt x="60325" y="23945"/>
                  </a:lnTo>
                  <a:lnTo>
                    <a:pt x="58158" y="24249"/>
                  </a:lnTo>
                  <a:lnTo>
                    <a:pt x="55938" y="24593"/>
                  </a:lnTo>
                  <a:lnTo>
                    <a:pt x="51537" y="25491"/>
                  </a:lnTo>
                  <a:lnTo>
                    <a:pt x="47203" y="26615"/>
                  </a:lnTo>
                  <a:lnTo>
                    <a:pt x="42908" y="27923"/>
                  </a:lnTo>
                  <a:lnTo>
                    <a:pt x="38679" y="29416"/>
                  </a:lnTo>
                  <a:lnTo>
                    <a:pt x="34504" y="31068"/>
                  </a:lnTo>
                  <a:lnTo>
                    <a:pt x="30381" y="32865"/>
                  </a:lnTo>
                  <a:lnTo>
                    <a:pt x="26324" y="34768"/>
                  </a:lnTo>
                  <a:lnTo>
                    <a:pt x="24315" y="35759"/>
                  </a:lnTo>
                  <a:lnTo>
                    <a:pt x="22664" y="36592"/>
                  </a:lnTo>
                  <a:lnTo>
                    <a:pt x="19413" y="38376"/>
                  </a:lnTo>
                  <a:lnTo>
                    <a:pt x="16215" y="40265"/>
                  </a:lnTo>
                  <a:lnTo>
                    <a:pt x="13083" y="42287"/>
                  </a:lnTo>
                  <a:lnTo>
                    <a:pt x="10030" y="44415"/>
                  </a:lnTo>
                  <a:lnTo>
                    <a:pt x="7057" y="46648"/>
                  </a:lnTo>
                  <a:lnTo>
                    <a:pt x="4163" y="49000"/>
                  </a:lnTo>
                  <a:lnTo>
                    <a:pt x="1362" y="51445"/>
                  </a:lnTo>
                  <a:lnTo>
                    <a:pt x="1" y="52713"/>
                  </a:lnTo>
                  <a:lnTo>
                    <a:pt x="1216" y="52713"/>
                  </a:lnTo>
                  <a:lnTo>
                    <a:pt x="2696" y="51379"/>
                  </a:lnTo>
                  <a:lnTo>
                    <a:pt x="5723" y="48802"/>
                  </a:lnTo>
                  <a:lnTo>
                    <a:pt x="8868" y="46357"/>
                  </a:lnTo>
                  <a:lnTo>
                    <a:pt x="12092" y="44031"/>
                  </a:lnTo>
                  <a:lnTo>
                    <a:pt x="15409" y="41824"/>
                  </a:lnTo>
                  <a:lnTo>
                    <a:pt x="18792" y="39750"/>
                  </a:lnTo>
                  <a:lnTo>
                    <a:pt x="22267" y="37794"/>
                  </a:lnTo>
                  <a:lnTo>
                    <a:pt x="25795" y="35944"/>
                  </a:lnTo>
                  <a:lnTo>
                    <a:pt x="27579" y="35072"/>
                  </a:lnTo>
                  <a:lnTo>
                    <a:pt x="29813" y="34028"/>
                  </a:lnTo>
                  <a:lnTo>
                    <a:pt x="34319" y="32033"/>
                  </a:lnTo>
                  <a:lnTo>
                    <a:pt x="38891" y="30222"/>
                  </a:lnTo>
                  <a:lnTo>
                    <a:pt x="43542" y="28610"/>
                  </a:lnTo>
                  <a:lnTo>
                    <a:pt x="48260" y="27196"/>
                  </a:lnTo>
                  <a:lnTo>
                    <a:pt x="51828" y="26311"/>
                  </a:lnTo>
                  <a:lnTo>
                    <a:pt x="54233" y="25795"/>
                  </a:lnTo>
                  <a:lnTo>
                    <a:pt x="56651" y="25346"/>
                  </a:lnTo>
                  <a:lnTo>
                    <a:pt x="59069" y="24963"/>
                  </a:lnTo>
                  <a:lnTo>
                    <a:pt x="61514" y="24646"/>
                  </a:lnTo>
                  <a:lnTo>
                    <a:pt x="63972" y="24408"/>
                  </a:lnTo>
                  <a:lnTo>
                    <a:pt x="65201" y="24329"/>
                  </a:lnTo>
                  <a:lnTo>
                    <a:pt x="66271" y="24262"/>
                  </a:lnTo>
                  <a:lnTo>
                    <a:pt x="68399" y="24183"/>
                  </a:lnTo>
                  <a:lnTo>
                    <a:pt x="71584" y="24183"/>
                  </a:lnTo>
                  <a:lnTo>
                    <a:pt x="75799" y="24408"/>
                  </a:lnTo>
                  <a:lnTo>
                    <a:pt x="80001" y="24884"/>
                  </a:lnTo>
                  <a:lnTo>
                    <a:pt x="84151" y="25584"/>
                  </a:lnTo>
                  <a:lnTo>
                    <a:pt x="88273" y="26522"/>
                  </a:lnTo>
                  <a:lnTo>
                    <a:pt x="92343" y="27685"/>
                  </a:lnTo>
                  <a:lnTo>
                    <a:pt x="96347" y="29073"/>
                  </a:lnTo>
                  <a:lnTo>
                    <a:pt x="98316" y="29852"/>
                  </a:lnTo>
                  <a:lnTo>
                    <a:pt x="99889" y="30513"/>
                  </a:lnTo>
                  <a:lnTo>
                    <a:pt x="102981" y="31900"/>
                  </a:lnTo>
                  <a:lnTo>
                    <a:pt x="107553" y="34147"/>
                  </a:lnTo>
                  <a:lnTo>
                    <a:pt x="113579" y="37266"/>
                  </a:lnTo>
                  <a:lnTo>
                    <a:pt x="118125" y="39565"/>
                  </a:lnTo>
                  <a:lnTo>
                    <a:pt x="121204" y="41018"/>
                  </a:lnTo>
                  <a:lnTo>
                    <a:pt x="122750" y="41706"/>
                  </a:lnTo>
                  <a:lnTo>
                    <a:pt x="124455" y="42432"/>
                  </a:lnTo>
                  <a:lnTo>
                    <a:pt x="127917" y="43714"/>
                  </a:lnTo>
                  <a:lnTo>
                    <a:pt x="131445" y="44785"/>
                  </a:lnTo>
                  <a:lnTo>
                    <a:pt x="134114" y="45432"/>
                  </a:lnTo>
                  <a:lnTo>
                    <a:pt x="135912" y="45789"/>
                  </a:lnTo>
                  <a:lnTo>
                    <a:pt x="137709" y="46093"/>
                  </a:lnTo>
                  <a:lnTo>
                    <a:pt x="139519" y="46317"/>
                  </a:lnTo>
                  <a:lnTo>
                    <a:pt x="141343" y="46476"/>
                  </a:lnTo>
                  <a:lnTo>
                    <a:pt x="143166" y="46555"/>
                  </a:lnTo>
                  <a:lnTo>
                    <a:pt x="145003" y="46568"/>
                  </a:lnTo>
                  <a:lnTo>
                    <a:pt x="146840" y="46516"/>
                  </a:lnTo>
                  <a:lnTo>
                    <a:pt x="148690" y="46370"/>
                  </a:lnTo>
                  <a:lnTo>
                    <a:pt x="150540" y="46159"/>
                  </a:lnTo>
                  <a:lnTo>
                    <a:pt x="151465" y="46013"/>
                  </a:lnTo>
                  <a:lnTo>
                    <a:pt x="152562" y="45828"/>
                  </a:lnTo>
                  <a:lnTo>
                    <a:pt x="154729" y="45353"/>
                  </a:lnTo>
                  <a:lnTo>
                    <a:pt x="156870" y="44771"/>
                  </a:lnTo>
                  <a:lnTo>
                    <a:pt x="158971" y="44084"/>
                  </a:lnTo>
                  <a:lnTo>
                    <a:pt x="161059" y="43305"/>
                  </a:lnTo>
                  <a:lnTo>
                    <a:pt x="163094" y="42446"/>
                  </a:lnTo>
                  <a:lnTo>
                    <a:pt x="165116" y="41507"/>
                  </a:lnTo>
                  <a:lnTo>
                    <a:pt x="167098" y="40503"/>
                  </a:lnTo>
                  <a:lnTo>
                    <a:pt x="168062" y="39974"/>
                  </a:lnTo>
                  <a:lnTo>
                    <a:pt x="169754" y="39023"/>
                  </a:lnTo>
                  <a:lnTo>
                    <a:pt x="172991" y="36988"/>
                  </a:lnTo>
                  <a:lnTo>
                    <a:pt x="175330" y="35323"/>
                  </a:lnTo>
                  <a:lnTo>
                    <a:pt x="176837" y="34147"/>
                  </a:lnTo>
                  <a:lnTo>
                    <a:pt x="178317" y="32918"/>
                  </a:lnTo>
                  <a:lnTo>
                    <a:pt x="179744" y="31649"/>
                  </a:lnTo>
                  <a:lnTo>
                    <a:pt x="180458" y="30975"/>
                  </a:lnTo>
                  <a:lnTo>
                    <a:pt x="181753" y="29707"/>
                  </a:lnTo>
                  <a:lnTo>
                    <a:pt x="184277" y="27077"/>
                  </a:lnTo>
                  <a:lnTo>
                    <a:pt x="186682" y="24329"/>
                  </a:lnTo>
                  <a:lnTo>
                    <a:pt x="188994" y="21501"/>
                  </a:lnTo>
                  <a:lnTo>
                    <a:pt x="191201" y="18593"/>
                  </a:lnTo>
                  <a:lnTo>
                    <a:pt x="193342" y="15620"/>
                  </a:lnTo>
                  <a:lnTo>
                    <a:pt x="196434" y="11088"/>
                  </a:lnTo>
                  <a:lnTo>
                    <a:pt x="198403" y="8035"/>
                  </a:lnTo>
                  <a:lnTo>
                    <a:pt x="200398" y="4864"/>
                  </a:lnTo>
                  <a:lnTo>
                    <a:pt x="202328" y="1639"/>
                  </a:lnTo>
                  <a:lnTo>
                    <a:pt x="202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2"/>
            <p:cNvSpPr/>
            <p:nvPr/>
          </p:nvSpPr>
          <p:spPr>
            <a:xfrm>
              <a:off x="2904933" y="3727309"/>
              <a:ext cx="6232138" cy="1416174"/>
            </a:xfrm>
            <a:custGeom>
              <a:avLst/>
              <a:gdLst/>
              <a:ahLst/>
              <a:cxnLst/>
              <a:rect l="l" t="t" r="r" b="b"/>
              <a:pathLst>
                <a:path w="195166" h="44349" extrusionOk="0">
                  <a:moveTo>
                    <a:pt x="195166" y="0"/>
                  </a:moveTo>
                  <a:lnTo>
                    <a:pt x="193170" y="3106"/>
                  </a:lnTo>
                  <a:lnTo>
                    <a:pt x="191109" y="6172"/>
                  </a:lnTo>
                  <a:lnTo>
                    <a:pt x="189999" y="7797"/>
                  </a:lnTo>
                  <a:lnTo>
                    <a:pt x="187713" y="11021"/>
                  </a:lnTo>
                  <a:lnTo>
                    <a:pt x="185361" y="14219"/>
                  </a:lnTo>
                  <a:lnTo>
                    <a:pt x="182929" y="17351"/>
                  </a:lnTo>
                  <a:lnTo>
                    <a:pt x="180392" y="20404"/>
                  </a:lnTo>
                  <a:lnTo>
                    <a:pt x="177749" y="23364"/>
                  </a:lnTo>
                  <a:lnTo>
                    <a:pt x="174987" y="26192"/>
                  </a:lnTo>
                  <a:lnTo>
                    <a:pt x="172093" y="28901"/>
                  </a:lnTo>
                  <a:lnTo>
                    <a:pt x="170600" y="30182"/>
                  </a:lnTo>
                  <a:lnTo>
                    <a:pt x="169781" y="30856"/>
                  </a:lnTo>
                  <a:lnTo>
                    <a:pt x="168116" y="32138"/>
                  </a:lnTo>
                  <a:lnTo>
                    <a:pt x="166385" y="33354"/>
                  </a:lnTo>
                  <a:lnTo>
                    <a:pt x="164614" y="34517"/>
                  </a:lnTo>
                  <a:lnTo>
                    <a:pt x="162803" y="35613"/>
                  </a:lnTo>
                  <a:lnTo>
                    <a:pt x="160953" y="36644"/>
                  </a:lnTo>
                  <a:lnTo>
                    <a:pt x="158139" y="38085"/>
                  </a:lnTo>
                  <a:lnTo>
                    <a:pt x="156223" y="38970"/>
                  </a:lnTo>
                  <a:lnTo>
                    <a:pt x="155165" y="39432"/>
                  </a:lnTo>
                  <a:lnTo>
                    <a:pt x="153011" y="40265"/>
                  </a:lnTo>
                  <a:lnTo>
                    <a:pt x="150831" y="41005"/>
                  </a:lnTo>
                  <a:lnTo>
                    <a:pt x="148611" y="41639"/>
                  </a:lnTo>
                  <a:lnTo>
                    <a:pt x="146365" y="42155"/>
                  </a:lnTo>
                  <a:lnTo>
                    <a:pt x="144105" y="42551"/>
                  </a:lnTo>
                  <a:lnTo>
                    <a:pt x="141819" y="42842"/>
                  </a:lnTo>
                  <a:lnTo>
                    <a:pt x="139519" y="43000"/>
                  </a:lnTo>
                  <a:lnTo>
                    <a:pt x="138357" y="43040"/>
                  </a:lnTo>
                  <a:lnTo>
                    <a:pt x="137458" y="43040"/>
                  </a:lnTo>
                  <a:lnTo>
                    <a:pt x="135674" y="43000"/>
                  </a:lnTo>
                  <a:lnTo>
                    <a:pt x="133890" y="42868"/>
                  </a:lnTo>
                  <a:lnTo>
                    <a:pt x="132133" y="42683"/>
                  </a:lnTo>
                  <a:lnTo>
                    <a:pt x="130375" y="42419"/>
                  </a:lnTo>
                  <a:lnTo>
                    <a:pt x="128644" y="42089"/>
                  </a:lnTo>
                  <a:lnTo>
                    <a:pt x="126067" y="41494"/>
                  </a:lnTo>
                  <a:lnTo>
                    <a:pt x="122684" y="40490"/>
                  </a:lnTo>
                  <a:lnTo>
                    <a:pt x="119341" y="39300"/>
                  </a:lnTo>
                  <a:lnTo>
                    <a:pt x="116064" y="37952"/>
                  </a:lnTo>
                  <a:lnTo>
                    <a:pt x="112826" y="36472"/>
                  </a:lnTo>
                  <a:lnTo>
                    <a:pt x="111227" y="35693"/>
                  </a:lnTo>
                  <a:lnTo>
                    <a:pt x="108148" y="34147"/>
                  </a:lnTo>
                  <a:lnTo>
                    <a:pt x="102017" y="31002"/>
                  </a:lnTo>
                  <a:lnTo>
                    <a:pt x="97392" y="28729"/>
                  </a:lnTo>
                  <a:lnTo>
                    <a:pt x="94273" y="27288"/>
                  </a:lnTo>
                  <a:lnTo>
                    <a:pt x="91102" y="25954"/>
                  </a:lnTo>
                  <a:lnTo>
                    <a:pt x="87877" y="24725"/>
                  </a:lnTo>
                  <a:lnTo>
                    <a:pt x="86239" y="24183"/>
                  </a:lnTo>
                  <a:lnTo>
                    <a:pt x="85195" y="23839"/>
                  </a:lnTo>
                  <a:lnTo>
                    <a:pt x="83094" y="23231"/>
                  </a:lnTo>
                  <a:lnTo>
                    <a:pt x="80979" y="22676"/>
                  </a:lnTo>
                  <a:lnTo>
                    <a:pt x="78839" y="22201"/>
                  </a:lnTo>
                  <a:lnTo>
                    <a:pt x="76698" y="21778"/>
                  </a:lnTo>
                  <a:lnTo>
                    <a:pt x="74531" y="21434"/>
                  </a:lnTo>
                  <a:lnTo>
                    <a:pt x="72377" y="21144"/>
                  </a:lnTo>
                  <a:lnTo>
                    <a:pt x="70196" y="20919"/>
                  </a:lnTo>
                  <a:lnTo>
                    <a:pt x="68016" y="20760"/>
                  </a:lnTo>
                  <a:lnTo>
                    <a:pt x="65835" y="20655"/>
                  </a:lnTo>
                  <a:lnTo>
                    <a:pt x="62558" y="20615"/>
                  </a:lnTo>
                  <a:lnTo>
                    <a:pt x="58184" y="20787"/>
                  </a:lnTo>
                  <a:lnTo>
                    <a:pt x="53824" y="21196"/>
                  </a:lnTo>
                  <a:lnTo>
                    <a:pt x="51656" y="21500"/>
                  </a:lnTo>
                  <a:lnTo>
                    <a:pt x="49436" y="21844"/>
                  </a:lnTo>
                  <a:lnTo>
                    <a:pt x="45036" y="22743"/>
                  </a:lnTo>
                  <a:lnTo>
                    <a:pt x="40702" y="23866"/>
                  </a:lnTo>
                  <a:lnTo>
                    <a:pt x="36407" y="25174"/>
                  </a:lnTo>
                  <a:lnTo>
                    <a:pt x="32178" y="26667"/>
                  </a:lnTo>
                  <a:lnTo>
                    <a:pt x="28002" y="28319"/>
                  </a:lnTo>
                  <a:lnTo>
                    <a:pt x="23880" y="30116"/>
                  </a:lnTo>
                  <a:lnTo>
                    <a:pt x="19823" y="32019"/>
                  </a:lnTo>
                  <a:lnTo>
                    <a:pt x="17814" y="33010"/>
                  </a:lnTo>
                  <a:lnTo>
                    <a:pt x="16638" y="33605"/>
                  </a:lnTo>
                  <a:lnTo>
                    <a:pt x="14312" y="34847"/>
                  </a:lnTo>
                  <a:lnTo>
                    <a:pt x="12026" y="36142"/>
                  </a:lnTo>
                  <a:lnTo>
                    <a:pt x="9753" y="37503"/>
                  </a:lnTo>
                  <a:lnTo>
                    <a:pt x="7520" y="38930"/>
                  </a:lnTo>
                  <a:lnTo>
                    <a:pt x="5326" y="40410"/>
                  </a:lnTo>
                  <a:lnTo>
                    <a:pt x="3159" y="41943"/>
                  </a:lnTo>
                  <a:lnTo>
                    <a:pt x="1045" y="43529"/>
                  </a:lnTo>
                  <a:lnTo>
                    <a:pt x="1" y="44348"/>
                  </a:lnTo>
                  <a:lnTo>
                    <a:pt x="1402" y="44348"/>
                  </a:lnTo>
                  <a:lnTo>
                    <a:pt x="2551" y="43476"/>
                  </a:lnTo>
                  <a:lnTo>
                    <a:pt x="4890" y="41785"/>
                  </a:lnTo>
                  <a:lnTo>
                    <a:pt x="7269" y="40159"/>
                  </a:lnTo>
                  <a:lnTo>
                    <a:pt x="9700" y="38587"/>
                  </a:lnTo>
                  <a:lnTo>
                    <a:pt x="12158" y="37080"/>
                  </a:lnTo>
                  <a:lnTo>
                    <a:pt x="14669" y="35653"/>
                  </a:lnTo>
                  <a:lnTo>
                    <a:pt x="17206" y="34279"/>
                  </a:lnTo>
                  <a:lnTo>
                    <a:pt x="19783" y="32957"/>
                  </a:lnTo>
                  <a:lnTo>
                    <a:pt x="21078" y="32323"/>
                  </a:lnTo>
                  <a:lnTo>
                    <a:pt x="23311" y="31279"/>
                  </a:lnTo>
                  <a:lnTo>
                    <a:pt x="27817" y="29284"/>
                  </a:lnTo>
                  <a:lnTo>
                    <a:pt x="32390" y="27473"/>
                  </a:lnTo>
                  <a:lnTo>
                    <a:pt x="37041" y="25861"/>
                  </a:lnTo>
                  <a:lnTo>
                    <a:pt x="41759" y="24447"/>
                  </a:lnTo>
                  <a:lnTo>
                    <a:pt x="45327" y="23562"/>
                  </a:lnTo>
                  <a:lnTo>
                    <a:pt x="47732" y="23046"/>
                  </a:lnTo>
                  <a:lnTo>
                    <a:pt x="50150" y="22597"/>
                  </a:lnTo>
                  <a:lnTo>
                    <a:pt x="52568" y="22214"/>
                  </a:lnTo>
                  <a:lnTo>
                    <a:pt x="55013" y="21897"/>
                  </a:lnTo>
                  <a:lnTo>
                    <a:pt x="57471" y="21659"/>
                  </a:lnTo>
                  <a:lnTo>
                    <a:pt x="58700" y="21580"/>
                  </a:lnTo>
                  <a:lnTo>
                    <a:pt x="59770" y="21514"/>
                  </a:lnTo>
                  <a:lnTo>
                    <a:pt x="61898" y="21434"/>
                  </a:lnTo>
                  <a:lnTo>
                    <a:pt x="65082" y="21434"/>
                  </a:lnTo>
                  <a:lnTo>
                    <a:pt x="69298" y="21659"/>
                  </a:lnTo>
                  <a:lnTo>
                    <a:pt x="73500" y="22135"/>
                  </a:lnTo>
                  <a:lnTo>
                    <a:pt x="77649" y="22835"/>
                  </a:lnTo>
                  <a:lnTo>
                    <a:pt x="81772" y="23773"/>
                  </a:lnTo>
                  <a:lnTo>
                    <a:pt x="85842" y="24936"/>
                  </a:lnTo>
                  <a:lnTo>
                    <a:pt x="89846" y="26324"/>
                  </a:lnTo>
                  <a:lnTo>
                    <a:pt x="91815" y="27103"/>
                  </a:lnTo>
                  <a:lnTo>
                    <a:pt x="93388" y="27764"/>
                  </a:lnTo>
                  <a:lnTo>
                    <a:pt x="96480" y="29152"/>
                  </a:lnTo>
                  <a:lnTo>
                    <a:pt x="101052" y="31398"/>
                  </a:lnTo>
                  <a:lnTo>
                    <a:pt x="107078" y="34517"/>
                  </a:lnTo>
                  <a:lnTo>
                    <a:pt x="111624" y="36816"/>
                  </a:lnTo>
                  <a:lnTo>
                    <a:pt x="114703" y="38270"/>
                  </a:lnTo>
                  <a:lnTo>
                    <a:pt x="116249" y="38957"/>
                  </a:lnTo>
                  <a:lnTo>
                    <a:pt x="117953" y="39684"/>
                  </a:lnTo>
                  <a:lnTo>
                    <a:pt x="121416" y="40965"/>
                  </a:lnTo>
                  <a:lnTo>
                    <a:pt x="124944" y="42036"/>
                  </a:lnTo>
                  <a:lnTo>
                    <a:pt x="127613" y="42683"/>
                  </a:lnTo>
                  <a:lnTo>
                    <a:pt x="129410" y="43040"/>
                  </a:lnTo>
                  <a:lnTo>
                    <a:pt x="131208" y="43331"/>
                  </a:lnTo>
                  <a:lnTo>
                    <a:pt x="133018" y="43569"/>
                  </a:lnTo>
                  <a:lnTo>
                    <a:pt x="134842" y="43727"/>
                  </a:lnTo>
                  <a:lnTo>
                    <a:pt x="136665" y="43806"/>
                  </a:lnTo>
                  <a:lnTo>
                    <a:pt x="138502" y="43820"/>
                  </a:lnTo>
                  <a:lnTo>
                    <a:pt x="140339" y="43767"/>
                  </a:lnTo>
                  <a:lnTo>
                    <a:pt x="142189" y="43621"/>
                  </a:lnTo>
                  <a:lnTo>
                    <a:pt x="144039" y="43410"/>
                  </a:lnTo>
                  <a:lnTo>
                    <a:pt x="144964" y="43265"/>
                  </a:lnTo>
                  <a:lnTo>
                    <a:pt x="145968" y="43093"/>
                  </a:lnTo>
                  <a:lnTo>
                    <a:pt x="147990" y="42670"/>
                  </a:lnTo>
                  <a:lnTo>
                    <a:pt x="149985" y="42155"/>
                  </a:lnTo>
                  <a:lnTo>
                    <a:pt x="151967" y="41547"/>
                  </a:lnTo>
                  <a:lnTo>
                    <a:pt x="153923" y="40873"/>
                  </a:lnTo>
                  <a:lnTo>
                    <a:pt x="155866" y="40106"/>
                  </a:lnTo>
                  <a:lnTo>
                    <a:pt x="157769" y="39261"/>
                  </a:lnTo>
                  <a:lnTo>
                    <a:pt x="159645" y="38362"/>
                  </a:lnTo>
                  <a:lnTo>
                    <a:pt x="161495" y="37371"/>
                  </a:lnTo>
                  <a:lnTo>
                    <a:pt x="163306" y="36327"/>
                  </a:lnTo>
                  <a:lnTo>
                    <a:pt x="165076" y="35230"/>
                  </a:lnTo>
                  <a:lnTo>
                    <a:pt x="166821" y="34067"/>
                  </a:lnTo>
                  <a:lnTo>
                    <a:pt x="168499" y="32852"/>
                  </a:lnTo>
                  <a:lnTo>
                    <a:pt x="170151" y="31583"/>
                  </a:lnTo>
                  <a:lnTo>
                    <a:pt x="171750" y="30275"/>
                  </a:lnTo>
                  <a:lnTo>
                    <a:pt x="173282" y="28927"/>
                  </a:lnTo>
                  <a:lnTo>
                    <a:pt x="174036" y="28227"/>
                  </a:lnTo>
                  <a:lnTo>
                    <a:pt x="175370" y="26958"/>
                  </a:lnTo>
                  <a:lnTo>
                    <a:pt x="177960" y="24315"/>
                  </a:lnTo>
                  <a:lnTo>
                    <a:pt x="180458" y="21566"/>
                  </a:lnTo>
                  <a:lnTo>
                    <a:pt x="182850" y="18739"/>
                  </a:lnTo>
                  <a:lnTo>
                    <a:pt x="185162" y="15831"/>
                  </a:lnTo>
                  <a:lnTo>
                    <a:pt x="187396" y="12858"/>
                  </a:lnTo>
                  <a:lnTo>
                    <a:pt x="190633" y="8339"/>
                  </a:lnTo>
                  <a:lnTo>
                    <a:pt x="192708" y="5286"/>
                  </a:lnTo>
                  <a:lnTo>
                    <a:pt x="193950" y="3423"/>
                  </a:lnTo>
                  <a:lnTo>
                    <a:pt x="195166" y="1547"/>
                  </a:lnTo>
                  <a:lnTo>
                    <a:pt x="195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2"/>
            <p:cNvSpPr/>
            <p:nvPr/>
          </p:nvSpPr>
          <p:spPr>
            <a:xfrm>
              <a:off x="3208775" y="4557758"/>
              <a:ext cx="3357639" cy="585738"/>
            </a:xfrm>
            <a:custGeom>
              <a:avLst/>
              <a:gdLst/>
              <a:ahLst/>
              <a:cxnLst/>
              <a:rect l="l" t="t" r="r" b="b"/>
              <a:pathLst>
                <a:path w="105148" h="18343" extrusionOk="0">
                  <a:moveTo>
                    <a:pt x="53109" y="1"/>
                  </a:moveTo>
                  <a:lnTo>
                    <a:pt x="51325" y="14"/>
                  </a:lnTo>
                  <a:lnTo>
                    <a:pt x="47784" y="199"/>
                  </a:lnTo>
                  <a:lnTo>
                    <a:pt x="44269" y="542"/>
                  </a:lnTo>
                  <a:lnTo>
                    <a:pt x="40780" y="1058"/>
                  </a:lnTo>
                  <a:lnTo>
                    <a:pt x="37305" y="1705"/>
                  </a:lnTo>
                  <a:lnTo>
                    <a:pt x="33882" y="2511"/>
                  </a:lnTo>
                  <a:lnTo>
                    <a:pt x="30473" y="3436"/>
                  </a:lnTo>
                  <a:lnTo>
                    <a:pt x="27116" y="4507"/>
                  </a:lnTo>
                  <a:lnTo>
                    <a:pt x="23786" y="5683"/>
                  </a:lnTo>
                  <a:lnTo>
                    <a:pt x="20496" y="6978"/>
                  </a:lnTo>
                  <a:lnTo>
                    <a:pt x="17245" y="8379"/>
                  </a:lnTo>
                  <a:lnTo>
                    <a:pt x="14034" y="9885"/>
                  </a:lnTo>
                  <a:lnTo>
                    <a:pt x="10876" y="11484"/>
                  </a:lnTo>
                  <a:lnTo>
                    <a:pt x="7757" y="13162"/>
                  </a:lnTo>
                  <a:lnTo>
                    <a:pt x="4691" y="14933"/>
                  </a:lnTo>
                  <a:lnTo>
                    <a:pt x="1679" y="16756"/>
                  </a:lnTo>
                  <a:lnTo>
                    <a:pt x="199" y="17708"/>
                  </a:lnTo>
                  <a:lnTo>
                    <a:pt x="106" y="17774"/>
                  </a:lnTo>
                  <a:lnTo>
                    <a:pt x="14" y="17933"/>
                  </a:lnTo>
                  <a:lnTo>
                    <a:pt x="0" y="18104"/>
                  </a:lnTo>
                  <a:lnTo>
                    <a:pt x="66" y="18276"/>
                  </a:lnTo>
                  <a:lnTo>
                    <a:pt x="106" y="18342"/>
                  </a:lnTo>
                  <a:lnTo>
                    <a:pt x="727" y="18342"/>
                  </a:lnTo>
                  <a:lnTo>
                    <a:pt x="2815" y="17021"/>
                  </a:lnTo>
                  <a:lnTo>
                    <a:pt x="7044" y="14510"/>
                  </a:lnTo>
                  <a:lnTo>
                    <a:pt x="11378" y="12145"/>
                  </a:lnTo>
                  <a:lnTo>
                    <a:pt x="15778" y="9951"/>
                  </a:lnTo>
                  <a:lnTo>
                    <a:pt x="20285" y="7956"/>
                  </a:lnTo>
                  <a:lnTo>
                    <a:pt x="24857" y="6158"/>
                  </a:lnTo>
                  <a:lnTo>
                    <a:pt x="28359" y="4969"/>
                  </a:lnTo>
                  <a:lnTo>
                    <a:pt x="30711" y="4242"/>
                  </a:lnTo>
                  <a:lnTo>
                    <a:pt x="33076" y="3568"/>
                  </a:lnTo>
                  <a:lnTo>
                    <a:pt x="35468" y="2974"/>
                  </a:lnTo>
                  <a:lnTo>
                    <a:pt x="36684" y="2696"/>
                  </a:lnTo>
                  <a:lnTo>
                    <a:pt x="37900" y="2432"/>
                  </a:lnTo>
                  <a:lnTo>
                    <a:pt x="40371" y="1956"/>
                  </a:lnTo>
                  <a:lnTo>
                    <a:pt x="42855" y="1573"/>
                  </a:lnTo>
                  <a:lnTo>
                    <a:pt x="45352" y="1256"/>
                  </a:lnTo>
                  <a:lnTo>
                    <a:pt x="47850" y="1031"/>
                  </a:lnTo>
                  <a:lnTo>
                    <a:pt x="50361" y="873"/>
                  </a:lnTo>
                  <a:lnTo>
                    <a:pt x="52885" y="820"/>
                  </a:lnTo>
                  <a:lnTo>
                    <a:pt x="55395" y="833"/>
                  </a:lnTo>
                  <a:lnTo>
                    <a:pt x="57906" y="952"/>
                  </a:lnTo>
                  <a:lnTo>
                    <a:pt x="60404" y="1150"/>
                  </a:lnTo>
                  <a:lnTo>
                    <a:pt x="62901" y="1441"/>
                  </a:lnTo>
                  <a:lnTo>
                    <a:pt x="65386" y="1811"/>
                  </a:lnTo>
                  <a:lnTo>
                    <a:pt x="67844" y="2287"/>
                  </a:lnTo>
                  <a:lnTo>
                    <a:pt x="70288" y="2855"/>
                  </a:lnTo>
                  <a:lnTo>
                    <a:pt x="72720" y="3529"/>
                  </a:lnTo>
                  <a:lnTo>
                    <a:pt x="75111" y="4295"/>
                  </a:lnTo>
                  <a:lnTo>
                    <a:pt x="76301" y="4718"/>
                  </a:lnTo>
                  <a:lnTo>
                    <a:pt x="78045" y="5379"/>
                  </a:lnTo>
                  <a:lnTo>
                    <a:pt x="81468" y="6859"/>
                  </a:lnTo>
                  <a:lnTo>
                    <a:pt x="84851" y="8511"/>
                  </a:lnTo>
                  <a:lnTo>
                    <a:pt x="88181" y="10281"/>
                  </a:lnTo>
                  <a:lnTo>
                    <a:pt x="93149" y="13043"/>
                  </a:lnTo>
                  <a:lnTo>
                    <a:pt x="98118" y="15792"/>
                  </a:lnTo>
                  <a:lnTo>
                    <a:pt x="101461" y="17523"/>
                  </a:lnTo>
                  <a:lnTo>
                    <a:pt x="103153" y="18342"/>
                  </a:lnTo>
                  <a:lnTo>
                    <a:pt x="105148" y="18342"/>
                  </a:lnTo>
                  <a:lnTo>
                    <a:pt x="103060" y="17391"/>
                  </a:lnTo>
                  <a:lnTo>
                    <a:pt x="98937" y="15290"/>
                  </a:lnTo>
                  <a:lnTo>
                    <a:pt x="92872" y="11946"/>
                  </a:lnTo>
                  <a:lnTo>
                    <a:pt x="88881" y="9740"/>
                  </a:lnTo>
                  <a:lnTo>
                    <a:pt x="86886" y="8669"/>
                  </a:lnTo>
                  <a:lnTo>
                    <a:pt x="82868" y="6634"/>
                  </a:lnTo>
                  <a:lnTo>
                    <a:pt x="79789" y="5247"/>
                  </a:lnTo>
                  <a:lnTo>
                    <a:pt x="77715" y="4388"/>
                  </a:lnTo>
                  <a:lnTo>
                    <a:pt x="75600" y="3608"/>
                  </a:lnTo>
                  <a:lnTo>
                    <a:pt x="73460" y="2881"/>
                  </a:lnTo>
                  <a:lnTo>
                    <a:pt x="72389" y="2564"/>
                  </a:lnTo>
                  <a:lnTo>
                    <a:pt x="71213" y="2234"/>
                  </a:lnTo>
                  <a:lnTo>
                    <a:pt x="68848" y="1639"/>
                  </a:lnTo>
                  <a:lnTo>
                    <a:pt x="66456" y="1150"/>
                  </a:lnTo>
                  <a:lnTo>
                    <a:pt x="64051" y="754"/>
                  </a:lnTo>
                  <a:lnTo>
                    <a:pt x="61633" y="437"/>
                  </a:lnTo>
                  <a:lnTo>
                    <a:pt x="59201" y="212"/>
                  </a:lnTo>
                  <a:lnTo>
                    <a:pt x="56770" y="67"/>
                  </a:lnTo>
                  <a:lnTo>
                    <a:pt x="543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2"/>
            <p:cNvSpPr/>
            <p:nvPr/>
          </p:nvSpPr>
          <p:spPr>
            <a:xfrm>
              <a:off x="3454371" y="4705032"/>
              <a:ext cx="2811210" cy="438465"/>
            </a:xfrm>
            <a:custGeom>
              <a:avLst/>
              <a:gdLst/>
              <a:ahLst/>
              <a:cxnLst/>
              <a:rect l="l" t="t" r="r" b="b"/>
              <a:pathLst>
                <a:path w="88036" h="13731" extrusionOk="0">
                  <a:moveTo>
                    <a:pt x="46026" y="0"/>
                  </a:moveTo>
                  <a:lnTo>
                    <a:pt x="44811" y="14"/>
                  </a:lnTo>
                  <a:lnTo>
                    <a:pt x="43317" y="53"/>
                  </a:lnTo>
                  <a:lnTo>
                    <a:pt x="40344" y="225"/>
                  </a:lnTo>
                  <a:lnTo>
                    <a:pt x="37397" y="516"/>
                  </a:lnTo>
                  <a:lnTo>
                    <a:pt x="34477" y="912"/>
                  </a:lnTo>
                  <a:lnTo>
                    <a:pt x="31570" y="1428"/>
                  </a:lnTo>
                  <a:lnTo>
                    <a:pt x="28676" y="2035"/>
                  </a:lnTo>
                  <a:lnTo>
                    <a:pt x="25808" y="2762"/>
                  </a:lnTo>
                  <a:lnTo>
                    <a:pt x="22980" y="3568"/>
                  </a:lnTo>
                  <a:lnTo>
                    <a:pt x="20165" y="4467"/>
                  </a:lnTo>
                  <a:lnTo>
                    <a:pt x="17377" y="5458"/>
                  </a:lnTo>
                  <a:lnTo>
                    <a:pt x="14615" y="6542"/>
                  </a:lnTo>
                  <a:lnTo>
                    <a:pt x="11880" y="7691"/>
                  </a:lnTo>
                  <a:lnTo>
                    <a:pt x="9184" y="8920"/>
                  </a:lnTo>
                  <a:lnTo>
                    <a:pt x="6515" y="10215"/>
                  </a:lnTo>
                  <a:lnTo>
                    <a:pt x="3885" y="11576"/>
                  </a:lnTo>
                  <a:lnTo>
                    <a:pt x="1282" y="13003"/>
                  </a:lnTo>
                  <a:lnTo>
                    <a:pt x="0" y="13730"/>
                  </a:lnTo>
                  <a:lnTo>
                    <a:pt x="1665" y="13730"/>
                  </a:lnTo>
                  <a:lnTo>
                    <a:pt x="3330" y="12805"/>
                  </a:lnTo>
                  <a:lnTo>
                    <a:pt x="6700" y="11048"/>
                  </a:lnTo>
                  <a:lnTo>
                    <a:pt x="10122" y="9396"/>
                  </a:lnTo>
                  <a:lnTo>
                    <a:pt x="13598" y="7850"/>
                  </a:lnTo>
                  <a:lnTo>
                    <a:pt x="17126" y="6449"/>
                  </a:lnTo>
                  <a:lnTo>
                    <a:pt x="20694" y="5167"/>
                  </a:lnTo>
                  <a:lnTo>
                    <a:pt x="24328" y="4031"/>
                  </a:lnTo>
                  <a:lnTo>
                    <a:pt x="28002" y="3053"/>
                  </a:lnTo>
                  <a:lnTo>
                    <a:pt x="29865" y="2630"/>
                  </a:lnTo>
                  <a:lnTo>
                    <a:pt x="31094" y="2366"/>
                  </a:lnTo>
                  <a:lnTo>
                    <a:pt x="33578" y="1890"/>
                  </a:lnTo>
                  <a:lnTo>
                    <a:pt x="36076" y="1507"/>
                  </a:lnTo>
                  <a:lnTo>
                    <a:pt x="38586" y="1216"/>
                  </a:lnTo>
                  <a:lnTo>
                    <a:pt x="41110" y="991"/>
                  </a:lnTo>
                  <a:lnTo>
                    <a:pt x="43634" y="873"/>
                  </a:lnTo>
                  <a:lnTo>
                    <a:pt x="46158" y="820"/>
                  </a:lnTo>
                  <a:lnTo>
                    <a:pt x="48682" y="873"/>
                  </a:lnTo>
                  <a:lnTo>
                    <a:pt x="51206" y="1018"/>
                  </a:lnTo>
                  <a:lnTo>
                    <a:pt x="53717" y="1243"/>
                  </a:lnTo>
                  <a:lnTo>
                    <a:pt x="56215" y="1573"/>
                  </a:lnTo>
                  <a:lnTo>
                    <a:pt x="58712" y="1996"/>
                  </a:lnTo>
                  <a:lnTo>
                    <a:pt x="61170" y="2511"/>
                  </a:lnTo>
                  <a:lnTo>
                    <a:pt x="63628" y="3132"/>
                  </a:lnTo>
                  <a:lnTo>
                    <a:pt x="66046" y="3859"/>
                  </a:lnTo>
                  <a:lnTo>
                    <a:pt x="68438" y="4678"/>
                  </a:lnTo>
                  <a:lnTo>
                    <a:pt x="69627" y="5141"/>
                  </a:lnTo>
                  <a:lnTo>
                    <a:pt x="70698" y="5564"/>
                  </a:lnTo>
                  <a:lnTo>
                    <a:pt x="72838" y="6502"/>
                  </a:lnTo>
                  <a:lnTo>
                    <a:pt x="76010" y="8022"/>
                  </a:lnTo>
                  <a:lnTo>
                    <a:pt x="82234" y="11391"/>
                  </a:lnTo>
                  <a:lnTo>
                    <a:pt x="86357" y="13730"/>
                  </a:lnTo>
                  <a:lnTo>
                    <a:pt x="88035" y="13730"/>
                  </a:lnTo>
                  <a:lnTo>
                    <a:pt x="84375" y="11656"/>
                  </a:lnTo>
                  <a:lnTo>
                    <a:pt x="80741" y="9621"/>
                  </a:lnTo>
                  <a:lnTo>
                    <a:pt x="78759" y="8537"/>
                  </a:lnTo>
                  <a:lnTo>
                    <a:pt x="74728" y="6502"/>
                  </a:lnTo>
                  <a:lnTo>
                    <a:pt x="71649" y="5114"/>
                  </a:lnTo>
                  <a:lnTo>
                    <a:pt x="69574" y="4255"/>
                  </a:lnTo>
                  <a:lnTo>
                    <a:pt x="67460" y="3463"/>
                  </a:lnTo>
                  <a:lnTo>
                    <a:pt x="65306" y="2762"/>
                  </a:lnTo>
                  <a:lnTo>
                    <a:pt x="64223" y="2432"/>
                  </a:lnTo>
                  <a:lnTo>
                    <a:pt x="63046" y="2101"/>
                  </a:lnTo>
                  <a:lnTo>
                    <a:pt x="60655" y="1533"/>
                  </a:lnTo>
                  <a:lnTo>
                    <a:pt x="58250" y="1044"/>
                  </a:lnTo>
                  <a:lnTo>
                    <a:pt x="55818" y="661"/>
                  </a:lnTo>
                  <a:lnTo>
                    <a:pt x="53387" y="370"/>
                  </a:lnTo>
                  <a:lnTo>
                    <a:pt x="50942" y="159"/>
                  </a:lnTo>
                  <a:lnTo>
                    <a:pt x="48484" y="40"/>
                  </a:lnTo>
                  <a:lnTo>
                    <a:pt x="46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2"/>
            <p:cNvSpPr/>
            <p:nvPr/>
          </p:nvSpPr>
          <p:spPr>
            <a:xfrm>
              <a:off x="3757766" y="4863260"/>
              <a:ext cx="2225089" cy="280240"/>
            </a:xfrm>
            <a:custGeom>
              <a:avLst/>
              <a:gdLst/>
              <a:ahLst/>
              <a:cxnLst/>
              <a:rect l="l" t="t" r="r" b="b"/>
              <a:pathLst>
                <a:path w="69681" h="8776" extrusionOk="0">
                  <a:moveTo>
                    <a:pt x="36525" y="1"/>
                  </a:moveTo>
                  <a:lnTo>
                    <a:pt x="35310" y="14"/>
                  </a:lnTo>
                  <a:lnTo>
                    <a:pt x="34147" y="40"/>
                  </a:lnTo>
                  <a:lnTo>
                    <a:pt x="31847" y="159"/>
                  </a:lnTo>
                  <a:lnTo>
                    <a:pt x="29561" y="331"/>
                  </a:lnTo>
                  <a:lnTo>
                    <a:pt x="27288" y="582"/>
                  </a:lnTo>
                  <a:lnTo>
                    <a:pt x="25015" y="913"/>
                  </a:lnTo>
                  <a:lnTo>
                    <a:pt x="22769" y="1296"/>
                  </a:lnTo>
                  <a:lnTo>
                    <a:pt x="19412" y="1983"/>
                  </a:lnTo>
                  <a:lnTo>
                    <a:pt x="14986" y="3119"/>
                  </a:lnTo>
                  <a:lnTo>
                    <a:pt x="10612" y="4481"/>
                  </a:lnTo>
                  <a:lnTo>
                    <a:pt x="6317" y="6053"/>
                  </a:lnTo>
                  <a:lnTo>
                    <a:pt x="2075" y="7824"/>
                  </a:lnTo>
                  <a:lnTo>
                    <a:pt x="0" y="8775"/>
                  </a:lnTo>
                  <a:lnTo>
                    <a:pt x="1983" y="8775"/>
                  </a:lnTo>
                  <a:lnTo>
                    <a:pt x="4203" y="7811"/>
                  </a:lnTo>
                  <a:lnTo>
                    <a:pt x="8722" y="6027"/>
                  </a:lnTo>
                  <a:lnTo>
                    <a:pt x="12158" y="4851"/>
                  </a:lnTo>
                  <a:lnTo>
                    <a:pt x="14470" y="4137"/>
                  </a:lnTo>
                  <a:lnTo>
                    <a:pt x="16809" y="3489"/>
                  </a:lnTo>
                  <a:lnTo>
                    <a:pt x="19175" y="2895"/>
                  </a:lnTo>
                  <a:lnTo>
                    <a:pt x="20364" y="2630"/>
                  </a:lnTo>
                  <a:lnTo>
                    <a:pt x="21593" y="2366"/>
                  </a:lnTo>
                  <a:lnTo>
                    <a:pt x="24077" y="1890"/>
                  </a:lnTo>
                  <a:lnTo>
                    <a:pt x="26575" y="1507"/>
                  </a:lnTo>
                  <a:lnTo>
                    <a:pt x="29085" y="1217"/>
                  </a:lnTo>
                  <a:lnTo>
                    <a:pt x="31609" y="992"/>
                  </a:lnTo>
                  <a:lnTo>
                    <a:pt x="34133" y="873"/>
                  </a:lnTo>
                  <a:lnTo>
                    <a:pt x="36657" y="820"/>
                  </a:lnTo>
                  <a:lnTo>
                    <a:pt x="39181" y="873"/>
                  </a:lnTo>
                  <a:lnTo>
                    <a:pt x="41705" y="1018"/>
                  </a:lnTo>
                  <a:lnTo>
                    <a:pt x="44216" y="1243"/>
                  </a:lnTo>
                  <a:lnTo>
                    <a:pt x="46714" y="1573"/>
                  </a:lnTo>
                  <a:lnTo>
                    <a:pt x="49211" y="1996"/>
                  </a:lnTo>
                  <a:lnTo>
                    <a:pt x="51669" y="2512"/>
                  </a:lnTo>
                  <a:lnTo>
                    <a:pt x="54127" y="3133"/>
                  </a:lnTo>
                  <a:lnTo>
                    <a:pt x="56545" y="3859"/>
                  </a:lnTo>
                  <a:lnTo>
                    <a:pt x="58937" y="4679"/>
                  </a:lnTo>
                  <a:lnTo>
                    <a:pt x="60126" y="5128"/>
                  </a:lnTo>
                  <a:lnTo>
                    <a:pt x="61117" y="5538"/>
                  </a:lnTo>
                  <a:lnTo>
                    <a:pt x="63086" y="6383"/>
                  </a:lnTo>
                  <a:lnTo>
                    <a:pt x="66020" y="7784"/>
                  </a:lnTo>
                  <a:lnTo>
                    <a:pt x="67949" y="8775"/>
                  </a:lnTo>
                  <a:lnTo>
                    <a:pt x="69680" y="8775"/>
                  </a:lnTo>
                  <a:lnTo>
                    <a:pt x="67883" y="7824"/>
                  </a:lnTo>
                  <a:lnTo>
                    <a:pt x="64223" y="6027"/>
                  </a:lnTo>
                  <a:lnTo>
                    <a:pt x="60496" y="4414"/>
                  </a:lnTo>
                  <a:lnTo>
                    <a:pt x="57642" y="3357"/>
                  </a:lnTo>
                  <a:lnTo>
                    <a:pt x="55699" y="2723"/>
                  </a:lnTo>
                  <a:lnTo>
                    <a:pt x="54722" y="2432"/>
                  </a:lnTo>
                  <a:lnTo>
                    <a:pt x="53545" y="2102"/>
                  </a:lnTo>
                  <a:lnTo>
                    <a:pt x="51154" y="1534"/>
                  </a:lnTo>
                  <a:lnTo>
                    <a:pt x="48749" y="1045"/>
                  </a:lnTo>
                  <a:lnTo>
                    <a:pt x="46317" y="662"/>
                  </a:lnTo>
                  <a:lnTo>
                    <a:pt x="43886" y="371"/>
                  </a:lnTo>
                  <a:lnTo>
                    <a:pt x="41441" y="159"/>
                  </a:lnTo>
                  <a:lnTo>
                    <a:pt x="38983" y="40"/>
                  </a:lnTo>
                  <a:lnTo>
                    <a:pt x="36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2"/>
            <p:cNvSpPr/>
            <p:nvPr/>
          </p:nvSpPr>
          <p:spPr>
            <a:xfrm>
              <a:off x="4130359" y="5014750"/>
              <a:ext cx="1517017" cy="128752"/>
            </a:xfrm>
            <a:custGeom>
              <a:avLst/>
              <a:gdLst/>
              <a:ahLst/>
              <a:cxnLst/>
              <a:rect l="l" t="t" r="r" b="b"/>
              <a:pathLst>
                <a:path w="47507" h="4032" extrusionOk="0">
                  <a:moveTo>
                    <a:pt x="24527" y="1"/>
                  </a:moveTo>
                  <a:lnTo>
                    <a:pt x="23311" y="14"/>
                  </a:lnTo>
                  <a:lnTo>
                    <a:pt x="21805" y="40"/>
                  </a:lnTo>
                  <a:lnTo>
                    <a:pt x="18831" y="212"/>
                  </a:lnTo>
                  <a:lnTo>
                    <a:pt x="15871" y="503"/>
                  </a:lnTo>
                  <a:lnTo>
                    <a:pt x="12938" y="913"/>
                  </a:lnTo>
                  <a:lnTo>
                    <a:pt x="10017" y="1428"/>
                  </a:lnTo>
                  <a:lnTo>
                    <a:pt x="7123" y="2049"/>
                  </a:lnTo>
                  <a:lnTo>
                    <a:pt x="4256" y="2763"/>
                  </a:lnTo>
                  <a:lnTo>
                    <a:pt x="1402" y="3582"/>
                  </a:lnTo>
                  <a:lnTo>
                    <a:pt x="1" y="4031"/>
                  </a:lnTo>
                  <a:lnTo>
                    <a:pt x="2829" y="4031"/>
                  </a:lnTo>
                  <a:lnTo>
                    <a:pt x="4203" y="3648"/>
                  </a:lnTo>
                  <a:lnTo>
                    <a:pt x="6965" y="2934"/>
                  </a:lnTo>
                  <a:lnTo>
                    <a:pt x="8366" y="2617"/>
                  </a:lnTo>
                  <a:lnTo>
                    <a:pt x="9502" y="2366"/>
                  </a:lnTo>
                  <a:lnTo>
                    <a:pt x="11775" y="1943"/>
                  </a:lnTo>
                  <a:lnTo>
                    <a:pt x="14074" y="1573"/>
                  </a:lnTo>
                  <a:lnTo>
                    <a:pt x="16387" y="1283"/>
                  </a:lnTo>
                  <a:lnTo>
                    <a:pt x="18699" y="1058"/>
                  </a:lnTo>
                  <a:lnTo>
                    <a:pt x="21025" y="899"/>
                  </a:lnTo>
                  <a:lnTo>
                    <a:pt x="23351" y="833"/>
                  </a:lnTo>
                  <a:lnTo>
                    <a:pt x="25677" y="833"/>
                  </a:lnTo>
                  <a:lnTo>
                    <a:pt x="28002" y="899"/>
                  </a:lnTo>
                  <a:lnTo>
                    <a:pt x="30315" y="1058"/>
                  </a:lnTo>
                  <a:lnTo>
                    <a:pt x="32627" y="1283"/>
                  </a:lnTo>
                  <a:lnTo>
                    <a:pt x="34927" y="1600"/>
                  </a:lnTo>
                  <a:lnTo>
                    <a:pt x="37226" y="1996"/>
                  </a:lnTo>
                  <a:lnTo>
                    <a:pt x="39499" y="2472"/>
                  </a:lnTo>
                  <a:lnTo>
                    <a:pt x="41745" y="3027"/>
                  </a:lnTo>
                  <a:lnTo>
                    <a:pt x="43979" y="3674"/>
                  </a:lnTo>
                  <a:lnTo>
                    <a:pt x="45089" y="4031"/>
                  </a:lnTo>
                  <a:lnTo>
                    <a:pt x="47507" y="4031"/>
                  </a:lnTo>
                  <a:lnTo>
                    <a:pt x="46331" y="3595"/>
                  </a:lnTo>
                  <a:lnTo>
                    <a:pt x="43939" y="2789"/>
                  </a:lnTo>
                  <a:lnTo>
                    <a:pt x="42723" y="2432"/>
                  </a:lnTo>
                  <a:lnTo>
                    <a:pt x="41547" y="2102"/>
                  </a:lnTo>
                  <a:lnTo>
                    <a:pt x="39155" y="1520"/>
                  </a:lnTo>
                  <a:lnTo>
                    <a:pt x="36750" y="1045"/>
                  </a:lnTo>
                  <a:lnTo>
                    <a:pt x="34319" y="662"/>
                  </a:lnTo>
                  <a:lnTo>
                    <a:pt x="31887" y="358"/>
                  </a:lnTo>
                  <a:lnTo>
                    <a:pt x="29443" y="159"/>
                  </a:lnTo>
                  <a:lnTo>
                    <a:pt x="26985" y="40"/>
                  </a:lnTo>
                  <a:lnTo>
                    <a:pt x="245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2"/>
            <p:cNvSpPr/>
            <p:nvPr/>
          </p:nvSpPr>
          <p:spPr>
            <a:xfrm>
              <a:off x="8042939" y="4042104"/>
              <a:ext cx="1094199" cy="1101384"/>
            </a:xfrm>
            <a:custGeom>
              <a:avLst/>
              <a:gdLst/>
              <a:ahLst/>
              <a:cxnLst/>
              <a:rect l="l" t="t" r="r" b="b"/>
              <a:pathLst>
                <a:path w="34266" h="34491" extrusionOk="0">
                  <a:moveTo>
                    <a:pt x="34266" y="0"/>
                  </a:moveTo>
                  <a:lnTo>
                    <a:pt x="32561" y="2564"/>
                  </a:lnTo>
                  <a:lnTo>
                    <a:pt x="29046" y="7678"/>
                  </a:lnTo>
                  <a:lnTo>
                    <a:pt x="26284" y="11444"/>
                  </a:lnTo>
                  <a:lnTo>
                    <a:pt x="24381" y="13902"/>
                  </a:lnTo>
                  <a:lnTo>
                    <a:pt x="22425" y="16307"/>
                  </a:lnTo>
                  <a:lnTo>
                    <a:pt x="20404" y="18646"/>
                  </a:lnTo>
                  <a:lnTo>
                    <a:pt x="18303" y="20919"/>
                  </a:lnTo>
                  <a:lnTo>
                    <a:pt x="16149" y="23099"/>
                  </a:lnTo>
                  <a:lnTo>
                    <a:pt x="13902" y="25187"/>
                  </a:lnTo>
                  <a:lnTo>
                    <a:pt x="11590" y="27169"/>
                  </a:lnTo>
                  <a:lnTo>
                    <a:pt x="9171" y="29033"/>
                  </a:lnTo>
                  <a:lnTo>
                    <a:pt x="6674" y="30777"/>
                  </a:lnTo>
                  <a:lnTo>
                    <a:pt x="4084" y="32376"/>
                  </a:lnTo>
                  <a:lnTo>
                    <a:pt x="1388" y="33830"/>
                  </a:lnTo>
                  <a:lnTo>
                    <a:pt x="0" y="34490"/>
                  </a:lnTo>
                  <a:lnTo>
                    <a:pt x="1890" y="34490"/>
                  </a:lnTo>
                  <a:lnTo>
                    <a:pt x="3185" y="33816"/>
                  </a:lnTo>
                  <a:lnTo>
                    <a:pt x="5696" y="32376"/>
                  </a:lnTo>
                  <a:lnTo>
                    <a:pt x="8114" y="30790"/>
                  </a:lnTo>
                  <a:lnTo>
                    <a:pt x="10453" y="29099"/>
                  </a:lnTo>
                  <a:lnTo>
                    <a:pt x="12713" y="27288"/>
                  </a:lnTo>
                  <a:lnTo>
                    <a:pt x="14893" y="25385"/>
                  </a:lnTo>
                  <a:lnTo>
                    <a:pt x="17008" y="23390"/>
                  </a:lnTo>
                  <a:lnTo>
                    <a:pt x="19056" y="21315"/>
                  </a:lnTo>
                  <a:lnTo>
                    <a:pt x="21038" y="19148"/>
                  </a:lnTo>
                  <a:lnTo>
                    <a:pt x="22954" y="16928"/>
                  </a:lnTo>
                  <a:lnTo>
                    <a:pt x="24817" y="14655"/>
                  </a:lnTo>
                  <a:lnTo>
                    <a:pt x="26641" y="12330"/>
                  </a:lnTo>
                  <a:lnTo>
                    <a:pt x="29271" y="8775"/>
                  </a:lnTo>
                  <a:lnTo>
                    <a:pt x="32640" y="3938"/>
                  </a:lnTo>
                  <a:lnTo>
                    <a:pt x="34266" y="1494"/>
                  </a:lnTo>
                  <a:lnTo>
                    <a:pt x="34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2"/>
            <p:cNvSpPr/>
            <p:nvPr/>
          </p:nvSpPr>
          <p:spPr>
            <a:xfrm>
              <a:off x="8346749" y="4329469"/>
              <a:ext cx="790393" cy="814023"/>
            </a:xfrm>
            <a:custGeom>
              <a:avLst/>
              <a:gdLst/>
              <a:ahLst/>
              <a:cxnLst/>
              <a:rect l="l" t="t" r="r" b="b"/>
              <a:pathLst>
                <a:path w="24752" h="25492" extrusionOk="0">
                  <a:moveTo>
                    <a:pt x="24752" y="1"/>
                  </a:moveTo>
                  <a:lnTo>
                    <a:pt x="23496" y="1851"/>
                  </a:lnTo>
                  <a:lnTo>
                    <a:pt x="20853" y="5445"/>
                  </a:lnTo>
                  <a:lnTo>
                    <a:pt x="18052" y="8920"/>
                  </a:lnTo>
                  <a:lnTo>
                    <a:pt x="15092" y="12264"/>
                  </a:lnTo>
                  <a:lnTo>
                    <a:pt x="11986" y="15475"/>
                  </a:lnTo>
                  <a:lnTo>
                    <a:pt x="8736" y="18527"/>
                  </a:lnTo>
                  <a:lnTo>
                    <a:pt x="5340" y="21434"/>
                  </a:lnTo>
                  <a:lnTo>
                    <a:pt x="1811" y="24183"/>
                  </a:lnTo>
                  <a:lnTo>
                    <a:pt x="1" y="25491"/>
                  </a:lnTo>
                  <a:lnTo>
                    <a:pt x="1415" y="25491"/>
                  </a:lnTo>
                  <a:lnTo>
                    <a:pt x="3106" y="24249"/>
                  </a:lnTo>
                  <a:lnTo>
                    <a:pt x="6397" y="21619"/>
                  </a:lnTo>
                  <a:lnTo>
                    <a:pt x="9581" y="18871"/>
                  </a:lnTo>
                  <a:lnTo>
                    <a:pt x="12634" y="15977"/>
                  </a:lnTo>
                  <a:lnTo>
                    <a:pt x="15568" y="12964"/>
                  </a:lnTo>
                  <a:lnTo>
                    <a:pt x="18369" y="9832"/>
                  </a:lnTo>
                  <a:lnTo>
                    <a:pt x="21025" y="6568"/>
                  </a:lnTo>
                  <a:lnTo>
                    <a:pt x="23549" y="3212"/>
                  </a:lnTo>
                  <a:lnTo>
                    <a:pt x="24752" y="1481"/>
                  </a:lnTo>
                  <a:lnTo>
                    <a:pt x="24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2"/>
            <p:cNvSpPr/>
            <p:nvPr/>
          </p:nvSpPr>
          <p:spPr>
            <a:xfrm>
              <a:off x="8670006" y="4631172"/>
              <a:ext cx="467141" cy="512325"/>
            </a:xfrm>
            <a:custGeom>
              <a:avLst/>
              <a:gdLst/>
              <a:ahLst/>
              <a:cxnLst/>
              <a:rect l="l" t="t" r="r" b="b"/>
              <a:pathLst>
                <a:path w="14629" h="16044" extrusionOk="0">
                  <a:moveTo>
                    <a:pt x="14629" y="1"/>
                  </a:moveTo>
                  <a:lnTo>
                    <a:pt x="13862" y="1151"/>
                  </a:lnTo>
                  <a:lnTo>
                    <a:pt x="12290" y="3397"/>
                  </a:lnTo>
                  <a:lnTo>
                    <a:pt x="10638" y="5577"/>
                  </a:lnTo>
                  <a:lnTo>
                    <a:pt x="8920" y="7705"/>
                  </a:lnTo>
                  <a:lnTo>
                    <a:pt x="7110" y="9727"/>
                  </a:lnTo>
                  <a:lnTo>
                    <a:pt x="5207" y="11669"/>
                  </a:lnTo>
                  <a:lnTo>
                    <a:pt x="3211" y="13506"/>
                  </a:lnTo>
                  <a:lnTo>
                    <a:pt x="1097" y="15237"/>
                  </a:lnTo>
                  <a:lnTo>
                    <a:pt x="0" y="16043"/>
                  </a:lnTo>
                  <a:lnTo>
                    <a:pt x="1388" y="16043"/>
                  </a:lnTo>
                  <a:lnTo>
                    <a:pt x="2366" y="15290"/>
                  </a:lnTo>
                  <a:lnTo>
                    <a:pt x="4255" y="13691"/>
                  </a:lnTo>
                  <a:lnTo>
                    <a:pt x="6039" y="12013"/>
                  </a:lnTo>
                  <a:lnTo>
                    <a:pt x="7757" y="10242"/>
                  </a:lnTo>
                  <a:lnTo>
                    <a:pt x="9396" y="8405"/>
                  </a:lnTo>
                  <a:lnTo>
                    <a:pt x="10968" y="6502"/>
                  </a:lnTo>
                  <a:lnTo>
                    <a:pt x="12475" y="4533"/>
                  </a:lnTo>
                  <a:lnTo>
                    <a:pt x="13928" y="2512"/>
                  </a:lnTo>
                  <a:lnTo>
                    <a:pt x="14629" y="1481"/>
                  </a:lnTo>
                  <a:lnTo>
                    <a:pt x="14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2"/>
            <p:cNvSpPr/>
            <p:nvPr/>
          </p:nvSpPr>
          <p:spPr>
            <a:xfrm>
              <a:off x="8942170" y="4945551"/>
              <a:ext cx="194980" cy="197950"/>
            </a:xfrm>
            <a:custGeom>
              <a:avLst/>
              <a:gdLst/>
              <a:ahLst/>
              <a:cxnLst/>
              <a:rect l="l" t="t" r="r" b="b"/>
              <a:pathLst>
                <a:path w="6106" h="6199" extrusionOk="0">
                  <a:moveTo>
                    <a:pt x="6106" y="1"/>
                  </a:moveTo>
                  <a:lnTo>
                    <a:pt x="5405" y="833"/>
                  </a:lnTo>
                  <a:lnTo>
                    <a:pt x="3938" y="2432"/>
                  </a:lnTo>
                  <a:lnTo>
                    <a:pt x="2406" y="3978"/>
                  </a:lnTo>
                  <a:lnTo>
                    <a:pt x="820" y="5471"/>
                  </a:lnTo>
                  <a:lnTo>
                    <a:pt x="1" y="6198"/>
                  </a:lnTo>
                  <a:lnTo>
                    <a:pt x="1230" y="6198"/>
                  </a:lnTo>
                  <a:lnTo>
                    <a:pt x="2498" y="5022"/>
                  </a:lnTo>
                  <a:lnTo>
                    <a:pt x="4943" y="2551"/>
                  </a:lnTo>
                  <a:lnTo>
                    <a:pt x="6106" y="1269"/>
                  </a:lnTo>
                  <a:lnTo>
                    <a:pt x="61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 name="Google Shape;798;p32"/>
          <p:cNvSpPr/>
          <p:nvPr/>
        </p:nvSpPr>
        <p:spPr>
          <a:xfrm rot="10800000" flipH="1">
            <a:off x="8019351" y="4446710"/>
            <a:ext cx="1094025" cy="585300"/>
          </a:xfrm>
          <a:custGeom>
            <a:avLst/>
            <a:gdLst/>
            <a:ahLst/>
            <a:cxnLst/>
            <a:rect l="l" t="t" r="r" b="b"/>
            <a:pathLst>
              <a:path w="43761" h="23412" extrusionOk="0">
                <a:moveTo>
                  <a:pt x="42250" y="23412"/>
                </a:moveTo>
                <a:cubicBezTo>
                  <a:pt x="43264" y="19357"/>
                  <a:pt x="44171" y="15020"/>
                  <a:pt x="43352" y="10921"/>
                </a:cubicBezTo>
                <a:cubicBezTo>
                  <a:pt x="42332" y="5815"/>
                  <a:pt x="36583" y="2130"/>
                  <a:pt x="31595" y="634"/>
                </a:cubicBezTo>
                <a:cubicBezTo>
                  <a:pt x="21289" y="-2457"/>
                  <a:pt x="10760" y="7247"/>
                  <a:pt x="0" y="7247"/>
                </a:cubicBezTo>
              </a:path>
            </a:pathLst>
          </a:custGeom>
          <a:noFill/>
          <a:ln w="19050" cap="rnd" cmpd="sng">
            <a:solidFill>
              <a:schemeClr val="lt2"/>
            </a:solidFill>
            <a:prstDash val="dash"/>
            <a:round/>
            <a:headEnd type="none" w="med" len="med"/>
            <a:tailEnd type="none" w="med" len="med"/>
          </a:ln>
        </p:spPr>
      </p:sp>
      <p:sp>
        <p:nvSpPr>
          <p:cNvPr id="799" name="Google Shape;799;p32"/>
          <p:cNvSpPr/>
          <p:nvPr/>
        </p:nvSpPr>
        <p:spPr>
          <a:xfrm rot="10800000" flipH="1">
            <a:off x="6540576" y="3776213"/>
            <a:ext cx="532725" cy="661325"/>
          </a:xfrm>
          <a:custGeom>
            <a:avLst/>
            <a:gdLst/>
            <a:ahLst/>
            <a:cxnLst/>
            <a:rect l="l" t="t" r="r" b="b"/>
            <a:pathLst>
              <a:path w="21309" h="26453" extrusionOk="0">
                <a:moveTo>
                  <a:pt x="16900" y="0"/>
                </a:moveTo>
                <a:cubicBezTo>
                  <a:pt x="10368" y="0"/>
                  <a:pt x="0" y="3388"/>
                  <a:pt x="0" y="9920"/>
                </a:cubicBezTo>
                <a:cubicBezTo>
                  <a:pt x="0" y="18910"/>
                  <a:pt x="17293" y="18410"/>
                  <a:pt x="21309" y="26453"/>
                </a:cubicBezTo>
              </a:path>
            </a:pathLst>
          </a:custGeom>
          <a:noFill/>
          <a:ln w="19050" cap="rnd" cmpd="sng">
            <a:solidFill>
              <a:schemeClr val="lt2"/>
            </a:solidFill>
            <a:prstDash val="dash"/>
            <a:round/>
            <a:headEnd type="none" w="med" len="med"/>
            <a:tailEnd type="none" w="med" len="med"/>
          </a:ln>
        </p:spPr>
      </p:sp>
      <p:sp>
        <p:nvSpPr>
          <p:cNvPr id="800" name="Google Shape;800;p32"/>
          <p:cNvSpPr/>
          <p:nvPr/>
        </p:nvSpPr>
        <p:spPr>
          <a:xfrm rot="10800000" flipH="1">
            <a:off x="6981451" y="1360613"/>
            <a:ext cx="964400" cy="688850"/>
          </a:xfrm>
          <a:custGeom>
            <a:avLst/>
            <a:gdLst/>
            <a:ahLst/>
            <a:cxnLst/>
            <a:rect l="l" t="t" r="r" b="b"/>
            <a:pathLst>
              <a:path w="38576" h="27554" extrusionOk="0">
                <a:moveTo>
                  <a:pt x="0" y="27554"/>
                </a:moveTo>
                <a:cubicBezTo>
                  <a:pt x="1201" y="20353"/>
                  <a:pt x="2750" y="11909"/>
                  <a:pt x="8450" y="7347"/>
                </a:cubicBezTo>
                <a:cubicBezTo>
                  <a:pt x="15144" y="1990"/>
                  <a:pt x="26035" y="9692"/>
                  <a:pt x="34168" y="6980"/>
                </a:cubicBezTo>
                <a:cubicBezTo>
                  <a:pt x="36778" y="6109"/>
                  <a:pt x="37707" y="2611"/>
                  <a:pt x="38576" y="0"/>
                </a:cubicBezTo>
              </a:path>
            </a:pathLst>
          </a:custGeom>
          <a:noFill/>
          <a:ln w="19050" cap="rnd" cmpd="sng">
            <a:solidFill>
              <a:schemeClr val="lt2"/>
            </a:solidFill>
            <a:prstDash val="dash"/>
            <a:round/>
            <a:headEnd type="none" w="med" len="med"/>
            <a:tailEnd type="none" w="med" len="med"/>
          </a:ln>
        </p:spPr>
      </p:sp>
      <p:sp>
        <p:nvSpPr>
          <p:cNvPr id="801" name="Google Shape;801;p32"/>
          <p:cNvSpPr/>
          <p:nvPr/>
        </p:nvSpPr>
        <p:spPr>
          <a:xfrm rot="10800000" flipH="1">
            <a:off x="8130076" y="2743348"/>
            <a:ext cx="872550" cy="356175"/>
          </a:xfrm>
          <a:custGeom>
            <a:avLst/>
            <a:gdLst/>
            <a:ahLst/>
            <a:cxnLst/>
            <a:rect l="l" t="t" r="r" b="b"/>
            <a:pathLst>
              <a:path w="34902" h="14247" extrusionOk="0">
                <a:moveTo>
                  <a:pt x="0" y="14247"/>
                </a:moveTo>
                <a:cubicBezTo>
                  <a:pt x="968" y="10377"/>
                  <a:pt x="853" y="5678"/>
                  <a:pt x="3674" y="2857"/>
                </a:cubicBezTo>
                <a:cubicBezTo>
                  <a:pt x="6510" y="21"/>
                  <a:pt x="11473" y="-373"/>
                  <a:pt x="15430" y="286"/>
                </a:cubicBezTo>
                <a:cubicBezTo>
                  <a:pt x="22084" y="1394"/>
                  <a:pt x="31885" y="11830"/>
                  <a:pt x="34902" y="5797"/>
                </a:cubicBezTo>
              </a:path>
            </a:pathLst>
          </a:custGeom>
          <a:noFill/>
          <a:ln w="19050" cap="rnd" cmpd="sng">
            <a:solidFill>
              <a:schemeClr val="lt2"/>
            </a:solidFill>
            <a:prstDash val="dash"/>
            <a:round/>
            <a:headEnd type="none" w="med" len="med"/>
            <a:tailEnd type="none" w="med" len="med"/>
          </a:ln>
        </p:spPr>
      </p:sp>
      <p:sp>
        <p:nvSpPr>
          <p:cNvPr id="802" name="Google Shape;802;p32"/>
          <p:cNvSpPr/>
          <p:nvPr/>
        </p:nvSpPr>
        <p:spPr>
          <a:xfrm rot="10800000" flipH="1">
            <a:off x="6033426" y="-12"/>
            <a:ext cx="325450" cy="624550"/>
          </a:xfrm>
          <a:custGeom>
            <a:avLst/>
            <a:gdLst/>
            <a:ahLst/>
            <a:cxnLst/>
            <a:rect l="l" t="t" r="r" b="b"/>
            <a:pathLst>
              <a:path w="13018" h="24982" extrusionOk="0">
                <a:moveTo>
                  <a:pt x="0" y="0"/>
                </a:moveTo>
                <a:cubicBezTo>
                  <a:pt x="4820" y="0"/>
                  <a:pt x="11690" y="1937"/>
                  <a:pt x="12859" y="6613"/>
                </a:cubicBezTo>
                <a:cubicBezTo>
                  <a:pt x="13495" y="9156"/>
                  <a:pt x="9721" y="10813"/>
                  <a:pt x="8083" y="12859"/>
                </a:cubicBezTo>
                <a:cubicBezTo>
                  <a:pt x="5548" y="16027"/>
                  <a:pt x="5248" y="23999"/>
                  <a:pt x="9185" y="24982"/>
                </a:cubicBezTo>
              </a:path>
            </a:pathLst>
          </a:custGeom>
          <a:noFill/>
          <a:ln w="19050" cap="rnd" cmpd="sng">
            <a:solidFill>
              <a:schemeClr val="lt2"/>
            </a:solidFill>
            <a:prstDash val="dash"/>
            <a:round/>
            <a:headEnd type="none" w="med" len="med"/>
            <a:tailEnd type="none" w="med" len="med"/>
          </a:ln>
        </p:spPr>
      </p:sp>
      <p:grpSp>
        <p:nvGrpSpPr>
          <p:cNvPr id="803" name="Google Shape;803;p32"/>
          <p:cNvGrpSpPr/>
          <p:nvPr/>
        </p:nvGrpSpPr>
        <p:grpSpPr>
          <a:xfrm rot="-825415">
            <a:off x="6440309" y="483512"/>
            <a:ext cx="733290" cy="773264"/>
            <a:chOff x="3045450" y="3675050"/>
            <a:chExt cx="733300" cy="773275"/>
          </a:xfrm>
        </p:grpSpPr>
        <p:sp>
          <p:nvSpPr>
            <p:cNvPr id="804" name="Google Shape;804;p32"/>
            <p:cNvSpPr/>
            <p:nvPr/>
          </p:nvSpPr>
          <p:spPr>
            <a:xfrm>
              <a:off x="3697225" y="3972000"/>
              <a:ext cx="81525" cy="20250"/>
            </a:xfrm>
            <a:custGeom>
              <a:avLst/>
              <a:gdLst/>
              <a:ahLst/>
              <a:cxnLst/>
              <a:rect l="l" t="t" r="r" b="b"/>
              <a:pathLst>
                <a:path w="3261" h="810" extrusionOk="0">
                  <a:moveTo>
                    <a:pt x="2263" y="0"/>
                  </a:moveTo>
                  <a:cubicBezTo>
                    <a:pt x="2010" y="15"/>
                    <a:pt x="1742" y="75"/>
                    <a:pt x="1489" y="105"/>
                  </a:cubicBezTo>
                  <a:cubicBezTo>
                    <a:pt x="1207" y="134"/>
                    <a:pt x="954" y="194"/>
                    <a:pt x="686" y="253"/>
                  </a:cubicBezTo>
                  <a:cubicBezTo>
                    <a:pt x="537" y="283"/>
                    <a:pt x="433" y="313"/>
                    <a:pt x="299" y="387"/>
                  </a:cubicBezTo>
                  <a:cubicBezTo>
                    <a:pt x="254" y="417"/>
                    <a:pt x="209" y="432"/>
                    <a:pt x="165" y="462"/>
                  </a:cubicBezTo>
                  <a:cubicBezTo>
                    <a:pt x="120" y="506"/>
                    <a:pt x="105" y="551"/>
                    <a:pt x="31" y="581"/>
                  </a:cubicBezTo>
                  <a:cubicBezTo>
                    <a:pt x="1" y="596"/>
                    <a:pt x="16" y="640"/>
                    <a:pt x="46" y="655"/>
                  </a:cubicBezTo>
                  <a:cubicBezTo>
                    <a:pt x="120" y="670"/>
                    <a:pt x="135" y="700"/>
                    <a:pt x="194" y="730"/>
                  </a:cubicBezTo>
                  <a:cubicBezTo>
                    <a:pt x="239" y="759"/>
                    <a:pt x="299" y="759"/>
                    <a:pt x="343" y="774"/>
                  </a:cubicBezTo>
                  <a:cubicBezTo>
                    <a:pt x="452" y="796"/>
                    <a:pt x="537" y="810"/>
                    <a:pt x="639" y="810"/>
                  </a:cubicBezTo>
                  <a:cubicBezTo>
                    <a:pt x="677" y="810"/>
                    <a:pt x="716" y="808"/>
                    <a:pt x="760" y="804"/>
                  </a:cubicBezTo>
                  <a:cubicBezTo>
                    <a:pt x="1013" y="804"/>
                    <a:pt x="1281" y="789"/>
                    <a:pt x="1534" y="745"/>
                  </a:cubicBezTo>
                  <a:cubicBezTo>
                    <a:pt x="2070" y="685"/>
                    <a:pt x="2621" y="626"/>
                    <a:pt x="3127" y="387"/>
                  </a:cubicBezTo>
                  <a:cubicBezTo>
                    <a:pt x="3261" y="328"/>
                    <a:pt x="3231" y="90"/>
                    <a:pt x="3082" y="60"/>
                  </a:cubicBezTo>
                  <a:cubicBezTo>
                    <a:pt x="2948" y="30"/>
                    <a:pt x="2814" y="30"/>
                    <a:pt x="2680" y="30"/>
                  </a:cubicBezTo>
                  <a:cubicBezTo>
                    <a:pt x="2546" y="15"/>
                    <a:pt x="2397" y="0"/>
                    <a:pt x="2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2"/>
            <p:cNvSpPr/>
            <p:nvPr/>
          </p:nvSpPr>
          <p:spPr>
            <a:xfrm>
              <a:off x="3113750" y="3815700"/>
              <a:ext cx="497550" cy="632625"/>
            </a:xfrm>
            <a:custGeom>
              <a:avLst/>
              <a:gdLst/>
              <a:ahLst/>
              <a:cxnLst/>
              <a:rect l="l" t="t" r="r" b="b"/>
              <a:pathLst>
                <a:path w="19902" h="25305" extrusionOk="0">
                  <a:moveTo>
                    <a:pt x="12265" y="6230"/>
                  </a:moveTo>
                  <a:cubicBezTo>
                    <a:pt x="12759" y="6230"/>
                    <a:pt x="12896" y="6917"/>
                    <a:pt x="12831" y="7369"/>
                  </a:cubicBezTo>
                  <a:cubicBezTo>
                    <a:pt x="12682" y="8396"/>
                    <a:pt x="11908" y="9244"/>
                    <a:pt x="10926" y="9765"/>
                  </a:cubicBezTo>
                  <a:cubicBezTo>
                    <a:pt x="10896" y="9066"/>
                    <a:pt x="10941" y="8366"/>
                    <a:pt x="11104" y="7696"/>
                  </a:cubicBezTo>
                  <a:cubicBezTo>
                    <a:pt x="11238" y="7190"/>
                    <a:pt x="11462" y="6476"/>
                    <a:pt x="12012" y="6282"/>
                  </a:cubicBezTo>
                  <a:cubicBezTo>
                    <a:pt x="12105" y="6247"/>
                    <a:pt x="12190" y="6230"/>
                    <a:pt x="12265" y="6230"/>
                  </a:cubicBezTo>
                  <a:close/>
                  <a:moveTo>
                    <a:pt x="6647" y="7066"/>
                  </a:moveTo>
                  <a:cubicBezTo>
                    <a:pt x="6777" y="7066"/>
                    <a:pt x="6932" y="7138"/>
                    <a:pt x="7115" y="7309"/>
                  </a:cubicBezTo>
                  <a:cubicBezTo>
                    <a:pt x="7532" y="7696"/>
                    <a:pt x="7651" y="8336"/>
                    <a:pt x="7800" y="8872"/>
                  </a:cubicBezTo>
                  <a:cubicBezTo>
                    <a:pt x="7934" y="9334"/>
                    <a:pt x="8038" y="9795"/>
                    <a:pt x="8157" y="10271"/>
                  </a:cubicBezTo>
                  <a:cubicBezTo>
                    <a:pt x="7830" y="10212"/>
                    <a:pt x="7517" y="10122"/>
                    <a:pt x="7249" y="9974"/>
                  </a:cubicBezTo>
                  <a:cubicBezTo>
                    <a:pt x="6758" y="9706"/>
                    <a:pt x="6371" y="9259"/>
                    <a:pt x="6178" y="8738"/>
                  </a:cubicBezTo>
                  <a:cubicBezTo>
                    <a:pt x="6010" y="8283"/>
                    <a:pt x="6112" y="7066"/>
                    <a:pt x="6647" y="7066"/>
                  </a:cubicBezTo>
                  <a:close/>
                  <a:moveTo>
                    <a:pt x="10682" y="860"/>
                  </a:moveTo>
                  <a:cubicBezTo>
                    <a:pt x="11426" y="860"/>
                    <a:pt x="12169" y="928"/>
                    <a:pt x="12891" y="1058"/>
                  </a:cubicBezTo>
                  <a:cubicBezTo>
                    <a:pt x="14528" y="1340"/>
                    <a:pt x="16344" y="1861"/>
                    <a:pt x="17579" y="3007"/>
                  </a:cubicBezTo>
                  <a:cubicBezTo>
                    <a:pt x="19172" y="4481"/>
                    <a:pt x="18800" y="6565"/>
                    <a:pt x="18294" y="8440"/>
                  </a:cubicBezTo>
                  <a:cubicBezTo>
                    <a:pt x="18011" y="9512"/>
                    <a:pt x="17639" y="10554"/>
                    <a:pt x="16954" y="11432"/>
                  </a:cubicBezTo>
                  <a:cubicBezTo>
                    <a:pt x="16329" y="12251"/>
                    <a:pt x="15540" y="12921"/>
                    <a:pt x="14915" y="13725"/>
                  </a:cubicBezTo>
                  <a:cubicBezTo>
                    <a:pt x="13799" y="15168"/>
                    <a:pt x="13293" y="17312"/>
                    <a:pt x="14052" y="19024"/>
                  </a:cubicBezTo>
                  <a:cubicBezTo>
                    <a:pt x="13650" y="19158"/>
                    <a:pt x="13233" y="19247"/>
                    <a:pt x="12831" y="19336"/>
                  </a:cubicBezTo>
                  <a:cubicBezTo>
                    <a:pt x="12042" y="16791"/>
                    <a:pt x="11447" y="14201"/>
                    <a:pt x="11090" y="11566"/>
                  </a:cubicBezTo>
                  <a:cubicBezTo>
                    <a:pt x="11045" y="11150"/>
                    <a:pt x="10985" y="10733"/>
                    <a:pt x="10956" y="10316"/>
                  </a:cubicBezTo>
                  <a:cubicBezTo>
                    <a:pt x="11804" y="9899"/>
                    <a:pt x="12548" y="9289"/>
                    <a:pt x="12980" y="8560"/>
                  </a:cubicBezTo>
                  <a:cubicBezTo>
                    <a:pt x="13456" y="7771"/>
                    <a:pt x="13769" y="6282"/>
                    <a:pt x="12727" y="5761"/>
                  </a:cubicBezTo>
                  <a:cubicBezTo>
                    <a:pt x="12536" y="5666"/>
                    <a:pt x="12356" y="5623"/>
                    <a:pt x="12186" y="5623"/>
                  </a:cubicBezTo>
                  <a:cubicBezTo>
                    <a:pt x="11245" y="5623"/>
                    <a:pt x="10641" y="6931"/>
                    <a:pt x="10464" y="7726"/>
                  </a:cubicBezTo>
                  <a:cubicBezTo>
                    <a:pt x="10286" y="8485"/>
                    <a:pt x="10241" y="9259"/>
                    <a:pt x="10271" y="10048"/>
                  </a:cubicBezTo>
                  <a:cubicBezTo>
                    <a:pt x="9773" y="10228"/>
                    <a:pt x="9237" y="10318"/>
                    <a:pt x="8722" y="10318"/>
                  </a:cubicBezTo>
                  <a:cubicBezTo>
                    <a:pt x="8683" y="10318"/>
                    <a:pt x="8643" y="10317"/>
                    <a:pt x="8604" y="10316"/>
                  </a:cubicBezTo>
                  <a:cubicBezTo>
                    <a:pt x="8500" y="9855"/>
                    <a:pt x="8395" y="9408"/>
                    <a:pt x="8276" y="8961"/>
                  </a:cubicBezTo>
                  <a:cubicBezTo>
                    <a:pt x="8077" y="8272"/>
                    <a:pt x="7689" y="6636"/>
                    <a:pt x="6733" y="6636"/>
                  </a:cubicBezTo>
                  <a:cubicBezTo>
                    <a:pt x="6616" y="6636"/>
                    <a:pt x="6491" y="6660"/>
                    <a:pt x="6356" y="6714"/>
                  </a:cubicBezTo>
                  <a:cubicBezTo>
                    <a:pt x="5165" y="7175"/>
                    <a:pt x="5612" y="8947"/>
                    <a:pt x="6192" y="9691"/>
                  </a:cubicBezTo>
                  <a:cubicBezTo>
                    <a:pt x="6743" y="10375"/>
                    <a:pt x="7487" y="10718"/>
                    <a:pt x="8291" y="10822"/>
                  </a:cubicBezTo>
                  <a:lnTo>
                    <a:pt x="8306" y="10822"/>
                  </a:lnTo>
                  <a:cubicBezTo>
                    <a:pt x="8961" y="13695"/>
                    <a:pt x="9229" y="16597"/>
                    <a:pt x="9378" y="19530"/>
                  </a:cubicBezTo>
                  <a:cubicBezTo>
                    <a:pt x="8916" y="19485"/>
                    <a:pt x="8440" y="19411"/>
                    <a:pt x="7964" y="19381"/>
                  </a:cubicBezTo>
                  <a:lnTo>
                    <a:pt x="7934" y="19381"/>
                  </a:lnTo>
                  <a:cubicBezTo>
                    <a:pt x="7815" y="18086"/>
                    <a:pt x="6981" y="16940"/>
                    <a:pt x="6148" y="15987"/>
                  </a:cubicBezTo>
                  <a:cubicBezTo>
                    <a:pt x="5180" y="14871"/>
                    <a:pt x="4034" y="13903"/>
                    <a:pt x="3096" y="12727"/>
                  </a:cubicBezTo>
                  <a:cubicBezTo>
                    <a:pt x="2114" y="11477"/>
                    <a:pt x="1578" y="10048"/>
                    <a:pt x="1638" y="8455"/>
                  </a:cubicBezTo>
                  <a:cubicBezTo>
                    <a:pt x="1712" y="6833"/>
                    <a:pt x="2352" y="5255"/>
                    <a:pt x="3349" y="4005"/>
                  </a:cubicBezTo>
                  <a:cubicBezTo>
                    <a:pt x="5133" y="1799"/>
                    <a:pt x="7914" y="860"/>
                    <a:pt x="10682" y="860"/>
                  </a:cubicBezTo>
                  <a:close/>
                  <a:moveTo>
                    <a:pt x="10316" y="10584"/>
                  </a:moveTo>
                  <a:cubicBezTo>
                    <a:pt x="10390" y="11551"/>
                    <a:pt x="10569" y="12534"/>
                    <a:pt x="10747" y="13472"/>
                  </a:cubicBezTo>
                  <a:cubicBezTo>
                    <a:pt x="11104" y="15481"/>
                    <a:pt x="11611" y="17476"/>
                    <a:pt x="12221" y="19440"/>
                  </a:cubicBezTo>
                  <a:cubicBezTo>
                    <a:pt x="11983" y="19470"/>
                    <a:pt x="11730" y="19500"/>
                    <a:pt x="11491" y="19530"/>
                  </a:cubicBezTo>
                  <a:cubicBezTo>
                    <a:pt x="11117" y="19559"/>
                    <a:pt x="10742" y="19575"/>
                    <a:pt x="10367" y="19575"/>
                  </a:cubicBezTo>
                  <a:cubicBezTo>
                    <a:pt x="10161" y="19575"/>
                    <a:pt x="9956" y="19570"/>
                    <a:pt x="9750" y="19559"/>
                  </a:cubicBezTo>
                  <a:cubicBezTo>
                    <a:pt x="9705" y="19559"/>
                    <a:pt x="9646" y="19559"/>
                    <a:pt x="9586" y="19545"/>
                  </a:cubicBezTo>
                  <a:cubicBezTo>
                    <a:pt x="9720" y="16642"/>
                    <a:pt x="9363" y="13695"/>
                    <a:pt x="8723" y="10837"/>
                  </a:cubicBezTo>
                  <a:lnTo>
                    <a:pt x="8723" y="10837"/>
                  </a:lnTo>
                  <a:cubicBezTo>
                    <a:pt x="8761" y="10838"/>
                    <a:pt x="8800" y="10839"/>
                    <a:pt x="8838" y="10839"/>
                  </a:cubicBezTo>
                  <a:cubicBezTo>
                    <a:pt x="9336" y="10839"/>
                    <a:pt x="9832" y="10750"/>
                    <a:pt x="10316" y="10584"/>
                  </a:cubicBezTo>
                  <a:close/>
                  <a:moveTo>
                    <a:pt x="14870" y="19470"/>
                  </a:moveTo>
                  <a:cubicBezTo>
                    <a:pt x="15034" y="19813"/>
                    <a:pt x="15198" y="20170"/>
                    <a:pt x="15332" y="20527"/>
                  </a:cubicBezTo>
                  <a:cubicBezTo>
                    <a:pt x="15213" y="20527"/>
                    <a:pt x="15094" y="20572"/>
                    <a:pt x="15019" y="20676"/>
                  </a:cubicBezTo>
                  <a:cubicBezTo>
                    <a:pt x="14722" y="21167"/>
                    <a:pt x="14349" y="21495"/>
                    <a:pt x="13814" y="21703"/>
                  </a:cubicBezTo>
                  <a:cubicBezTo>
                    <a:pt x="13278" y="21896"/>
                    <a:pt x="12697" y="21971"/>
                    <a:pt x="12132" y="21971"/>
                  </a:cubicBezTo>
                  <a:cubicBezTo>
                    <a:pt x="12103" y="21971"/>
                    <a:pt x="12073" y="21971"/>
                    <a:pt x="12044" y="21971"/>
                  </a:cubicBezTo>
                  <a:cubicBezTo>
                    <a:pt x="10632" y="21971"/>
                    <a:pt x="9277" y="21618"/>
                    <a:pt x="7979" y="21108"/>
                  </a:cubicBezTo>
                  <a:cubicBezTo>
                    <a:pt x="7964" y="21093"/>
                    <a:pt x="7964" y="21093"/>
                    <a:pt x="7949" y="21093"/>
                  </a:cubicBezTo>
                  <a:cubicBezTo>
                    <a:pt x="7934" y="20795"/>
                    <a:pt x="7949" y="20482"/>
                    <a:pt x="7994" y="20185"/>
                  </a:cubicBezTo>
                  <a:cubicBezTo>
                    <a:pt x="8621" y="20342"/>
                    <a:pt x="9300" y="20402"/>
                    <a:pt x="9973" y="20402"/>
                  </a:cubicBezTo>
                  <a:cubicBezTo>
                    <a:pt x="10512" y="20402"/>
                    <a:pt x="11048" y="20363"/>
                    <a:pt x="11551" y="20304"/>
                  </a:cubicBezTo>
                  <a:cubicBezTo>
                    <a:pt x="12697" y="20185"/>
                    <a:pt x="13799" y="19887"/>
                    <a:pt x="14870" y="19470"/>
                  </a:cubicBezTo>
                  <a:close/>
                  <a:moveTo>
                    <a:pt x="15510" y="21137"/>
                  </a:moveTo>
                  <a:cubicBezTo>
                    <a:pt x="15615" y="21569"/>
                    <a:pt x="15659" y="22001"/>
                    <a:pt x="15585" y="22417"/>
                  </a:cubicBezTo>
                  <a:cubicBezTo>
                    <a:pt x="15257" y="22432"/>
                    <a:pt x="14975" y="22611"/>
                    <a:pt x="14677" y="22715"/>
                  </a:cubicBezTo>
                  <a:cubicBezTo>
                    <a:pt x="14394" y="22819"/>
                    <a:pt x="14096" y="22909"/>
                    <a:pt x="13799" y="22983"/>
                  </a:cubicBezTo>
                  <a:cubicBezTo>
                    <a:pt x="13173" y="23162"/>
                    <a:pt x="12519" y="23251"/>
                    <a:pt x="11864" y="23296"/>
                  </a:cubicBezTo>
                  <a:cubicBezTo>
                    <a:pt x="11707" y="23304"/>
                    <a:pt x="11551" y="23308"/>
                    <a:pt x="11394" y="23308"/>
                  </a:cubicBezTo>
                  <a:cubicBezTo>
                    <a:pt x="10402" y="23308"/>
                    <a:pt x="9406" y="23149"/>
                    <a:pt x="8455" y="22879"/>
                  </a:cubicBezTo>
                  <a:cubicBezTo>
                    <a:pt x="8217" y="22432"/>
                    <a:pt x="8053" y="21971"/>
                    <a:pt x="7979" y="21480"/>
                  </a:cubicBezTo>
                  <a:lnTo>
                    <a:pt x="7979" y="21480"/>
                  </a:lnTo>
                  <a:cubicBezTo>
                    <a:pt x="9281" y="22195"/>
                    <a:pt x="10804" y="22553"/>
                    <a:pt x="12282" y="22553"/>
                  </a:cubicBezTo>
                  <a:cubicBezTo>
                    <a:pt x="12341" y="22553"/>
                    <a:pt x="12400" y="22553"/>
                    <a:pt x="12459" y="22551"/>
                  </a:cubicBezTo>
                  <a:cubicBezTo>
                    <a:pt x="13575" y="22522"/>
                    <a:pt x="14945" y="22179"/>
                    <a:pt x="15510" y="21137"/>
                  </a:cubicBezTo>
                  <a:close/>
                  <a:moveTo>
                    <a:pt x="15376" y="23057"/>
                  </a:moveTo>
                  <a:lnTo>
                    <a:pt x="15376" y="23057"/>
                  </a:lnTo>
                  <a:cubicBezTo>
                    <a:pt x="15317" y="23147"/>
                    <a:pt x="15272" y="23251"/>
                    <a:pt x="15198" y="23340"/>
                  </a:cubicBezTo>
                  <a:cubicBezTo>
                    <a:pt x="14439" y="24367"/>
                    <a:pt x="12935" y="24725"/>
                    <a:pt x="11745" y="24725"/>
                  </a:cubicBezTo>
                  <a:cubicBezTo>
                    <a:pt x="10554" y="24725"/>
                    <a:pt x="9482" y="24248"/>
                    <a:pt x="8768" y="23325"/>
                  </a:cubicBezTo>
                  <a:lnTo>
                    <a:pt x="8768" y="23325"/>
                  </a:lnTo>
                  <a:cubicBezTo>
                    <a:pt x="9675" y="23623"/>
                    <a:pt x="10619" y="23761"/>
                    <a:pt x="11578" y="23761"/>
                  </a:cubicBezTo>
                  <a:cubicBezTo>
                    <a:pt x="11673" y="23761"/>
                    <a:pt x="11768" y="23760"/>
                    <a:pt x="11864" y="23757"/>
                  </a:cubicBezTo>
                  <a:cubicBezTo>
                    <a:pt x="12548" y="23742"/>
                    <a:pt x="13218" y="23668"/>
                    <a:pt x="13873" y="23519"/>
                  </a:cubicBezTo>
                  <a:cubicBezTo>
                    <a:pt x="14215" y="23444"/>
                    <a:pt x="14558" y="23340"/>
                    <a:pt x="14885" y="23236"/>
                  </a:cubicBezTo>
                  <a:cubicBezTo>
                    <a:pt x="15049" y="23177"/>
                    <a:pt x="15213" y="23117"/>
                    <a:pt x="15376" y="23057"/>
                  </a:cubicBezTo>
                  <a:close/>
                  <a:moveTo>
                    <a:pt x="10633" y="0"/>
                  </a:moveTo>
                  <a:cubicBezTo>
                    <a:pt x="8151" y="0"/>
                    <a:pt x="5679" y="691"/>
                    <a:pt x="3766" y="2323"/>
                  </a:cubicBezTo>
                  <a:cubicBezTo>
                    <a:pt x="1340" y="4392"/>
                    <a:pt x="0" y="8024"/>
                    <a:pt x="1206" y="11090"/>
                  </a:cubicBezTo>
                  <a:cubicBezTo>
                    <a:pt x="1846" y="12727"/>
                    <a:pt x="3126" y="13978"/>
                    <a:pt x="4376" y="15183"/>
                  </a:cubicBezTo>
                  <a:cubicBezTo>
                    <a:pt x="5017" y="15808"/>
                    <a:pt x="5657" y="16434"/>
                    <a:pt x="6237" y="17118"/>
                  </a:cubicBezTo>
                  <a:cubicBezTo>
                    <a:pt x="6847" y="17863"/>
                    <a:pt x="7234" y="18696"/>
                    <a:pt x="7592" y="19574"/>
                  </a:cubicBezTo>
                  <a:cubicBezTo>
                    <a:pt x="7592" y="19589"/>
                    <a:pt x="7607" y="19604"/>
                    <a:pt x="7621" y="19619"/>
                  </a:cubicBezTo>
                  <a:cubicBezTo>
                    <a:pt x="7562" y="19783"/>
                    <a:pt x="7607" y="20006"/>
                    <a:pt x="7770" y="20095"/>
                  </a:cubicBezTo>
                  <a:cubicBezTo>
                    <a:pt x="7502" y="20959"/>
                    <a:pt x="7592" y="21896"/>
                    <a:pt x="7949" y="22730"/>
                  </a:cubicBezTo>
                  <a:cubicBezTo>
                    <a:pt x="7815" y="22760"/>
                    <a:pt x="7755" y="22953"/>
                    <a:pt x="7889" y="23013"/>
                  </a:cubicBezTo>
                  <a:cubicBezTo>
                    <a:pt x="7964" y="23043"/>
                    <a:pt x="8038" y="23072"/>
                    <a:pt x="8113" y="23102"/>
                  </a:cubicBezTo>
                  <a:cubicBezTo>
                    <a:pt x="8485" y="23802"/>
                    <a:pt x="9035" y="24382"/>
                    <a:pt x="9705" y="24754"/>
                  </a:cubicBezTo>
                  <a:cubicBezTo>
                    <a:pt x="10364" y="25117"/>
                    <a:pt x="11202" y="25304"/>
                    <a:pt x="12058" y="25304"/>
                  </a:cubicBezTo>
                  <a:cubicBezTo>
                    <a:pt x="13695" y="25304"/>
                    <a:pt x="15396" y="24618"/>
                    <a:pt x="16031" y="23162"/>
                  </a:cubicBezTo>
                  <a:cubicBezTo>
                    <a:pt x="16642" y="21733"/>
                    <a:pt x="15957" y="20170"/>
                    <a:pt x="15332" y="18875"/>
                  </a:cubicBezTo>
                  <a:cubicBezTo>
                    <a:pt x="15287" y="18785"/>
                    <a:pt x="15153" y="18711"/>
                    <a:pt x="15049" y="18711"/>
                  </a:cubicBezTo>
                  <a:cubicBezTo>
                    <a:pt x="14870" y="17788"/>
                    <a:pt x="14736" y="16895"/>
                    <a:pt x="14989" y="15957"/>
                  </a:cubicBezTo>
                  <a:cubicBezTo>
                    <a:pt x="15257" y="14915"/>
                    <a:pt x="15868" y="14112"/>
                    <a:pt x="16567" y="13308"/>
                  </a:cubicBezTo>
                  <a:cubicBezTo>
                    <a:pt x="17192" y="12593"/>
                    <a:pt x="17847" y="11879"/>
                    <a:pt x="18279" y="11030"/>
                  </a:cubicBezTo>
                  <a:cubicBezTo>
                    <a:pt x="18726" y="10167"/>
                    <a:pt x="18979" y="9214"/>
                    <a:pt x="19202" y="8277"/>
                  </a:cubicBezTo>
                  <a:cubicBezTo>
                    <a:pt x="19634" y="6416"/>
                    <a:pt x="19901" y="4422"/>
                    <a:pt x="18592" y="2844"/>
                  </a:cubicBezTo>
                  <a:cubicBezTo>
                    <a:pt x="17490" y="1519"/>
                    <a:pt x="15749" y="849"/>
                    <a:pt x="14141" y="447"/>
                  </a:cubicBezTo>
                  <a:cubicBezTo>
                    <a:pt x="13009" y="158"/>
                    <a:pt x="11820" y="0"/>
                    <a:pt x="106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2"/>
            <p:cNvSpPr/>
            <p:nvPr/>
          </p:nvSpPr>
          <p:spPr>
            <a:xfrm>
              <a:off x="3055700" y="4149125"/>
              <a:ext cx="75925" cy="40700"/>
            </a:xfrm>
            <a:custGeom>
              <a:avLst/>
              <a:gdLst/>
              <a:ahLst/>
              <a:cxnLst/>
              <a:rect l="l" t="t" r="r" b="b"/>
              <a:pathLst>
                <a:path w="3037" h="1628" extrusionOk="0">
                  <a:moveTo>
                    <a:pt x="2636" y="0"/>
                  </a:moveTo>
                  <a:cubicBezTo>
                    <a:pt x="2538" y="0"/>
                    <a:pt x="2441" y="18"/>
                    <a:pt x="2352" y="45"/>
                  </a:cubicBezTo>
                  <a:cubicBezTo>
                    <a:pt x="2263" y="60"/>
                    <a:pt x="2173" y="90"/>
                    <a:pt x="2084" y="105"/>
                  </a:cubicBezTo>
                  <a:cubicBezTo>
                    <a:pt x="1980" y="120"/>
                    <a:pt x="1906" y="164"/>
                    <a:pt x="1816" y="194"/>
                  </a:cubicBezTo>
                  <a:cubicBezTo>
                    <a:pt x="1801" y="209"/>
                    <a:pt x="1786" y="209"/>
                    <a:pt x="1772" y="224"/>
                  </a:cubicBezTo>
                  <a:cubicBezTo>
                    <a:pt x="1682" y="254"/>
                    <a:pt x="1593" y="283"/>
                    <a:pt x="1519" y="313"/>
                  </a:cubicBezTo>
                  <a:cubicBezTo>
                    <a:pt x="1459" y="328"/>
                    <a:pt x="1414" y="343"/>
                    <a:pt x="1370" y="358"/>
                  </a:cubicBezTo>
                  <a:cubicBezTo>
                    <a:pt x="1340" y="373"/>
                    <a:pt x="1310" y="388"/>
                    <a:pt x="1295" y="388"/>
                  </a:cubicBezTo>
                  <a:cubicBezTo>
                    <a:pt x="1266" y="402"/>
                    <a:pt x="1251" y="402"/>
                    <a:pt x="1236" y="417"/>
                  </a:cubicBezTo>
                  <a:cubicBezTo>
                    <a:pt x="1146" y="447"/>
                    <a:pt x="1042" y="477"/>
                    <a:pt x="953" y="507"/>
                  </a:cubicBezTo>
                  <a:cubicBezTo>
                    <a:pt x="834" y="551"/>
                    <a:pt x="745" y="611"/>
                    <a:pt x="685" y="685"/>
                  </a:cubicBezTo>
                  <a:cubicBezTo>
                    <a:pt x="640" y="700"/>
                    <a:pt x="581" y="715"/>
                    <a:pt x="536" y="730"/>
                  </a:cubicBezTo>
                  <a:cubicBezTo>
                    <a:pt x="432" y="775"/>
                    <a:pt x="313" y="804"/>
                    <a:pt x="224" y="864"/>
                  </a:cubicBezTo>
                  <a:cubicBezTo>
                    <a:pt x="15" y="998"/>
                    <a:pt x="0" y="1296"/>
                    <a:pt x="224" y="1415"/>
                  </a:cubicBezTo>
                  <a:cubicBezTo>
                    <a:pt x="328" y="1489"/>
                    <a:pt x="432" y="1519"/>
                    <a:pt x="566" y="1534"/>
                  </a:cubicBezTo>
                  <a:cubicBezTo>
                    <a:pt x="640" y="1549"/>
                    <a:pt x="715" y="1549"/>
                    <a:pt x="789" y="1564"/>
                  </a:cubicBezTo>
                  <a:cubicBezTo>
                    <a:pt x="884" y="1611"/>
                    <a:pt x="994" y="1628"/>
                    <a:pt x="1108" y="1628"/>
                  </a:cubicBezTo>
                  <a:cubicBezTo>
                    <a:pt x="1280" y="1628"/>
                    <a:pt x="1462" y="1590"/>
                    <a:pt x="1623" y="1564"/>
                  </a:cubicBezTo>
                  <a:cubicBezTo>
                    <a:pt x="1861" y="1504"/>
                    <a:pt x="2099" y="1385"/>
                    <a:pt x="2322" y="1266"/>
                  </a:cubicBezTo>
                  <a:cubicBezTo>
                    <a:pt x="2560" y="1132"/>
                    <a:pt x="2754" y="923"/>
                    <a:pt x="2903" y="700"/>
                  </a:cubicBezTo>
                  <a:cubicBezTo>
                    <a:pt x="2992" y="581"/>
                    <a:pt x="3022" y="462"/>
                    <a:pt x="3022" y="313"/>
                  </a:cubicBezTo>
                  <a:cubicBezTo>
                    <a:pt x="3022" y="254"/>
                    <a:pt x="3037" y="120"/>
                    <a:pt x="2962" y="90"/>
                  </a:cubicBezTo>
                  <a:cubicBezTo>
                    <a:pt x="2865" y="25"/>
                    <a:pt x="2751" y="0"/>
                    <a:pt x="2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2"/>
            <p:cNvSpPr/>
            <p:nvPr/>
          </p:nvSpPr>
          <p:spPr>
            <a:xfrm>
              <a:off x="3045450" y="3808325"/>
              <a:ext cx="100150" cy="94350"/>
            </a:xfrm>
            <a:custGeom>
              <a:avLst/>
              <a:gdLst/>
              <a:ahLst/>
              <a:cxnLst/>
              <a:rect l="l" t="t" r="r" b="b"/>
              <a:pathLst>
                <a:path w="4006" h="3774" extrusionOk="0">
                  <a:moveTo>
                    <a:pt x="319" y="0"/>
                  </a:moveTo>
                  <a:cubicBezTo>
                    <a:pt x="142" y="0"/>
                    <a:pt x="0" y="175"/>
                    <a:pt x="98" y="370"/>
                  </a:cubicBezTo>
                  <a:cubicBezTo>
                    <a:pt x="202" y="564"/>
                    <a:pt x="351" y="712"/>
                    <a:pt x="500" y="876"/>
                  </a:cubicBezTo>
                  <a:lnTo>
                    <a:pt x="931" y="1353"/>
                  </a:lnTo>
                  <a:cubicBezTo>
                    <a:pt x="1080" y="1516"/>
                    <a:pt x="1199" y="1710"/>
                    <a:pt x="1348" y="1844"/>
                  </a:cubicBezTo>
                  <a:cubicBezTo>
                    <a:pt x="1512" y="1993"/>
                    <a:pt x="1676" y="2141"/>
                    <a:pt x="1839" y="2290"/>
                  </a:cubicBezTo>
                  <a:cubicBezTo>
                    <a:pt x="2152" y="2573"/>
                    <a:pt x="2479" y="2841"/>
                    <a:pt x="2822" y="3094"/>
                  </a:cubicBezTo>
                  <a:cubicBezTo>
                    <a:pt x="2985" y="3228"/>
                    <a:pt x="3149" y="3362"/>
                    <a:pt x="3328" y="3466"/>
                  </a:cubicBezTo>
                  <a:cubicBezTo>
                    <a:pt x="3521" y="3570"/>
                    <a:pt x="3730" y="3660"/>
                    <a:pt x="3923" y="3764"/>
                  </a:cubicBezTo>
                  <a:cubicBezTo>
                    <a:pt x="3930" y="3771"/>
                    <a:pt x="3938" y="3774"/>
                    <a:pt x="3946" y="3774"/>
                  </a:cubicBezTo>
                  <a:cubicBezTo>
                    <a:pt x="3975" y="3774"/>
                    <a:pt x="4006" y="3739"/>
                    <a:pt x="3983" y="3704"/>
                  </a:cubicBezTo>
                  <a:cubicBezTo>
                    <a:pt x="3864" y="3541"/>
                    <a:pt x="3789" y="3347"/>
                    <a:pt x="3670" y="3168"/>
                  </a:cubicBezTo>
                  <a:cubicBezTo>
                    <a:pt x="3566" y="2990"/>
                    <a:pt x="3417" y="2826"/>
                    <a:pt x="3283" y="2662"/>
                  </a:cubicBezTo>
                  <a:cubicBezTo>
                    <a:pt x="3015" y="2320"/>
                    <a:pt x="2732" y="1993"/>
                    <a:pt x="2435" y="1695"/>
                  </a:cubicBezTo>
                  <a:cubicBezTo>
                    <a:pt x="2286" y="1546"/>
                    <a:pt x="2137" y="1397"/>
                    <a:pt x="2003" y="1248"/>
                  </a:cubicBezTo>
                  <a:cubicBezTo>
                    <a:pt x="1839" y="1099"/>
                    <a:pt x="1661" y="980"/>
                    <a:pt x="1497" y="846"/>
                  </a:cubicBezTo>
                  <a:cubicBezTo>
                    <a:pt x="1333" y="712"/>
                    <a:pt x="1169" y="564"/>
                    <a:pt x="991" y="430"/>
                  </a:cubicBezTo>
                  <a:cubicBezTo>
                    <a:pt x="827" y="281"/>
                    <a:pt x="648" y="117"/>
                    <a:pt x="440" y="28"/>
                  </a:cubicBezTo>
                  <a:cubicBezTo>
                    <a:pt x="400" y="9"/>
                    <a:pt x="358" y="0"/>
                    <a:pt x="3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2"/>
            <p:cNvSpPr/>
            <p:nvPr/>
          </p:nvSpPr>
          <p:spPr>
            <a:xfrm>
              <a:off x="3327725" y="3675050"/>
              <a:ext cx="23100" cy="101100"/>
            </a:xfrm>
            <a:custGeom>
              <a:avLst/>
              <a:gdLst/>
              <a:ahLst/>
              <a:cxnLst/>
              <a:rect l="l" t="t" r="r" b="b"/>
              <a:pathLst>
                <a:path w="924" h="4044" extrusionOk="0">
                  <a:moveTo>
                    <a:pt x="522" y="0"/>
                  </a:moveTo>
                  <a:cubicBezTo>
                    <a:pt x="386" y="0"/>
                    <a:pt x="247" y="79"/>
                    <a:pt x="209" y="223"/>
                  </a:cubicBezTo>
                  <a:cubicBezTo>
                    <a:pt x="30" y="849"/>
                    <a:pt x="0" y="1518"/>
                    <a:pt x="0" y="2159"/>
                  </a:cubicBezTo>
                  <a:cubicBezTo>
                    <a:pt x="0" y="2471"/>
                    <a:pt x="45" y="2784"/>
                    <a:pt x="60" y="3096"/>
                  </a:cubicBezTo>
                  <a:cubicBezTo>
                    <a:pt x="75" y="3260"/>
                    <a:pt x="75" y="3424"/>
                    <a:pt x="89" y="3587"/>
                  </a:cubicBezTo>
                  <a:cubicBezTo>
                    <a:pt x="119" y="3736"/>
                    <a:pt x="194" y="3870"/>
                    <a:pt x="268" y="4004"/>
                  </a:cubicBezTo>
                  <a:cubicBezTo>
                    <a:pt x="282" y="4032"/>
                    <a:pt x="309" y="4044"/>
                    <a:pt x="338" y="4044"/>
                  </a:cubicBezTo>
                  <a:cubicBezTo>
                    <a:pt x="371" y="4044"/>
                    <a:pt x="408" y="4028"/>
                    <a:pt x="432" y="4004"/>
                  </a:cubicBezTo>
                  <a:cubicBezTo>
                    <a:pt x="521" y="3870"/>
                    <a:pt x="596" y="3751"/>
                    <a:pt x="640" y="3587"/>
                  </a:cubicBezTo>
                  <a:cubicBezTo>
                    <a:pt x="670" y="3439"/>
                    <a:pt x="685" y="3275"/>
                    <a:pt x="715" y="3111"/>
                  </a:cubicBezTo>
                  <a:cubicBezTo>
                    <a:pt x="759" y="2799"/>
                    <a:pt x="834" y="2486"/>
                    <a:pt x="849" y="2159"/>
                  </a:cubicBezTo>
                  <a:cubicBezTo>
                    <a:pt x="893" y="1518"/>
                    <a:pt x="923" y="864"/>
                    <a:pt x="804" y="223"/>
                  </a:cubicBezTo>
                  <a:cubicBezTo>
                    <a:pt x="775" y="71"/>
                    <a:pt x="650" y="0"/>
                    <a:pt x="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2"/>
            <p:cNvSpPr/>
            <p:nvPr/>
          </p:nvSpPr>
          <p:spPr>
            <a:xfrm>
              <a:off x="3603075" y="3769500"/>
              <a:ext cx="78325" cy="53625"/>
            </a:xfrm>
            <a:custGeom>
              <a:avLst/>
              <a:gdLst/>
              <a:ahLst/>
              <a:cxnLst/>
              <a:rect l="l" t="t" r="r" b="b"/>
              <a:pathLst>
                <a:path w="3133" h="2145" extrusionOk="0">
                  <a:moveTo>
                    <a:pt x="2736" y="0"/>
                  </a:moveTo>
                  <a:cubicBezTo>
                    <a:pt x="2722" y="0"/>
                    <a:pt x="2709" y="1"/>
                    <a:pt x="2695" y="3"/>
                  </a:cubicBezTo>
                  <a:cubicBezTo>
                    <a:pt x="2561" y="18"/>
                    <a:pt x="2457" y="77"/>
                    <a:pt x="2338" y="107"/>
                  </a:cubicBezTo>
                  <a:cubicBezTo>
                    <a:pt x="2189" y="152"/>
                    <a:pt x="2055" y="226"/>
                    <a:pt x="1921" y="301"/>
                  </a:cubicBezTo>
                  <a:cubicBezTo>
                    <a:pt x="1713" y="420"/>
                    <a:pt x="1489" y="539"/>
                    <a:pt x="1266" y="658"/>
                  </a:cubicBezTo>
                  <a:cubicBezTo>
                    <a:pt x="1058" y="777"/>
                    <a:pt x="864" y="941"/>
                    <a:pt x="656" y="1090"/>
                  </a:cubicBezTo>
                  <a:cubicBezTo>
                    <a:pt x="477" y="1224"/>
                    <a:pt x="269" y="1387"/>
                    <a:pt x="135" y="1581"/>
                  </a:cubicBezTo>
                  <a:cubicBezTo>
                    <a:pt x="135" y="1596"/>
                    <a:pt x="120" y="1596"/>
                    <a:pt x="120" y="1596"/>
                  </a:cubicBezTo>
                  <a:cubicBezTo>
                    <a:pt x="1" y="1700"/>
                    <a:pt x="16" y="1864"/>
                    <a:pt x="90" y="1983"/>
                  </a:cubicBezTo>
                  <a:cubicBezTo>
                    <a:pt x="159" y="2105"/>
                    <a:pt x="267" y="2145"/>
                    <a:pt x="383" y="2145"/>
                  </a:cubicBezTo>
                  <a:cubicBezTo>
                    <a:pt x="494" y="2145"/>
                    <a:pt x="614" y="2108"/>
                    <a:pt x="715" y="2072"/>
                  </a:cubicBezTo>
                  <a:cubicBezTo>
                    <a:pt x="894" y="1998"/>
                    <a:pt x="1073" y="1908"/>
                    <a:pt x="1251" y="1804"/>
                  </a:cubicBezTo>
                  <a:cubicBezTo>
                    <a:pt x="1415" y="1715"/>
                    <a:pt x="1579" y="1640"/>
                    <a:pt x="1728" y="1521"/>
                  </a:cubicBezTo>
                  <a:lnTo>
                    <a:pt x="2159" y="1194"/>
                  </a:lnTo>
                  <a:cubicBezTo>
                    <a:pt x="2308" y="1075"/>
                    <a:pt x="2487" y="970"/>
                    <a:pt x="2621" y="837"/>
                  </a:cubicBezTo>
                  <a:cubicBezTo>
                    <a:pt x="2680" y="777"/>
                    <a:pt x="2740" y="703"/>
                    <a:pt x="2799" y="643"/>
                  </a:cubicBezTo>
                  <a:cubicBezTo>
                    <a:pt x="2874" y="569"/>
                    <a:pt x="2933" y="479"/>
                    <a:pt x="2993" y="390"/>
                  </a:cubicBezTo>
                  <a:cubicBezTo>
                    <a:pt x="3132" y="195"/>
                    <a:pt x="2933" y="0"/>
                    <a:pt x="2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2"/>
            <p:cNvSpPr/>
            <p:nvPr/>
          </p:nvSpPr>
          <p:spPr>
            <a:xfrm>
              <a:off x="3592675" y="4190375"/>
              <a:ext cx="87475" cy="37850"/>
            </a:xfrm>
            <a:custGeom>
              <a:avLst/>
              <a:gdLst/>
              <a:ahLst/>
              <a:cxnLst/>
              <a:rect l="l" t="t" r="r" b="b"/>
              <a:pathLst>
                <a:path w="3499" h="1514" extrusionOk="0">
                  <a:moveTo>
                    <a:pt x="446" y="0"/>
                  </a:moveTo>
                  <a:cubicBezTo>
                    <a:pt x="322" y="0"/>
                    <a:pt x="179" y="49"/>
                    <a:pt x="60" y="62"/>
                  </a:cubicBezTo>
                  <a:cubicBezTo>
                    <a:pt x="30" y="62"/>
                    <a:pt x="0" y="107"/>
                    <a:pt x="30" y="137"/>
                  </a:cubicBezTo>
                  <a:cubicBezTo>
                    <a:pt x="119" y="226"/>
                    <a:pt x="194" y="330"/>
                    <a:pt x="283" y="420"/>
                  </a:cubicBezTo>
                  <a:cubicBezTo>
                    <a:pt x="372" y="509"/>
                    <a:pt x="536" y="554"/>
                    <a:pt x="655" y="598"/>
                  </a:cubicBezTo>
                  <a:cubicBezTo>
                    <a:pt x="908" y="717"/>
                    <a:pt x="1161" y="836"/>
                    <a:pt x="1429" y="955"/>
                  </a:cubicBezTo>
                  <a:cubicBezTo>
                    <a:pt x="1682" y="1075"/>
                    <a:pt x="1950" y="1208"/>
                    <a:pt x="2218" y="1298"/>
                  </a:cubicBezTo>
                  <a:cubicBezTo>
                    <a:pt x="2455" y="1377"/>
                    <a:pt x="2715" y="1514"/>
                    <a:pt x="2967" y="1514"/>
                  </a:cubicBezTo>
                  <a:cubicBezTo>
                    <a:pt x="3001" y="1514"/>
                    <a:pt x="3034" y="1511"/>
                    <a:pt x="3067" y="1506"/>
                  </a:cubicBezTo>
                  <a:cubicBezTo>
                    <a:pt x="3334" y="1476"/>
                    <a:pt x="3498" y="1179"/>
                    <a:pt x="3290" y="970"/>
                  </a:cubicBezTo>
                  <a:cubicBezTo>
                    <a:pt x="3096" y="747"/>
                    <a:pt x="2769" y="673"/>
                    <a:pt x="2501" y="568"/>
                  </a:cubicBezTo>
                  <a:cubicBezTo>
                    <a:pt x="2233" y="479"/>
                    <a:pt x="1965" y="405"/>
                    <a:pt x="1682" y="330"/>
                  </a:cubicBezTo>
                  <a:cubicBezTo>
                    <a:pt x="1414" y="256"/>
                    <a:pt x="1161" y="181"/>
                    <a:pt x="893" y="107"/>
                  </a:cubicBezTo>
                  <a:cubicBezTo>
                    <a:pt x="759" y="77"/>
                    <a:pt x="625" y="18"/>
                    <a:pt x="491" y="3"/>
                  </a:cubicBezTo>
                  <a:cubicBezTo>
                    <a:pt x="477" y="1"/>
                    <a:pt x="462" y="0"/>
                    <a:pt x="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32"/>
          <p:cNvGrpSpPr/>
          <p:nvPr/>
        </p:nvGrpSpPr>
        <p:grpSpPr>
          <a:xfrm rot="900031" flipH="1">
            <a:off x="5282954" y="672377"/>
            <a:ext cx="750329" cy="443961"/>
            <a:chOff x="2259350" y="2408700"/>
            <a:chExt cx="508925" cy="301125"/>
          </a:xfrm>
        </p:grpSpPr>
        <p:sp>
          <p:nvSpPr>
            <p:cNvPr id="812" name="Google Shape;812;p32"/>
            <p:cNvSpPr/>
            <p:nvPr/>
          </p:nvSpPr>
          <p:spPr>
            <a:xfrm>
              <a:off x="2756325" y="2606300"/>
              <a:ext cx="200" cy="875"/>
            </a:xfrm>
            <a:custGeom>
              <a:avLst/>
              <a:gdLst/>
              <a:ahLst/>
              <a:cxnLst/>
              <a:rect l="l" t="t" r="r" b="b"/>
              <a:pathLst>
                <a:path w="8" h="35" extrusionOk="0">
                  <a:moveTo>
                    <a:pt x="8" y="1"/>
                  </a:moveTo>
                  <a:lnTo>
                    <a:pt x="8" y="1"/>
                  </a:lnTo>
                  <a:cubicBezTo>
                    <a:pt x="0" y="23"/>
                    <a:pt x="0" y="34"/>
                    <a:pt x="2" y="34"/>
                  </a:cubicBezTo>
                  <a:cubicBezTo>
                    <a:pt x="4" y="34"/>
                    <a:pt x="8" y="23"/>
                    <a:pt x="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2"/>
            <p:cNvSpPr/>
            <p:nvPr/>
          </p:nvSpPr>
          <p:spPr>
            <a:xfrm>
              <a:off x="2364675" y="2478550"/>
              <a:ext cx="159400" cy="140475"/>
            </a:xfrm>
            <a:custGeom>
              <a:avLst/>
              <a:gdLst/>
              <a:ahLst/>
              <a:cxnLst/>
              <a:rect l="l" t="t" r="r" b="b"/>
              <a:pathLst>
                <a:path w="6376" h="5619" extrusionOk="0">
                  <a:moveTo>
                    <a:pt x="3293" y="307"/>
                  </a:moveTo>
                  <a:cubicBezTo>
                    <a:pt x="4637" y="307"/>
                    <a:pt x="6030" y="1290"/>
                    <a:pt x="5746" y="2848"/>
                  </a:cubicBezTo>
                  <a:cubicBezTo>
                    <a:pt x="5528" y="4091"/>
                    <a:pt x="4391" y="5090"/>
                    <a:pt x="3175" y="5090"/>
                  </a:cubicBezTo>
                  <a:cubicBezTo>
                    <a:pt x="2892" y="5090"/>
                    <a:pt x="2604" y="5035"/>
                    <a:pt x="2322" y="4917"/>
                  </a:cubicBezTo>
                  <a:cubicBezTo>
                    <a:pt x="997" y="4366"/>
                    <a:pt x="700" y="2774"/>
                    <a:pt x="1250" y="1553"/>
                  </a:cubicBezTo>
                  <a:cubicBezTo>
                    <a:pt x="1633" y="690"/>
                    <a:pt x="2454" y="307"/>
                    <a:pt x="3293" y="307"/>
                  </a:cubicBezTo>
                  <a:close/>
                  <a:moveTo>
                    <a:pt x="3361" y="0"/>
                  </a:moveTo>
                  <a:cubicBezTo>
                    <a:pt x="2438" y="0"/>
                    <a:pt x="1515" y="380"/>
                    <a:pt x="968" y="1211"/>
                  </a:cubicBezTo>
                  <a:cubicBezTo>
                    <a:pt x="0" y="2684"/>
                    <a:pt x="610" y="4873"/>
                    <a:pt x="2307" y="5468"/>
                  </a:cubicBezTo>
                  <a:cubicBezTo>
                    <a:pt x="2599" y="5571"/>
                    <a:pt x="2896" y="5619"/>
                    <a:pt x="3187" y="5619"/>
                  </a:cubicBezTo>
                  <a:cubicBezTo>
                    <a:pt x="4709" y="5619"/>
                    <a:pt x="6112" y="4318"/>
                    <a:pt x="6237" y="2744"/>
                  </a:cubicBezTo>
                  <a:cubicBezTo>
                    <a:pt x="6375" y="1017"/>
                    <a:pt x="4869" y="0"/>
                    <a:pt x="3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2"/>
            <p:cNvSpPr/>
            <p:nvPr/>
          </p:nvSpPr>
          <p:spPr>
            <a:xfrm>
              <a:off x="2410050" y="2498425"/>
              <a:ext cx="77075" cy="101525"/>
            </a:xfrm>
            <a:custGeom>
              <a:avLst/>
              <a:gdLst/>
              <a:ahLst/>
              <a:cxnLst/>
              <a:rect l="l" t="t" r="r" b="b"/>
              <a:pathLst>
                <a:path w="3083" h="4061" extrusionOk="0">
                  <a:moveTo>
                    <a:pt x="1102" y="773"/>
                  </a:moveTo>
                  <a:cubicBezTo>
                    <a:pt x="1251" y="1145"/>
                    <a:pt x="1430" y="1502"/>
                    <a:pt x="1594" y="1860"/>
                  </a:cubicBezTo>
                  <a:cubicBezTo>
                    <a:pt x="1594" y="1875"/>
                    <a:pt x="1594" y="1875"/>
                    <a:pt x="1594" y="1875"/>
                  </a:cubicBezTo>
                  <a:cubicBezTo>
                    <a:pt x="1579" y="1875"/>
                    <a:pt x="1549" y="1875"/>
                    <a:pt x="1534" y="1889"/>
                  </a:cubicBezTo>
                  <a:cubicBezTo>
                    <a:pt x="1460" y="1904"/>
                    <a:pt x="1370" y="1934"/>
                    <a:pt x="1266" y="1949"/>
                  </a:cubicBezTo>
                  <a:cubicBezTo>
                    <a:pt x="1117" y="1636"/>
                    <a:pt x="968" y="1309"/>
                    <a:pt x="820" y="981"/>
                  </a:cubicBezTo>
                  <a:cubicBezTo>
                    <a:pt x="909" y="892"/>
                    <a:pt x="998" y="833"/>
                    <a:pt x="1102" y="773"/>
                  </a:cubicBezTo>
                  <a:close/>
                  <a:moveTo>
                    <a:pt x="641" y="1160"/>
                  </a:moveTo>
                  <a:cubicBezTo>
                    <a:pt x="760" y="1458"/>
                    <a:pt x="894" y="1726"/>
                    <a:pt x="1028" y="2009"/>
                  </a:cubicBezTo>
                  <a:lnTo>
                    <a:pt x="879" y="2009"/>
                  </a:lnTo>
                  <a:cubicBezTo>
                    <a:pt x="269" y="1904"/>
                    <a:pt x="418" y="1532"/>
                    <a:pt x="581" y="1264"/>
                  </a:cubicBezTo>
                  <a:cubicBezTo>
                    <a:pt x="596" y="1220"/>
                    <a:pt x="626" y="1205"/>
                    <a:pt x="641" y="1160"/>
                  </a:cubicBezTo>
                  <a:close/>
                  <a:moveTo>
                    <a:pt x="2025" y="2202"/>
                  </a:moveTo>
                  <a:cubicBezTo>
                    <a:pt x="2308" y="2232"/>
                    <a:pt x="2576" y="2366"/>
                    <a:pt x="2472" y="2723"/>
                  </a:cubicBezTo>
                  <a:cubicBezTo>
                    <a:pt x="2457" y="2783"/>
                    <a:pt x="2427" y="2827"/>
                    <a:pt x="2383" y="2887"/>
                  </a:cubicBezTo>
                  <a:cubicBezTo>
                    <a:pt x="2263" y="2649"/>
                    <a:pt x="2130" y="2425"/>
                    <a:pt x="2025" y="2202"/>
                  </a:cubicBezTo>
                  <a:close/>
                  <a:moveTo>
                    <a:pt x="1728" y="2202"/>
                  </a:moveTo>
                  <a:cubicBezTo>
                    <a:pt x="1862" y="2500"/>
                    <a:pt x="1981" y="2812"/>
                    <a:pt x="2115" y="3110"/>
                  </a:cubicBezTo>
                  <a:cubicBezTo>
                    <a:pt x="2070" y="3140"/>
                    <a:pt x="2040" y="3155"/>
                    <a:pt x="1996" y="3184"/>
                  </a:cubicBezTo>
                  <a:cubicBezTo>
                    <a:pt x="1966" y="3199"/>
                    <a:pt x="1936" y="3214"/>
                    <a:pt x="1906" y="3229"/>
                  </a:cubicBezTo>
                  <a:cubicBezTo>
                    <a:pt x="1772" y="2946"/>
                    <a:pt x="1609" y="2663"/>
                    <a:pt x="1475" y="2396"/>
                  </a:cubicBezTo>
                  <a:cubicBezTo>
                    <a:pt x="1460" y="2351"/>
                    <a:pt x="1430" y="2306"/>
                    <a:pt x="1415" y="2247"/>
                  </a:cubicBezTo>
                  <a:cubicBezTo>
                    <a:pt x="1489" y="2232"/>
                    <a:pt x="1564" y="2217"/>
                    <a:pt x="1623" y="2217"/>
                  </a:cubicBezTo>
                  <a:cubicBezTo>
                    <a:pt x="1653" y="2202"/>
                    <a:pt x="1698" y="2202"/>
                    <a:pt x="1728" y="2202"/>
                  </a:cubicBezTo>
                  <a:close/>
                  <a:moveTo>
                    <a:pt x="974" y="1"/>
                  </a:moveTo>
                  <a:cubicBezTo>
                    <a:pt x="943" y="1"/>
                    <a:pt x="915" y="29"/>
                    <a:pt x="924" y="73"/>
                  </a:cubicBezTo>
                  <a:cubicBezTo>
                    <a:pt x="939" y="237"/>
                    <a:pt x="983" y="401"/>
                    <a:pt x="1028" y="550"/>
                  </a:cubicBezTo>
                  <a:cubicBezTo>
                    <a:pt x="924" y="609"/>
                    <a:pt x="805" y="669"/>
                    <a:pt x="715" y="743"/>
                  </a:cubicBezTo>
                  <a:cubicBezTo>
                    <a:pt x="656" y="609"/>
                    <a:pt x="596" y="475"/>
                    <a:pt x="537" y="327"/>
                  </a:cubicBezTo>
                  <a:cubicBezTo>
                    <a:pt x="526" y="305"/>
                    <a:pt x="505" y="295"/>
                    <a:pt x="484" y="295"/>
                  </a:cubicBezTo>
                  <a:cubicBezTo>
                    <a:pt x="447" y="295"/>
                    <a:pt x="408" y="324"/>
                    <a:pt x="418" y="371"/>
                  </a:cubicBezTo>
                  <a:cubicBezTo>
                    <a:pt x="448" y="535"/>
                    <a:pt x="492" y="714"/>
                    <a:pt x="552" y="877"/>
                  </a:cubicBezTo>
                  <a:cubicBezTo>
                    <a:pt x="492" y="937"/>
                    <a:pt x="433" y="996"/>
                    <a:pt x="388" y="1071"/>
                  </a:cubicBezTo>
                  <a:cubicBezTo>
                    <a:pt x="180" y="1339"/>
                    <a:pt x="1" y="1785"/>
                    <a:pt x="239" y="2083"/>
                  </a:cubicBezTo>
                  <a:cubicBezTo>
                    <a:pt x="391" y="2265"/>
                    <a:pt x="604" y="2323"/>
                    <a:pt x="829" y="2323"/>
                  </a:cubicBezTo>
                  <a:cubicBezTo>
                    <a:pt x="934" y="2323"/>
                    <a:pt x="1042" y="2310"/>
                    <a:pt x="1147" y="2291"/>
                  </a:cubicBezTo>
                  <a:cubicBezTo>
                    <a:pt x="1296" y="2634"/>
                    <a:pt x="1430" y="2991"/>
                    <a:pt x="1579" y="3333"/>
                  </a:cubicBezTo>
                  <a:cubicBezTo>
                    <a:pt x="1236" y="3408"/>
                    <a:pt x="879" y="3378"/>
                    <a:pt x="522" y="3467"/>
                  </a:cubicBezTo>
                  <a:cubicBezTo>
                    <a:pt x="462" y="3482"/>
                    <a:pt x="462" y="3557"/>
                    <a:pt x="507" y="3586"/>
                  </a:cubicBezTo>
                  <a:cubicBezTo>
                    <a:pt x="675" y="3692"/>
                    <a:pt x="916" y="3741"/>
                    <a:pt x="1181" y="3741"/>
                  </a:cubicBezTo>
                  <a:cubicBezTo>
                    <a:pt x="1362" y="3741"/>
                    <a:pt x="1555" y="3718"/>
                    <a:pt x="1742" y="3676"/>
                  </a:cubicBezTo>
                  <a:cubicBezTo>
                    <a:pt x="1802" y="3795"/>
                    <a:pt x="1862" y="3914"/>
                    <a:pt x="1936" y="4018"/>
                  </a:cubicBezTo>
                  <a:cubicBezTo>
                    <a:pt x="1953" y="4047"/>
                    <a:pt x="1984" y="4060"/>
                    <a:pt x="2015" y="4060"/>
                  </a:cubicBezTo>
                  <a:cubicBezTo>
                    <a:pt x="2062" y="4060"/>
                    <a:pt x="2109" y="4028"/>
                    <a:pt x="2100" y="3973"/>
                  </a:cubicBezTo>
                  <a:cubicBezTo>
                    <a:pt x="2100" y="3839"/>
                    <a:pt x="2085" y="3720"/>
                    <a:pt x="2040" y="3586"/>
                  </a:cubicBezTo>
                  <a:cubicBezTo>
                    <a:pt x="2130" y="3557"/>
                    <a:pt x="2219" y="3527"/>
                    <a:pt x="2293" y="3482"/>
                  </a:cubicBezTo>
                  <a:cubicBezTo>
                    <a:pt x="2338" y="3571"/>
                    <a:pt x="2383" y="3646"/>
                    <a:pt x="2442" y="3720"/>
                  </a:cubicBezTo>
                  <a:cubicBezTo>
                    <a:pt x="2461" y="3751"/>
                    <a:pt x="2492" y="3767"/>
                    <a:pt x="2523" y="3767"/>
                  </a:cubicBezTo>
                  <a:cubicBezTo>
                    <a:pt x="2565" y="3767"/>
                    <a:pt x="2606" y="3736"/>
                    <a:pt x="2606" y="3676"/>
                  </a:cubicBezTo>
                  <a:cubicBezTo>
                    <a:pt x="2606" y="3557"/>
                    <a:pt x="2576" y="3452"/>
                    <a:pt x="2546" y="3333"/>
                  </a:cubicBezTo>
                  <a:cubicBezTo>
                    <a:pt x="2904" y="3080"/>
                    <a:pt x="3082" y="2723"/>
                    <a:pt x="2874" y="2276"/>
                  </a:cubicBezTo>
                  <a:cubicBezTo>
                    <a:pt x="2718" y="1939"/>
                    <a:pt x="2369" y="1839"/>
                    <a:pt x="2015" y="1839"/>
                  </a:cubicBezTo>
                  <a:cubicBezTo>
                    <a:pt x="1964" y="1839"/>
                    <a:pt x="1913" y="1841"/>
                    <a:pt x="1862" y="1845"/>
                  </a:cubicBezTo>
                  <a:cubicBezTo>
                    <a:pt x="1668" y="1458"/>
                    <a:pt x="1489" y="1056"/>
                    <a:pt x="1311" y="669"/>
                  </a:cubicBezTo>
                  <a:cubicBezTo>
                    <a:pt x="1579" y="550"/>
                    <a:pt x="1862" y="460"/>
                    <a:pt x="2130" y="356"/>
                  </a:cubicBezTo>
                  <a:cubicBezTo>
                    <a:pt x="2185" y="342"/>
                    <a:pt x="2163" y="251"/>
                    <a:pt x="2111" y="251"/>
                  </a:cubicBezTo>
                  <a:cubicBezTo>
                    <a:pt x="2108" y="251"/>
                    <a:pt x="2104" y="251"/>
                    <a:pt x="2100" y="252"/>
                  </a:cubicBezTo>
                  <a:cubicBezTo>
                    <a:pt x="1802" y="297"/>
                    <a:pt x="1504" y="356"/>
                    <a:pt x="1222" y="460"/>
                  </a:cubicBezTo>
                  <a:cubicBezTo>
                    <a:pt x="1162" y="327"/>
                    <a:pt x="1088" y="178"/>
                    <a:pt x="1028" y="44"/>
                  </a:cubicBezTo>
                  <a:cubicBezTo>
                    <a:pt x="1016" y="14"/>
                    <a:pt x="994" y="1"/>
                    <a:pt x="9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2"/>
            <p:cNvSpPr/>
            <p:nvPr/>
          </p:nvSpPr>
          <p:spPr>
            <a:xfrm>
              <a:off x="2259350" y="2408700"/>
              <a:ext cx="508925" cy="301125"/>
            </a:xfrm>
            <a:custGeom>
              <a:avLst/>
              <a:gdLst/>
              <a:ahLst/>
              <a:cxnLst/>
              <a:rect l="l" t="t" r="r" b="b"/>
              <a:pathLst>
                <a:path w="20357" h="12045" extrusionOk="0">
                  <a:moveTo>
                    <a:pt x="12117" y="343"/>
                  </a:moveTo>
                  <a:cubicBezTo>
                    <a:pt x="12400" y="819"/>
                    <a:pt x="12623" y="1326"/>
                    <a:pt x="12831" y="1847"/>
                  </a:cubicBezTo>
                  <a:cubicBezTo>
                    <a:pt x="12385" y="1742"/>
                    <a:pt x="11923" y="1713"/>
                    <a:pt x="11492" y="1474"/>
                  </a:cubicBezTo>
                  <a:cubicBezTo>
                    <a:pt x="11179" y="1296"/>
                    <a:pt x="10956" y="1013"/>
                    <a:pt x="10688" y="775"/>
                  </a:cubicBezTo>
                  <a:cubicBezTo>
                    <a:pt x="11179" y="656"/>
                    <a:pt x="11655" y="522"/>
                    <a:pt x="12117" y="343"/>
                  </a:cubicBezTo>
                  <a:close/>
                  <a:moveTo>
                    <a:pt x="17773" y="1802"/>
                  </a:moveTo>
                  <a:cubicBezTo>
                    <a:pt x="17996" y="2308"/>
                    <a:pt x="18175" y="2829"/>
                    <a:pt x="18324" y="3365"/>
                  </a:cubicBezTo>
                  <a:cubicBezTo>
                    <a:pt x="17877" y="3216"/>
                    <a:pt x="17431" y="3142"/>
                    <a:pt x="17044" y="2859"/>
                  </a:cubicBezTo>
                  <a:cubicBezTo>
                    <a:pt x="16746" y="2635"/>
                    <a:pt x="16553" y="2338"/>
                    <a:pt x="16314" y="2070"/>
                  </a:cubicBezTo>
                  <a:cubicBezTo>
                    <a:pt x="16821" y="1995"/>
                    <a:pt x="17312" y="1936"/>
                    <a:pt x="17773" y="1802"/>
                  </a:cubicBezTo>
                  <a:close/>
                  <a:moveTo>
                    <a:pt x="14558" y="4838"/>
                  </a:moveTo>
                  <a:cubicBezTo>
                    <a:pt x="14871" y="5151"/>
                    <a:pt x="15079" y="5553"/>
                    <a:pt x="15124" y="6014"/>
                  </a:cubicBezTo>
                  <a:cubicBezTo>
                    <a:pt x="14945" y="5612"/>
                    <a:pt x="14752" y="5225"/>
                    <a:pt x="14558" y="4838"/>
                  </a:cubicBezTo>
                  <a:close/>
                  <a:moveTo>
                    <a:pt x="2174" y="4139"/>
                  </a:moveTo>
                  <a:cubicBezTo>
                    <a:pt x="2248" y="4645"/>
                    <a:pt x="2338" y="5062"/>
                    <a:pt x="2084" y="5583"/>
                  </a:cubicBezTo>
                  <a:cubicBezTo>
                    <a:pt x="1891" y="5999"/>
                    <a:pt x="1563" y="6372"/>
                    <a:pt x="1176" y="6625"/>
                  </a:cubicBezTo>
                  <a:cubicBezTo>
                    <a:pt x="923" y="6089"/>
                    <a:pt x="641" y="5568"/>
                    <a:pt x="373" y="5047"/>
                  </a:cubicBezTo>
                  <a:cubicBezTo>
                    <a:pt x="983" y="4749"/>
                    <a:pt x="1578" y="4436"/>
                    <a:pt x="2174" y="4139"/>
                  </a:cubicBezTo>
                  <a:close/>
                  <a:moveTo>
                    <a:pt x="14260" y="5091"/>
                  </a:moveTo>
                  <a:cubicBezTo>
                    <a:pt x="14498" y="5598"/>
                    <a:pt x="14752" y="6104"/>
                    <a:pt x="15005" y="6595"/>
                  </a:cubicBezTo>
                  <a:cubicBezTo>
                    <a:pt x="14588" y="6625"/>
                    <a:pt x="14186" y="6684"/>
                    <a:pt x="13769" y="6773"/>
                  </a:cubicBezTo>
                  <a:cubicBezTo>
                    <a:pt x="13784" y="6610"/>
                    <a:pt x="13739" y="6446"/>
                    <a:pt x="13754" y="6282"/>
                  </a:cubicBezTo>
                  <a:cubicBezTo>
                    <a:pt x="13754" y="5851"/>
                    <a:pt x="13918" y="5374"/>
                    <a:pt x="14260" y="5091"/>
                  </a:cubicBezTo>
                  <a:close/>
                  <a:moveTo>
                    <a:pt x="13471" y="7384"/>
                  </a:moveTo>
                  <a:cubicBezTo>
                    <a:pt x="13457" y="7413"/>
                    <a:pt x="13427" y="7443"/>
                    <a:pt x="13397" y="7473"/>
                  </a:cubicBezTo>
                  <a:cubicBezTo>
                    <a:pt x="13397" y="7443"/>
                    <a:pt x="13382" y="7428"/>
                    <a:pt x="13382" y="7399"/>
                  </a:cubicBezTo>
                  <a:cubicBezTo>
                    <a:pt x="13412" y="7399"/>
                    <a:pt x="13442" y="7384"/>
                    <a:pt x="13471" y="7384"/>
                  </a:cubicBezTo>
                  <a:close/>
                  <a:moveTo>
                    <a:pt x="13055" y="7488"/>
                  </a:moveTo>
                  <a:cubicBezTo>
                    <a:pt x="13070" y="7547"/>
                    <a:pt x="13084" y="7607"/>
                    <a:pt x="13114" y="7667"/>
                  </a:cubicBezTo>
                  <a:cubicBezTo>
                    <a:pt x="13070" y="7681"/>
                    <a:pt x="13025" y="7711"/>
                    <a:pt x="12995" y="7726"/>
                  </a:cubicBezTo>
                  <a:cubicBezTo>
                    <a:pt x="12950" y="7741"/>
                    <a:pt x="12921" y="7741"/>
                    <a:pt x="12891" y="7756"/>
                  </a:cubicBezTo>
                  <a:cubicBezTo>
                    <a:pt x="12861" y="7681"/>
                    <a:pt x="12831" y="7622"/>
                    <a:pt x="12816" y="7547"/>
                  </a:cubicBezTo>
                  <a:cubicBezTo>
                    <a:pt x="12891" y="7533"/>
                    <a:pt x="12980" y="7503"/>
                    <a:pt x="13055" y="7488"/>
                  </a:cubicBezTo>
                  <a:close/>
                  <a:moveTo>
                    <a:pt x="12504" y="7637"/>
                  </a:moveTo>
                  <a:cubicBezTo>
                    <a:pt x="12519" y="7696"/>
                    <a:pt x="12534" y="7771"/>
                    <a:pt x="12549" y="7830"/>
                  </a:cubicBezTo>
                  <a:cubicBezTo>
                    <a:pt x="12484" y="7835"/>
                    <a:pt x="12418" y="7837"/>
                    <a:pt x="12351" y="7837"/>
                  </a:cubicBezTo>
                  <a:cubicBezTo>
                    <a:pt x="12216" y="7837"/>
                    <a:pt x="12077" y="7830"/>
                    <a:pt x="11938" y="7830"/>
                  </a:cubicBezTo>
                  <a:cubicBezTo>
                    <a:pt x="12087" y="7771"/>
                    <a:pt x="12236" y="7726"/>
                    <a:pt x="12370" y="7681"/>
                  </a:cubicBezTo>
                  <a:cubicBezTo>
                    <a:pt x="12415" y="7667"/>
                    <a:pt x="12459" y="7652"/>
                    <a:pt x="12504" y="7637"/>
                  </a:cubicBezTo>
                  <a:close/>
                  <a:moveTo>
                    <a:pt x="19366" y="6773"/>
                  </a:moveTo>
                  <a:cubicBezTo>
                    <a:pt x="19544" y="7294"/>
                    <a:pt x="19738" y="7815"/>
                    <a:pt x="19946" y="8336"/>
                  </a:cubicBezTo>
                  <a:cubicBezTo>
                    <a:pt x="19842" y="8333"/>
                    <a:pt x="19738" y="8331"/>
                    <a:pt x="19634" y="8331"/>
                  </a:cubicBezTo>
                  <a:cubicBezTo>
                    <a:pt x="19321" y="8331"/>
                    <a:pt x="19009" y="8348"/>
                    <a:pt x="18696" y="8381"/>
                  </a:cubicBezTo>
                  <a:cubicBezTo>
                    <a:pt x="18726" y="8217"/>
                    <a:pt x="18711" y="8039"/>
                    <a:pt x="18726" y="7890"/>
                  </a:cubicBezTo>
                  <a:cubicBezTo>
                    <a:pt x="18785" y="7458"/>
                    <a:pt x="18994" y="7012"/>
                    <a:pt x="19366" y="6773"/>
                  </a:cubicBezTo>
                  <a:close/>
                  <a:moveTo>
                    <a:pt x="14990" y="6952"/>
                  </a:moveTo>
                  <a:lnTo>
                    <a:pt x="14990" y="6952"/>
                  </a:lnTo>
                  <a:cubicBezTo>
                    <a:pt x="14612" y="8008"/>
                    <a:pt x="13562" y="8765"/>
                    <a:pt x="12478" y="8765"/>
                  </a:cubicBezTo>
                  <a:cubicBezTo>
                    <a:pt x="12110" y="8765"/>
                    <a:pt x="11738" y="8678"/>
                    <a:pt x="11388" y="8485"/>
                  </a:cubicBezTo>
                  <a:cubicBezTo>
                    <a:pt x="11239" y="8396"/>
                    <a:pt x="11105" y="8277"/>
                    <a:pt x="10971" y="8158"/>
                  </a:cubicBezTo>
                  <a:cubicBezTo>
                    <a:pt x="11149" y="8098"/>
                    <a:pt x="11328" y="8039"/>
                    <a:pt x="11492" y="7979"/>
                  </a:cubicBezTo>
                  <a:cubicBezTo>
                    <a:pt x="11704" y="8132"/>
                    <a:pt x="12037" y="8202"/>
                    <a:pt x="12396" y="8202"/>
                  </a:cubicBezTo>
                  <a:cubicBezTo>
                    <a:pt x="12490" y="8202"/>
                    <a:pt x="12586" y="8197"/>
                    <a:pt x="12683" y="8187"/>
                  </a:cubicBezTo>
                  <a:cubicBezTo>
                    <a:pt x="12727" y="8307"/>
                    <a:pt x="12772" y="8426"/>
                    <a:pt x="12831" y="8545"/>
                  </a:cubicBezTo>
                  <a:cubicBezTo>
                    <a:pt x="12851" y="8577"/>
                    <a:pt x="12884" y="8592"/>
                    <a:pt x="12917" y="8592"/>
                  </a:cubicBezTo>
                  <a:cubicBezTo>
                    <a:pt x="12959" y="8592"/>
                    <a:pt x="13002" y="8566"/>
                    <a:pt x="13010" y="8515"/>
                  </a:cubicBezTo>
                  <a:cubicBezTo>
                    <a:pt x="13010" y="8396"/>
                    <a:pt x="13010" y="8262"/>
                    <a:pt x="12980" y="8128"/>
                  </a:cubicBezTo>
                  <a:cubicBezTo>
                    <a:pt x="13070" y="8113"/>
                    <a:pt x="13159" y="8083"/>
                    <a:pt x="13248" y="8054"/>
                  </a:cubicBezTo>
                  <a:cubicBezTo>
                    <a:pt x="13293" y="8143"/>
                    <a:pt x="13323" y="8232"/>
                    <a:pt x="13367" y="8307"/>
                  </a:cubicBezTo>
                  <a:cubicBezTo>
                    <a:pt x="13380" y="8346"/>
                    <a:pt x="13414" y="8365"/>
                    <a:pt x="13447" y="8365"/>
                  </a:cubicBezTo>
                  <a:cubicBezTo>
                    <a:pt x="13489" y="8365"/>
                    <a:pt x="13531" y="8335"/>
                    <a:pt x="13531" y="8277"/>
                  </a:cubicBezTo>
                  <a:cubicBezTo>
                    <a:pt x="13546" y="8173"/>
                    <a:pt x="13531" y="8054"/>
                    <a:pt x="13516" y="7934"/>
                  </a:cubicBezTo>
                  <a:cubicBezTo>
                    <a:pt x="13799" y="7771"/>
                    <a:pt x="13992" y="7547"/>
                    <a:pt x="14007" y="7250"/>
                  </a:cubicBezTo>
                  <a:cubicBezTo>
                    <a:pt x="14350" y="7160"/>
                    <a:pt x="14677" y="7071"/>
                    <a:pt x="14990" y="6952"/>
                  </a:cubicBezTo>
                  <a:close/>
                  <a:moveTo>
                    <a:pt x="10480" y="819"/>
                  </a:moveTo>
                  <a:cubicBezTo>
                    <a:pt x="10965" y="1582"/>
                    <a:pt x="11838" y="2138"/>
                    <a:pt x="12750" y="2138"/>
                  </a:cubicBezTo>
                  <a:cubicBezTo>
                    <a:pt x="12817" y="2138"/>
                    <a:pt x="12883" y="2135"/>
                    <a:pt x="12950" y="2129"/>
                  </a:cubicBezTo>
                  <a:cubicBezTo>
                    <a:pt x="13189" y="2725"/>
                    <a:pt x="13427" y="3335"/>
                    <a:pt x="13695" y="3901"/>
                  </a:cubicBezTo>
                  <a:cubicBezTo>
                    <a:pt x="13858" y="4258"/>
                    <a:pt x="14022" y="4600"/>
                    <a:pt x="14186" y="4957"/>
                  </a:cubicBezTo>
                  <a:cubicBezTo>
                    <a:pt x="13590" y="5285"/>
                    <a:pt x="13427" y="6163"/>
                    <a:pt x="13501" y="6833"/>
                  </a:cubicBezTo>
                  <a:cubicBezTo>
                    <a:pt x="11909" y="7205"/>
                    <a:pt x="10346" y="7905"/>
                    <a:pt x="8872" y="8560"/>
                  </a:cubicBezTo>
                  <a:cubicBezTo>
                    <a:pt x="7547" y="9155"/>
                    <a:pt x="6074" y="9736"/>
                    <a:pt x="4764" y="10480"/>
                  </a:cubicBezTo>
                  <a:cubicBezTo>
                    <a:pt x="4593" y="9894"/>
                    <a:pt x="3691" y="9658"/>
                    <a:pt x="3019" y="9658"/>
                  </a:cubicBezTo>
                  <a:cubicBezTo>
                    <a:pt x="2872" y="9658"/>
                    <a:pt x="2735" y="9669"/>
                    <a:pt x="2620" y="9691"/>
                  </a:cubicBezTo>
                  <a:cubicBezTo>
                    <a:pt x="2486" y="9408"/>
                    <a:pt x="2352" y="9110"/>
                    <a:pt x="2233" y="8813"/>
                  </a:cubicBezTo>
                  <a:cubicBezTo>
                    <a:pt x="1906" y="8098"/>
                    <a:pt x="1578" y="7399"/>
                    <a:pt x="1221" y="6699"/>
                  </a:cubicBezTo>
                  <a:cubicBezTo>
                    <a:pt x="2189" y="6446"/>
                    <a:pt x="2888" y="4913"/>
                    <a:pt x="2397" y="4035"/>
                  </a:cubicBezTo>
                  <a:cubicBezTo>
                    <a:pt x="3543" y="3469"/>
                    <a:pt x="4689" y="2918"/>
                    <a:pt x="5865" y="2427"/>
                  </a:cubicBezTo>
                  <a:cubicBezTo>
                    <a:pt x="6982" y="1966"/>
                    <a:pt x="8098" y="1534"/>
                    <a:pt x="9244" y="1162"/>
                  </a:cubicBezTo>
                  <a:cubicBezTo>
                    <a:pt x="9646" y="1028"/>
                    <a:pt x="10063" y="924"/>
                    <a:pt x="10480" y="819"/>
                  </a:cubicBezTo>
                  <a:close/>
                  <a:moveTo>
                    <a:pt x="16106" y="2085"/>
                  </a:moveTo>
                  <a:cubicBezTo>
                    <a:pt x="16523" y="2963"/>
                    <a:pt x="17416" y="3648"/>
                    <a:pt x="18413" y="3677"/>
                  </a:cubicBezTo>
                  <a:cubicBezTo>
                    <a:pt x="18577" y="4288"/>
                    <a:pt x="18741" y="4913"/>
                    <a:pt x="18934" y="5523"/>
                  </a:cubicBezTo>
                  <a:cubicBezTo>
                    <a:pt x="19068" y="5880"/>
                    <a:pt x="19187" y="6252"/>
                    <a:pt x="19306" y="6610"/>
                  </a:cubicBezTo>
                  <a:cubicBezTo>
                    <a:pt x="18696" y="6878"/>
                    <a:pt x="18413" y="7741"/>
                    <a:pt x="18428" y="8411"/>
                  </a:cubicBezTo>
                  <a:cubicBezTo>
                    <a:pt x="16791" y="8589"/>
                    <a:pt x="15153" y="9110"/>
                    <a:pt x="13635" y="9602"/>
                  </a:cubicBezTo>
                  <a:cubicBezTo>
                    <a:pt x="12251" y="10033"/>
                    <a:pt x="10718" y="10435"/>
                    <a:pt x="9319" y="11045"/>
                  </a:cubicBezTo>
                  <a:cubicBezTo>
                    <a:pt x="9207" y="10346"/>
                    <a:pt x="8081" y="10014"/>
                    <a:pt x="7403" y="10014"/>
                  </a:cubicBezTo>
                  <a:cubicBezTo>
                    <a:pt x="7360" y="10014"/>
                    <a:pt x="7318" y="10016"/>
                    <a:pt x="7279" y="10018"/>
                  </a:cubicBezTo>
                  <a:cubicBezTo>
                    <a:pt x="7250" y="9929"/>
                    <a:pt x="7235" y="9840"/>
                    <a:pt x="7205" y="9765"/>
                  </a:cubicBezTo>
                  <a:cubicBezTo>
                    <a:pt x="7845" y="9438"/>
                    <a:pt x="8500" y="9125"/>
                    <a:pt x="9155" y="8857"/>
                  </a:cubicBezTo>
                  <a:cubicBezTo>
                    <a:pt x="9586" y="8694"/>
                    <a:pt x="10033" y="8515"/>
                    <a:pt x="10465" y="8351"/>
                  </a:cubicBezTo>
                  <a:cubicBezTo>
                    <a:pt x="10688" y="8634"/>
                    <a:pt x="10971" y="8872"/>
                    <a:pt x="11313" y="9036"/>
                  </a:cubicBezTo>
                  <a:cubicBezTo>
                    <a:pt x="11691" y="9217"/>
                    <a:pt x="12086" y="9299"/>
                    <a:pt x="12476" y="9299"/>
                  </a:cubicBezTo>
                  <a:cubicBezTo>
                    <a:pt x="13889" y="9299"/>
                    <a:pt x="15246" y="8219"/>
                    <a:pt x="15526" y="6773"/>
                  </a:cubicBezTo>
                  <a:cubicBezTo>
                    <a:pt x="15764" y="5553"/>
                    <a:pt x="15124" y="4600"/>
                    <a:pt x="14201" y="4094"/>
                  </a:cubicBezTo>
                  <a:cubicBezTo>
                    <a:pt x="14082" y="3871"/>
                    <a:pt x="13978" y="3648"/>
                    <a:pt x="13858" y="3424"/>
                  </a:cubicBezTo>
                  <a:cubicBezTo>
                    <a:pt x="13754" y="3201"/>
                    <a:pt x="13620" y="2903"/>
                    <a:pt x="13486" y="2591"/>
                  </a:cubicBezTo>
                  <a:cubicBezTo>
                    <a:pt x="13933" y="2487"/>
                    <a:pt x="14379" y="2382"/>
                    <a:pt x="14826" y="2278"/>
                  </a:cubicBezTo>
                  <a:cubicBezTo>
                    <a:pt x="15243" y="2204"/>
                    <a:pt x="15674" y="2144"/>
                    <a:pt x="16106" y="2085"/>
                  </a:cubicBezTo>
                  <a:close/>
                  <a:moveTo>
                    <a:pt x="2724" y="9809"/>
                  </a:moveTo>
                  <a:cubicBezTo>
                    <a:pt x="3174" y="9809"/>
                    <a:pt x="3708" y="9968"/>
                    <a:pt x="4079" y="10167"/>
                  </a:cubicBezTo>
                  <a:cubicBezTo>
                    <a:pt x="4198" y="10242"/>
                    <a:pt x="4332" y="10316"/>
                    <a:pt x="4407" y="10435"/>
                  </a:cubicBezTo>
                  <a:cubicBezTo>
                    <a:pt x="4451" y="10480"/>
                    <a:pt x="4481" y="10569"/>
                    <a:pt x="4496" y="10644"/>
                  </a:cubicBezTo>
                  <a:cubicBezTo>
                    <a:pt x="4094" y="10882"/>
                    <a:pt x="3692" y="11150"/>
                    <a:pt x="3335" y="11447"/>
                  </a:cubicBezTo>
                  <a:cubicBezTo>
                    <a:pt x="3305" y="11194"/>
                    <a:pt x="3126" y="10897"/>
                    <a:pt x="3037" y="10703"/>
                  </a:cubicBezTo>
                  <a:cubicBezTo>
                    <a:pt x="2918" y="10405"/>
                    <a:pt x="2784" y="10108"/>
                    <a:pt x="2665" y="9810"/>
                  </a:cubicBezTo>
                  <a:cubicBezTo>
                    <a:pt x="2685" y="9809"/>
                    <a:pt x="2704" y="9809"/>
                    <a:pt x="2724" y="9809"/>
                  </a:cubicBezTo>
                  <a:close/>
                  <a:moveTo>
                    <a:pt x="7309" y="10123"/>
                  </a:moveTo>
                  <a:lnTo>
                    <a:pt x="7309" y="10123"/>
                  </a:lnTo>
                  <a:cubicBezTo>
                    <a:pt x="7785" y="10167"/>
                    <a:pt x="8321" y="10390"/>
                    <a:pt x="8678" y="10658"/>
                  </a:cubicBezTo>
                  <a:cubicBezTo>
                    <a:pt x="8798" y="10733"/>
                    <a:pt x="8902" y="10822"/>
                    <a:pt x="8976" y="10941"/>
                  </a:cubicBezTo>
                  <a:cubicBezTo>
                    <a:pt x="9021" y="11001"/>
                    <a:pt x="9021" y="11090"/>
                    <a:pt x="9051" y="11164"/>
                  </a:cubicBezTo>
                  <a:cubicBezTo>
                    <a:pt x="8604" y="11358"/>
                    <a:pt x="8187" y="11581"/>
                    <a:pt x="7785" y="11834"/>
                  </a:cubicBezTo>
                  <a:cubicBezTo>
                    <a:pt x="7800" y="11581"/>
                    <a:pt x="7651" y="11269"/>
                    <a:pt x="7592" y="11060"/>
                  </a:cubicBezTo>
                  <a:cubicBezTo>
                    <a:pt x="7503" y="10748"/>
                    <a:pt x="7413" y="10435"/>
                    <a:pt x="7309" y="10123"/>
                  </a:cubicBezTo>
                  <a:close/>
                  <a:moveTo>
                    <a:pt x="12283" y="1"/>
                  </a:moveTo>
                  <a:cubicBezTo>
                    <a:pt x="12282" y="1"/>
                    <a:pt x="12281" y="1"/>
                    <a:pt x="12281" y="1"/>
                  </a:cubicBezTo>
                  <a:cubicBezTo>
                    <a:pt x="10033" y="165"/>
                    <a:pt x="7622" y="1221"/>
                    <a:pt x="5597" y="2129"/>
                  </a:cubicBezTo>
                  <a:cubicBezTo>
                    <a:pt x="4660" y="2546"/>
                    <a:pt x="3707" y="2948"/>
                    <a:pt x="2784" y="3409"/>
                  </a:cubicBezTo>
                  <a:cubicBezTo>
                    <a:pt x="2323" y="3633"/>
                    <a:pt x="1861" y="3886"/>
                    <a:pt x="1415" y="4154"/>
                  </a:cubicBezTo>
                  <a:cubicBezTo>
                    <a:pt x="1191" y="4288"/>
                    <a:pt x="968" y="4436"/>
                    <a:pt x="760" y="4585"/>
                  </a:cubicBezTo>
                  <a:cubicBezTo>
                    <a:pt x="536" y="4734"/>
                    <a:pt x="1" y="4838"/>
                    <a:pt x="164" y="5181"/>
                  </a:cubicBezTo>
                  <a:cubicBezTo>
                    <a:pt x="566" y="6089"/>
                    <a:pt x="879" y="7041"/>
                    <a:pt x="1325" y="7934"/>
                  </a:cubicBezTo>
                  <a:cubicBezTo>
                    <a:pt x="1787" y="8857"/>
                    <a:pt x="2144" y="9765"/>
                    <a:pt x="2546" y="10718"/>
                  </a:cubicBezTo>
                  <a:cubicBezTo>
                    <a:pt x="2650" y="10986"/>
                    <a:pt x="2918" y="11700"/>
                    <a:pt x="3171" y="11894"/>
                  </a:cubicBezTo>
                  <a:cubicBezTo>
                    <a:pt x="3188" y="11905"/>
                    <a:pt x="3205" y="11910"/>
                    <a:pt x="3221" y="11910"/>
                  </a:cubicBezTo>
                  <a:cubicBezTo>
                    <a:pt x="3245" y="11910"/>
                    <a:pt x="3266" y="11897"/>
                    <a:pt x="3275" y="11879"/>
                  </a:cubicBezTo>
                  <a:cubicBezTo>
                    <a:pt x="4481" y="11209"/>
                    <a:pt x="5701" y="10524"/>
                    <a:pt x="6952" y="9884"/>
                  </a:cubicBezTo>
                  <a:cubicBezTo>
                    <a:pt x="7056" y="10271"/>
                    <a:pt x="7175" y="10644"/>
                    <a:pt x="7294" y="11031"/>
                  </a:cubicBezTo>
                  <a:cubicBezTo>
                    <a:pt x="7369" y="11313"/>
                    <a:pt x="7413" y="11805"/>
                    <a:pt x="7637" y="12028"/>
                  </a:cubicBezTo>
                  <a:cubicBezTo>
                    <a:pt x="7648" y="12039"/>
                    <a:pt x="7664" y="12044"/>
                    <a:pt x="7680" y="12044"/>
                  </a:cubicBezTo>
                  <a:cubicBezTo>
                    <a:pt x="7707" y="12044"/>
                    <a:pt x="7737" y="12031"/>
                    <a:pt x="7756" y="12013"/>
                  </a:cubicBezTo>
                  <a:cubicBezTo>
                    <a:pt x="9750" y="11194"/>
                    <a:pt x="11789" y="10510"/>
                    <a:pt x="13873" y="9929"/>
                  </a:cubicBezTo>
                  <a:cubicBezTo>
                    <a:pt x="14975" y="9616"/>
                    <a:pt x="16091" y="9349"/>
                    <a:pt x="17208" y="9110"/>
                  </a:cubicBezTo>
                  <a:cubicBezTo>
                    <a:pt x="18130" y="8932"/>
                    <a:pt x="19113" y="8917"/>
                    <a:pt x="20006" y="8664"/>
                  </a:cubicBezTo>
                  <a:cubicBezTo>
                    <a:pt x="20036" y="8649"/>
                    <a:pt x="20065" y="8634"/>
                    <a:pt x="20080" y="8619"/>
                  </a:cubicBezTo>
                  <a:cubicBezTo>
                    <a:pt x="20103" y="8632"/>
                    <a:pt x="20129" y="8638"/>
                    <a:pt x="20156" y="8638"/>
                  </a:cubicBezTo>
                  <a:cubicBezTo>
                    <a:pt x="20252" y="8638"/>
                    <a:pt x="20357" y="8560"/>
                    <a:pt x="20333" y="8455"/>
                  </a:cubicBezTo>
                  <a:cubicBezTo>
                    <a:pt x="20006" y="7294"/>
                    <a:pt x="19559" y="6178"/>
                    <a:pt x="19172" y="5062"/>
                  </a:cubicBezTo>
                  <a:cubicBezTo>
                    <a:pt x="18785" y="3990"/>
                    <a:pt x="18130" y="1474"/>
                    <a:pt x="17982" y="1474"/>
                  </a:cubicBezTo>
                  <a:cubicBezTo>
                    <a:pt x="17862" y="1470"/>
                    <a:pt x="17743" y="1467"/>
                    <a:pt x="17622" y="1467"/>
                  </a:cubicBezTo>
                  <a:cubicBezTo>
                    <a:pt x="16219" y="1467"/>
                    <a:pt x="14718" y="1777"/>
                    <a:pt x="13293" y="2174"/>
                  </a:cubicBezTo>
                  <a:cubicBezTo>
                    <a:pt x="12849" y="1124"/>
                    <a:pt x="12391" y="1"/>
                    <a:pt x="122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32"/>
          <p:cNvGrpSpPr/>
          <p:nvPr/>
        </p:nvGrpSpPr>
        <p:grpSpPr>
          <a:xfrm>
            <a:off x="7896401" y="2146113"/>
            <a:ext cx="390772" cy="519574"/>
            <a:chOff x="6940425" y="4192275"/>
            <a:chExt cx="390772" cy="519574"/>
          </a:xfrm>
        </p:grpSpPr>
        <p:sp>
          <p:nvSpPr>
            <p:cNvPr id="817" name="Google Shape;817;p32"/>
            <p:cNvSpPr/>
            <p:nvPr/>
          </p:nvSpPr>
          <p:spPr>
            <a:xfrm>
              <a:off x="6940425" y="4192275"/>
              <a:ext cx="227940" cy="231352"/>
            </a:xfrm>
            <a:custGeom>
              <a:avLst/>
              <a:gdLst/>
              <a:ahLst/>
              <a:cxnLst/>
              <a:rect l="l" t="t" r="r" b="b"/>
              <a:pathLst>
                <a:path w="5479" h="5561" extrusionOk="0">
                  <a:moveTo>
                    <a:pt x="2076" y="501"/>
                  </a:moveTo>
                  <a:cubicBezTo>
                    <a:pt x="2543" y="501"/>
                    <a:pt x="3020" y="684"/>
                    <a:pt x="3365" y="982"/>
                  </a:cubicBezTo>
                  <a:cubicBezTo>
                    <a:pt x="3811" y="1355"/>
                    <a:pt x="4109" y="1846"/>
                    <a:pt x="4228" y="2411"/>
                  </a:cubicBezTo>
                  <a:cubicBezTo>
                    <a:pt x="4436" y="3349"/>
                    <a:pt x="4154" y="4614"/>
                    <a:pt x="3126" y="4942"/>
                  </a:cubicBezTo>
                  <a:cubicBezTo>
                    <a:pt x="2957" y="4998"/>
                    <a:pt x="2794" y="5024"/>
                    <a:pt x="2636" y="5024"/>
                  </a:cubicBezTo>
                  <a:cubicBezTo>
                    <a:pt x="1880" y="5024"/>
                    <a:pt x="1274" y="4424"/>
                    <a:pt x="953" y="3721"/>
                  </a:cubicBezTo>
                  <a:cubicBezTo>
                    <a:pt x="507" y="2754"/>
                    <a:pt x="328" y="893"/>
                    <a:pt x="1668" y="551"/>
                  </a:cubicBezTo>
                  <a:cubicBezTo>
                    <a:pt x="1801" y="517"/>
                    <a:pt x="1938" y="501"/>
                    <a:pt x="2076" y="501"/>
                  </a:cubicBezTo>
                  <a:close/>
                  <a:moveTo>
                    <a:pt x="2255" y="0"/>
                  </a:moveTo>
                  <a:cubicBezTo>
                    <a:pt x="2027" y="0"/>
                    <a:pt x="1797" y="35"/>
                    <a:pt x="1578" y="104"/>
                  </a:cubicBezTo>
                  <a:cubicBezTo>
                    <a:pt x="1385" y="164"/>
                    <a:pt x="1191" y="253"/>
                    <a:pt x="1028" y="372"/>
                  </a:cubicBezTo>
                  <a:cubicBezTo>
                    <a:pt x="179" y="1012"/>
                    <a:pt x="1" y="2367"/>
                    <a:pt x="254" y="3334"/>
                  </a:cubicBezTo>
                  <a:cubicBezTo>
                    <a:pt x="537" y="4442"/>
                    <a:pt x="1533" y="5560"/>
                    <a:pt x="2694" y="5560"/>
                  </a:cubicBezTo>
                  <a:cubicBezTo>
                    <a:pt x="2937" y="5560"/>
                    <a:pt x="3187" y="5511"/>
                    <a:pt x="3439" y="5403"/>
                  </a:cubicBezTo>
                  <a:cubicBezTo>
                    <a:pt x="5478" y="4525"/>
                    <a:pt x="4987" y="1608"/>
                    <a:pt x="3513" y="417"/>
                  </a:cubicBezTo>
                  <a:cubicBezTo>
                    <a:pt x="3166" y="139"/>
                    <a:pt x="2713" y="0"/>
                    <a:pt x="2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2"/>
            <p:cNvSpPr/>
            <p:nvPr/>
          </p:nvSpPr>
          <p:spPr>
            <a:xfrm>
              <a:off x="6975746" y="4425874"/>
              <a:ext cx="355452" cy="285976"/>
            </a:xfrm>
            <a:custGeom>
              <a:avLst/>
              <a:gdLst/>
              <a:ahLst/>
              <a:cxnLst/>
              <a:rect l="l" t="t" r="r" b="b"/>
              <a:pathLst>
                <a:path w="8544" h="6874" extrusionOk="0">
                  <a:moveTo>
                    <a:pt x="3833" y="546"/>
                  </a:moveTo>
                  <a:cubicBezTo>
                    <a:pt x="5545" y="546"/>
                    <a:pt x="7047" y="2033"/>
                    <a:pt x="7874" y="3510"/>
                  </a:cubicBezTo>
                  <a:cubicBezTo>
                    <a:pt x="6639" y="3926"/>
                    <a:pt x="2143" y="5846"/>
                    <a:pt x="953" y="6293"/>
                  </a:cubicBezTo>
                  <a:cubicBezTo>
                    <a:pt x="759" y="5206"/>
                    <a:pt x="506" y="3926"/>
                    <a:pt x="863" y="2840"/>
                  </a:cubicBezTo>
                  <a:cubicBezTo>
                    <a:pt x="1191" y="1842"/>
                    <a:pt x="1935" y="994"/>
                    <a:pt x="2947" y="681"/>
                  </a:cubicBezTo>
                  <a:cubicBezTo>
                    <a:pt x="3247" y="589"/>
                    <a:pt x="3543" y="546"/>
                    <a:pt x="3833" y="546"/>
                  </a:cubicBezTo>
                  <a:close/>
                  <a:moveTo>
                    <a:pt x="3836" y="0"/>
                  </a:moveTo>
                  <a:cubicBezTo>
                    <a:pt x="3653" y="0"/>
                    <a:pt x="3471" y="14"/>
                    <a:pt x="3290" y="41"/>
                  </a:cubicBezTo>
                  <a:cubicBezTo>
                    <a:pt x="1072" y="384"/>
                    <a:pt x="0" y="2482"/>
                    <a:pt x="89" y="4462"/>
                  </a:cubicBezTo>
                  <a:cubicBezTo>
                    <a:pt x="134" y="5126"/>
                    <a:pt x="690" y="6874"/>
                    <a:pt x="830" y="6874"/>
                  </a:cubicBezTo>
                  <a:cubicBezTo>
                    <a:pt x="831" y="6874"/>
                    <a:pt x="833" y="6874"/>
                    <a:pt x="834" y="6874"/>
                  </a:cubicBezTo>
                  <a:cubicBezTo>
                    <a:pt x="2188" y="6591"/>
                    <a:pt x="8365" y="3882"/>
                    <a:pt x="8425" y="3837"/>
                  </a:cubicBezTo>
                  <a:cubicBezTo>
                    <a:pt x="8440" y="3807"/>
                    <a:pt x="8470" y="3777"/>
                    <a:pt x="8470" y="3748"/>
                  </a:cubicBezTo>
                  <a:cubicBezTo>
                    <a:pt x="8544" y="3376"/>
                    <a:pt x="8246" y="2587"/>
                    <a:pt x="7844" y="2110"/>
                  </a:cubicBezTo>
                  <a:cubicBezTo>
                    <a:pt x="7413" y="1604"/>
                    <a:pt x="6907" y="1158"/>
                    <a:pt x="6356" y="800"/>
                  </a:cubicBezTo>
                  <a:cubicBezTo>
                    <a:pt x="5614" y="318"/>
                    <a:pt x="4728" y="0"/>
                    <a:pt x="3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32"/>
          <p:cNvGrpSpPr/>
          <p:nvPr/>
        </p:nvGrpSpPr>
        <p:grpSpPr>
          <a:xfrm rot="10800000" flipH="1">
            <a:off x="6239522" y="1911704"/>
            <a:ext cx="695962" cy="688836"/>
            <a:chOff x="3256275" y="2438475"/>
            <a:chExt cx="434650" cy="430200"/>
          </a:xfrm>
        </p:grpSpPr>
        <p:sp>
          <p:nvSpPr>
            <p:cNvPr id="820" name="Google Shape;820;p32"/>
            <p:cNvSpPr/>
            <p:nvPr/>
          </p:nvSpPr>
          <p:spPr>
            <a:xfrm>
              <a:off x="3256275" y="2438475"/>
              <a:ext cx="434650" cy="430200"/>
            </a:xfrm>
            <a:custGeom>
              <a:avLst/>
              <a:gdLst/>
              <a:ahLst/>
              <a:cxnLst/>
              <a:rect l="l" t="t" r="r" b="b"/>
              <a:pathLst>
                <a:path w="17386" h="17208" extrusionOk="0">
                  <a:moveTo>
                    <a:pt x="7785" y="313"/>
                  </a:moveTo>
                  <a:cubicBezTo>
                    <a:pt x="8678" y="313"/>
                    <a:pt x="9646" y="834"/>
                    <a:pt x="9735" y="1236"/>
                  </a:cubicBezTo>
                  <a:cubicBezTo>
                    <a:pt x="9750" y="1296"/>
                    <a:pt x="9780" y="1430"/>
                    <a:pt x="9809" y="1757"/>
                  </a:cubicBezTo>
                  <a:cubicBezTo>
                    <a:pt x="9824" y="1831"/>
                    <a:pt x="9869" y="1891"/>
                    <a:pt x="9943" y="1891"/>
                  </a:cubicBezTo>
                  <a:cubicBezTo>
                    <a:pt x="10583" y="2010"/>
                    <a:pt x="11209" y="2204"/>
                    <a:pt x="11789" y="2486"/>
                  </a:cubicBezTo>
                  <a:cubicBezTo>
                    <a:pt x="11809" y="2496"/>
                    <a:pt x="11830" y="2501"/>
                    <a:pt x="11852" y="2501"/>
                  </a:cubicBezTo>
                  <a:cubicBezTo>
                    <a:pt x="11895" y="2501"/>
                    <a:pt x="11938" y="2481"/>
                    <a:pt x="11968" y="2442"/>
                  </a:cubicBezTo>
                  <a:cubicBezTo>
                    <a:pt x="12087" y="2308"/>
                    <a:pt x="12206" y="2189"/>
                    <a:pt x="12310" y="2070"/>
                  </a:cubicBezTo>
                  <a:cubicBezTo>
                    <a:pt x="12548" y="1817"/>
                    <a:pt x="12801" y="1683"/>
                    <a:pt x="13069" y="1683"/>
                  </a:cubicBezTo>
                  <a:cubicBezTo>
                    <a:pt x="13605" y="1683"/>
                    <a:pt x="14096" y="2233"/>
                    <a:pt x="14379" y="2739"/>
                  </a:cubicBezTo>
                  <a:cubicBezTo>
                    <a:pt x="14677" y="3290"/>
                    <a:pt x="14796" y="3900"/>
                    <a:pt x="14632" y="4153"/>
                  </a:cubicBezTo>
                  <a:cubicBezTo>
                    <a:pt x="14602" y="4198"/>
                    <a:pt x="14513" y="4302"/>
                    <a:pt x="14409" y="4451"/>
                  </a:cubicBezTo>
                  <a:cubicBezTo>
                    <a:pt x="14379" y="4496"/>
                    <a:pt x="14379" y="4570"/>
                    <a:pt x="14409" y="4630"/>
                  </a:cubicBezTo>
                  <a:cubicBezTo>
                    <a:pt x="14826" y="5195"/>
                    <a:pt x="15153" y="5806"/>
                    <a:pt x="15361" y="6461"/>
                  </a:cubicBezTo>
                  <a:cubicBezTo>
                    <a:pt x="15387" y="6525"/>
                    <a:pt x="15436" y="6568"/>
                    <a:pt x="15497" y="6568"/>
                  </a:cubicBezTo>
                  <a:cubicBezTo>
                    <a:pt x="15506" y="6568"/>
                    <a:pt x="15516" y="6567"/>
                    <a:pt x="15525" y="6565"/>
                  </a:cubicBezTo>
                  <a:cubicBezTo>
                    <a:pt x="15644" y="6565"/>
                    <a:pt x="15763" y="6565"/>
                    <a:pt x="15868" y="6550"/>
                  </a:cubicBezTo>
                  <a:lnTo>
                    <a:pt x="15927" y="6550"/>
                  </a:lnTo>
                  <a:cubicBezTo>
                    <a:pt x="16537" y="6550"/>
                    <a:pt x="16895" y="6877"/>
                    <a:pt x="16954" y="7488"/>
                  </a:cubicBezTo>
                  <a:cubicBezTo>
                    <a:pt x="17058" y="8396"/>
                    <a:pt x="16493" y="9557"/>
                    <a:pt x="16031" y="9661"/>
                  </a:cubicBezTo>
                  <a:cubicBezTo>
                    <a:pt x="15972" y="9676"/>
                    <a:pt x="15838" y="9691"/>
                    <a:pt x="15659" y="9720"/>
                  </a:cubicBezTo>
                  <a:cubicBezTo>
                    <a:pt x="15600" y="9735"/>
                    <a:pt x="15555" y="9780"/>
                    <a:pt x="15540" y="9840"/>
                  </a:cubicBezTo>
                  <a:cubicBezTo>
                    <a:pt x="15376" y="10480"/>
                    <a:pt x="15123" y="11090"/>
                    <a:pt x="14766" y="11655"/>
                  </a:cubicBezTo>
                  <a:cubicBezTo>
                    <a:pt x="14721" y="11730"/>
                    <a:pt x="14736" y="11804"/>
                    <a:pt x="14796" y="11864"/>
                  </a:cubicBezTo>
                  <a:cubicBezTo>
                    <a:pt x="14945" y="11998"/>
                    <a:pt x="15079" y="12117"/>
                    <a:pt x="15213" y="12236"/>
                  </a:cubicBezTo>
                  <a:cubicBezTo>
                    <a:pt x="15570" y="12578"/>
                    <a:pt x="15674" y="12936"/>
                    <a:pt x="15525" y="13323"/>
                  </a:cubicBezTo>
                  <a:cubicBezTo>
                    <a:pt x="15242" y="14022"/>
                    <a:pt x="14156" y="14632"/>
                    <a:pt x="13456" y="14632"/>
                  </a:cubicBezTo>
                  <a:cubicBezTo>
                    <a:pt x="13322" y="14632"/>
                    <a:pt x="13203" y="14603"/>
                    <a:pt x="13129" y="14558"/>
                  </a:cubicBezTo>
                  <a:cubicBezTo>
                    <a:pt x="13069" y="14513"/>
                    <a:pt x="12905" y="14394"/>
                    <a:pt x="12504" y="14067"/>
                  </a:cubicBezTo>
                  <a:cubicBezTo>
                    <a:pt x="12471" y="14051"/>
                    <a:pt x="12434" y="14039"/>
                    <a:pt x="12400" y="14039"/>
                  </a:cubicBezTo>
                  <a:cubicBezTo>
                    <a:pt x="12371" y="14039"/>
                    <a:pt x="12345" y="14047"/>
                    <a:pt x="12325" y="14067"/>
                  </a:cubicBezTo>
                  <a:cubicBezTo>
                    <a:pt x="11849" y="14365"/>
                    <a:pt x="11343" y="14603"/>
                    <a:pt x="10822" y="14781"/>
                  </a:cubicBezTo>
                  <a:cubicBezTo>
                    <a:pt x="10762" y="14811"/>
                    <a:pt x="10717" y="14856"/>
                    <a:pt x="10717" y="14930"/>
                  </a:cubicBezTo>
                  <a:cubicBezTo>
                    <a:pt x="10717" y="15332"/>
                    <a:pt x="10703" y="15615"/>
                    <a:pt x="10673" y="15764"/>
                  </a:cubicBezTo>
                  <a:cubicBezTo>
                    <a:pt x="10524" y="16538"/>
                    <a:pt x="9795" y="16895"/>
                    <a:pt x="9184" y="16895"/>
                  </a:cubicBezTo>
                  <a:cubicBezTo>
                    <a:pt x="8574" y="16895"/>
                    <a:pt x="7874" y="16553"/>
                    <a:pt x="7874" y="15585"/>
                  </a:cubicBezTo>
                  <a:cubicBezTo>
                    <a:pt x="7874" y="15511"/>
                    <a:pt x="7874" y="15421"/>
                    <a:pt x="7874" y="15317"/>
                  </a:cubicBezTo>
                  <a:cubicBezTo>
                    <a:pt x="7859" y="15243"/>
                    <a:pt x="7800" y="15183"/>
                    <a:pt x="7726" y="15168"/>
                  </a:cubicBezTo>
                  <a:cubicBezTo>
                    <a:pt x="6996" y="15109"/>
                    <a:pt x="6311" y="14915"/>
                    <a:pt x="5686" y="14632"/>
                  </a:cubicBezTo>
                  <a:cubicBezTo>
                    <a:pt x="5657" y="14618"/>
                    <a:pt x="5642" y="14618"/>
                    <a:pt x="5612" y="14618"/>
                  </a:cubicBezTo>
                  <a:cubicBezTo>
                    <a:pt x="5582" y="14618"/>
                    <a:pt x="5537" y="14632"/>
                    <a:pt x="5508" y="14647"/>
                  </a:cubicBezTo>
                  <a:cubicBezTo>
                    <a:pt x="5299" y="14856"/>
                    <a:pt x="5136" y="15005"/>
                    <a:pt x="5016" y="15079"/>
                  </a:cubicBezTo>
                  <a:cubicBezTo>
                    <a:pt x="4793" y="15228"/>
                    <a:pt x="4555" y="15302"/>
                    <a:pt x="4287" y="15302"/>
                  </a:cubicBezTo>
                  <a:cubicBezTo>
                    <a:pt x="3677" y="15302"/>
                    <a:pt x="3081" y="14900"/>
                    <a:pt x="2843" y="14335"/>
                  </a:cubicBezTo>
                  <a:cubicBezTo>
                    <a:pt x="2650" y="13858"/>
                    <a:pt x="2769" y="13382"/>
                    <a:pt x="3171" y="12980"/>
                  </a:cubicBezTo>
                  <a:cubicBezTo>
                    <a:pt x="3260" y="12891"/>
                    <a:pt x="3364" y="12787"/>
                    <a:pt x="3468" y="12653"/>
                  </a:cubicBezTo>
                  <a:cubicBezTo>
                    <a:pt x="3513" y="12608"/>
                    <a:pt x="3528" y="12549"/>
                    <a:pt x="3498" y="12489"/>
                  </a:cubicBezTo>
                  <a:cubicBezTo>
                    <a:pt x="3275" y="11953"/>
                    <a:pt x="3067" y="11358"/>
                    <a:pt x="2903" y="10762"/>
                  </a:cubicBezTo>
                  <a:cubicBezTo>
                    <a:pt x="2873" y="10688"/>
                    <a:pt x="2814" y="10643"/>
                    <a:pt x="2754" y="10643"/>
                  </a:cubicBezTo>
                  <a:lnTo>
                    <a:pt x="2590" y="10643"/>
                  </a:lnTo>
                  <a:cubicBezTo>
                    <a:pt x="2069" y="10643"/>
                    <a:pt x="1712" y="10628"/>
                    <a:pt x="1519" y="10599"/>
                  </a:cubicBezTo>
                  <a:cubicBezTo>
                    <a:pt x="700" y="10435"/>
                    <a:pt x="328" y="9631"/>
                    <a:pt x="387" y="8961"/>
                  </a:cubicBezTo>
                  <a:cubicBezTo>
                    <a:pt x="447" y="8396"/>
                    <a:pt x="819" y="7800"/>
                    <a:pt x="1697" y="7800"/>
                  </a:cubicBezTo>
                  <a:cubicBezTo>
                    <a:pt x="1846" y="7800"/>
                    <a:pt x="2054" y="7785"/>
                    <a:pt x="2278" y="7771"/>
                  </a:cubicBezTo>
                  <a:cubicBezTo>
                    <a:pt x="2367" y="7771"/>
                    <a:pt x="2426" y="7711"/>
                    <a:pt x="2426" y="7622"/>
                  </a:cubicBezTo>
                  <a:cubicBezTo>
                    <a:pt x="2426" y="6877"/>
                    <a:pt x="2501" y="6193"/>
                    <a:pt x="2665" y="5582"/>
                  </a:cubicBezTo>
                  <a:cubicBezTo>
                    <a:pt x="2680" y="5523"/>
                    <a:pt x="2665" y="5478"/>
                    <a:pt x="2620" y="5434"/>
                  </a:cubicBezTo>
                  <a:cubicBezTo>
                    <a:pt x="2426" y="5225"/>
                    <a:pt x="2278" y="5061"/>
                    <a:pt x="2203" y="4942"/>
                  </a:cubicBezTo>
                  <a:cubicBezTo>
                    <a:pt x="1920" y="4526"/>
                    <a:pt x="1891" y="3990"/>
                    <a:pt x="2159" y="3499"/>
                  </a:cubicBezTo>
                  <a:cubicBezTo>
                    <a:pt x="2426" y="3007"/>
                    <a:pt x="2903" y="2680"/>
                    <a:pt x="3394" y="2680"/>
                  </a:cubicBezTo>
                  <a:cubicBezTo>
                    <a:pt x="3662" y="2680"/>
                    <a:pt x="3915" y="2769"/>
                    <a:pt x="4153" y="2963"/>
                  </a:cubicBezTo>
                  <a:cubicBezTo>
                    <a:pt x="4183" y="2985"/>
                    <a:pt x="4216" y="2996"/>
                    <a:pt x="4250" y="2996"/>
                  </a:cubicBezTo>
                  <a:cubicBezTo>
                    <a:pt x="4283" y="2996"/>
                    <a:pt x="4317" y="2985"/>
                    <a:pt x="4347" y="2963"/>
                  </a:cubicBezTo>
                  <a:cubicBezTo>
                    <a:pt x="4942" y="2501"/>
                    <a:pt x="5671" y="2174"/>
                    <a:pt x="6535" y="1995"/>
                  </a:cubicBezTo>
                  <a:cubicBezTo>
                    <a:pt x="6609" y="1965"/>
                    <a:pt x="6654" y="1906"/>
                    <a:pt x="6654" y="1831"/>
                  </a:cubicBezTo>
                  <a:cubicBezTo>
                    <a:pt x="6639" y="1683"/>
                    <a:pt x="6639" y="1534"/>
                    <a:pt x="6639" y="1415"/>
                  </a:cubicBezTo>
                  <a:cubicBezTo>
                    <a:pt x="6624" y="1072"/>
                    <a:pt x="6698" y="804"/>
                    <a:pt x="6877" y="611"/>
                  </a:cubicBezTo>
                  <a:cubicBezTo>
                    <a:pt x="7130" y="358"/>
                    <a:pt x="7517" y="313"/>
                    <a:pt x="7785" y="313"/>
                  </a:cubicBezTo>
                  <a:close/>
                  <a:moveTo>
                    <a:pt x="7785" y="1"/>
                  </a:moveTo>
                  <a:cubicBezTo>
                    <a:pt x="7309" y="1"/>
                    <a:pt x="6922" y="135"/>
                    <a:pt x="6654" y="402"/>
                  </a:cubicBezTo>
                  <a:cubicBezTo>
                    <a:pt x="6416" y="641"/>
                    <a:pt x="6311" y="983"/>
                    <a:pt x="6326" y="1415"/>
                  </a:cubicBezTo>
                  <a:cubicBezTo>
                    <a:pt x="6326" y="1519"/>
                    <a:pt x="6326" y="1608"/>
                    <a:pt x="6326" y="1712"/>
                  </a:cubicBezTo>
                  <a:cubicBezTo>
                    <a:pt x="5523" y="1906"/>
                    <a:pt x="4823" y="2218"/>
                    <a:pt x="4242" y="2650"/>
                  </a:cubicBezTo>
                  <a:cubicBezTo>
                    <a:pt x="3989" y="2457"/>
                    <a:pt x="3692" y="2367"/>
                    <a:pt x="3394" y="2367"/>
                  </a:cubicBezTo>
                  <a:cubicBezTo>
                    <a:pt x="2799" y="2367"/>
                    <a:pt x="2203" y="2754"/>
                    <a:pt x="1876" y="3365"/>
                  </a:cubicBezTo>
                  <a:cubicBezTo>
                    <a:pt x="1578" y="3945"/>
                    <a:pt x="1593" y="4600"/>
                    <a:pt x="1950" y="5121"/>
                  </a:cubicBezTo>
                  <a:cubicBezTo>
                    <a:pt x="2025" y="5240"/>
                    <a:pt x="2159" y="5389"/>
                    <a:pt x="2337" y="5582"/>
                  </a:cubicBezTo>
                  <a:cubicBezTo>
                    <a:pt x="2188" y="6163"/>
                    <a:pt x="2129" y="6788"/>
                    <a:pt x="2114" y="7473"/>
                  </a:cubicBezTo>
                  <a:cubicBezTo>
                    <a:pt x="1950" y="7488"/>
                    <a:pt x="1801" y="7488"/>
                    <a:pt x="1697" y="7488"/>
                  </a:cubicBezTo>
                  <a:cubicBezTo>
                    <a:pt x="611" y="7488"/>
                    <a:pt x="149" y="8262"/>
                    <a:pt x="90" y="8932"/>
                  </a:cubicBezTo>
                  <a:cubicBezTo>
                    <a:pt x="0" y="9750"/>
                    <a:pt x="462" y="10718"/>
                    <a:pt x="1459" y="10896"/>
                  </a:cubicBezTo>
                  <a:cubicBezTo>
                    <a:pt x="1667" y="10941"/>
                    <a:pt x="2039" y="10956"/>
                    <a:pt x="2590" y="10956"/>
                  </a:cubicBezTo>
                  <a:lnTo>
                    <a:pt x="2635" y="10956"/>
                  </a:lnTo>
                  <a:cubicBezTo>
                    <a:pt x="2784" y="11507"/>
                    <a:pt x="2977" y="12028"/>
                    <a:pt x="3171" y="12519"/>
                  </a:cubicBezTo>
                  <a:cubicBezTo>
                    <a:pt x="3096" y="12608"/>
                    <a:pt x="3022" y="12683"/>
                    <a:pt x="2947" y="12757"/>
                  </a:cubicBezTo>
                  <a:cubicBezTo>
                    <a:pt x="2456" y="13248"/>
                    <a:pt x="2307" y="13873"/>
                    <a:pt x="2560" y="14454"/>
                  </a:cubicBezTo>
                  <a:cubicBezTo>
                    <a:pt x="2828" y="15124"/>
                    <a:pt x="3558" y="15615"/>
                    <a:pt x="4287" y="15615"/>
                  </a:cubicBezTo>
                  <a:cubicBezTo>
                    <a:pt x="4615" y="15615"/>
                    <a:pt x="4927" y="15511"/>
                    <a:pt x="5195" y="15332"/>
                  </a:cubicBezTo>
                  <a:cubicBezTo>
                    <a:pt x="5299" y="15258"/>
                    <a:pt x="5448" y="15139"/>
                    <a:pt x="5642" y="14945"/>
                  </a:cubicBezTo>
                  <a:cubicBezTo>
                    <a:pt x="6237" y="15213"/>
                    <a:pt x="6877" y="15392"/>
                    <a:pt x="7562" y="15466"/>
                  </a:cubicBezTo>
                  <a:cubicBezTo>
                    <a:pt x="7562" y="15511"/>
                    <a:pt x="7562" y="15555"/>
                    <a:pt x="7562" y="15585"/>
                  </a:cubicBezTo>
                  <a:cubicBezTo>
                    <a:pt x="7562" y="16701"/>
                    <a:pt x="8380" y="17208"/>
                    <a:pt x="9184" y="17208"/>
                  </a:cubicBezTo>
                  <a:cubicBezTo>
                    <a:pt x="9928" y="17208"/>
                    <a:pt x="10792" y="16776"/>
                    <a:pt x="10970" y="15823"/>
                  </a:cubicBezTo>
                  <a:cubicBezTo>
                    <a:pt x="11000" y="15660"/>
                    <a:pt x="11030" y="15406"/>
                    <a:pt x="11030" y="15034"/>
                  </a:cubicBezTo>
                  <a:cubicBezTo>
                    <a:pt x="11506" y="14871"/>
                    <a:pt x="11953" y="14647"/>
                    <a:pt x="12385" y="14379"/>
                  </a:cubicBezTo>
                  <a:cubicBezTo>
                    <a:pt x="12682" y="14618"/>
                    <a:pt x="12876" y="14766"/>
                    <a:pt x="12965" y="14826"/>
                  </a:cubicBezTo>
                  <a:cubicBezTo>
                    <a:pt x="13084" y="14900"/>
                    <a:pt x="13248" y="14945"/>
                    <a:pt x="13456" y="14945"/>
                  </a:cubicBezTo>
                  <a:cubicBezTo>
                    <a:pt x="14260" y="14945"/>
                    <a:pt x="15481" y="14275"/>
                    <a:pt x="15808" y="13442"/>
                  </a:cubicBezTo>
                  <a:cubicBezTo>
                    <a:pt x="15957" y="13084"/>
                    <a:pt x="16002" y="12549"/>
                    <a:pt x="15421" y="12013"/>
                  </a:cubicBezTo>
                  <a:cubicBezTo>
                    <a:pt x="15317" y="11923"/>
                    <a:pt x="15213" y="11819"/>
                    <a:pt x="15094" y="11715"/>
                  </a:cubicBezTo>
                  <a:cubicBezTo>
                    <a:pt x="15421" y="11179"/>
                    <a:pt x="15659" y="10614"/>
                    <a:pt x="15808" y="10018"/>
                  </a:cubicBezTo>
                  <a:cubicBezTo>
                    <a:pt x="15942" y="9988"/>
                    <a:pt x="16046" y="9973"/>
                    <a:pt x="16106" y="9973"/>
                  </a:cubicBezTo>
                  <a:cubicBezTo>
                    <a:pt x="16761" y="9825"/>
                    <a:pt x="17386" y="8485"/>
                    <a:pt x="17267" y="7458"/>
                  </a:cubicBezTo>
                  <a:cubicBezTo>
                    <a:pt x="17177" y="6684"/>
                    <a:pt x="16701" y="6252"/>
                    <a:pt x="15927" y="6252"/>
                  </a:cubicBezTo>
                  <a:lnTo>
                    <a:pt x="15629" y="6252"/>
                  </a:lnTo>
                  <a:cubicBezTo>
                    <a:pt x="15406" y="5642"/>
                    <a:pt x="15108" y="5076"/>
                    <a:pt x="14736" y="4540"/>
                  </a:cubicBezTo>
                  <a:cubicBezTo>
                    <a:pt x="14811" y="4436"/>
                    <a:pt x="14870" y="4362"/>
                    <a:pt x="14900" y="4317"/>
                  </a:cubicBezTo>
                  <a:cubicBezTo>
                    <a:pt x="15153" y="3900"/>
                    <a:pt x="14960" y="3156"/>
                    <a:pt x="14647" y="2591"/>
                  </a:cubicBezTo>
                  <a:cubicBezTo>
                    <a:pt x="14230" y="1831"/>
                    <a:pt x="13635" y="1370"/>
                    <a:pt x="13069" y="1370"/>
                  </a:cubicBezTo>
                  <a:cubicBezTo>
                    <a:pt x="12712" y="1370"/>
                    <a:pt x="12385" y="1534"/>
                    <a:pt x="12087" y="1861"/>
                  </a:cubicBezTo>
                  <a:cubicBezTo>
                    <a:pt x="11997" y="1951"/>
                    <a:pt x="11908" y="2055"/>
                    <a:pt x="11819" y="2159"/>
                  </a:cubicBezTo>
                  <a:cubicBezTo>
                    <a:pt x="11283" y="1906"/>
                    <a:pt x="10703" y="1727"/>
                    <a:pt x="10107" y="1608"/>
                  </a:cubicBezTo>
                  <a:cubicBezTo>
                    <a:pt x="10077" y="1400"/>
                    <a:pt x="10062" y="1251"/>
                    <a:pt x="10048" y="1176"/>
                  </a:cubicBezTo>
                  <a:cubicBezTo>
                    <a:pt x="9899" y="522"/>
                    <a:pt x="8693" y="1"/>
                    <a:pt x="778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2"/>
            <p:cNvSpPr/>
            <p:nvPr/>
          </p:nvSpPr>
          <p:spPr>
            <a:xfrm>
              <a:off x="3374975" y="2552275"/>
              <a:ext cx="211400" cy="196575"/>
            </a:xfrm>
            <a:custGeom>
              <a:avLst/>
              <a:gdLst/>
              <a:ahLst/>
              <a:cxnLst/>
              <a:rect l="l" t="t" r="r" b="b"/>
              <a:pathLst>
                <a:path w="8456" h="7863" extrusionOk="0">
                  <a:moveTo>
                    <a:pt x="4019" y="316"/>
                  </a:moveTo>
                  <a:cubicBezTo>
                    <a:pt x="5568" y="316"/>
                    <a:pt x="6922" y="1135"/>
                    <a:pt x="7562" y="2444"/>
                  </a:cubicBezTo>
                  <a:cubicBezTo>
                    <a:pt x="8128" y="3650"/>
                    <a:pt x="7979" y="4960"/>
                    <a:pt x="7145" y="5972"/>
                  </a:cubicBezTo>
                  <a:cubicBezTo>
                    <a:pt x="6342" y="6984"/>
                    <a:pt x="5166" y="7565"/>
                    <a:pt x="3945" y="7565"/>
                  </a:cubicBezTo>
                  <a:cubicBezTo>
                    <a:pt x="2739" y="7565"/>
                    <a:pt x="1712" y="6999"/>
                    <a:pt x="1325" y="6121"/>
                  </a:cubicBezTo>
                  <a:cubicBezTo>
                    <a:pt x="879" y="5079"/>
                    <a:pt x="328" y="2951"/>
                    <a:pt x="1191" y="1566"/>
                  </a:cubicBezTo>
                  <a:cubicBezTo>
                    <a:pt x="1697" y="777"/>
                    <a:pt x="2591" y="361"/>
                    <a:pt x="3871" y="316"/>
                  </a:cubicBezTo>
                  <a:close/>
                  <a:moveTo>
                    <a:pt x="4021" y="1"/>
                  </a:moveTo>
                  <a:cubicBezTo>
                    <a:pt x="3966" y="1"/>
                    <a:pt x="3911" y="1"/>
                    <a:pt x="3856" y="3"/>
                  </a:cubicBezTo>
                  <a:cubicBezTo>
                    <a:pt x="2471" y="48"/>
                    <a:pt x="1489" y="524"/>
                    <a:pt x="938" y="1403"/>
                  </a:cubicBezTo>
                  <a:cubicBezTo>
                    <a:pt x="1" y="2891"/>
                    <a:pt x="566" y="5154"/>
                    <a:pt x="1042" y="6255"/>
                  </a:cubicBezTo>
                  <a:cubicBezTo>
                    <a:pt x="1474" y="7237"/>
                    <a:pt x="2620" y="7863"/>
                    <a:pt x="3945" y="7863"/>
                  </a:cubicBezTo>
                  <a:cubicBezTo>
                    <a:pt x="5270" y="7863"/>
                    <a:pt x="6520" y="7252"/>
                    <a:pt x="7398" y="6181"/>
                  </a:cubicBezTo>
                  <a:cubicBezTo>
                    <a:pt x="8291" y="5064"/>
                    <a:pt x="8455" y="3620"/>
                    <a:pt x="7830" y="2311"/>
                  </a:cubicBezTo>
                  <a:cubicBezTo>
                    <a:pt x="7152" y="883"/>
                    <a:pt x="5707" y="1"/>
                    <a:pt x="402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2"/>
            <p:cNvSpPr/>
            <p:nvPr/>
          </p:nvSpPr>
          <p:spPr>
            <a:xfrm>
              <a:off x="3472100" y="2780825"/>
              <a:ext cx="14175" cy="23350"/>
            </a:xfrm>
            <a:custGeom>
              <a:avLst/>
              <a:gdLst/>
              <a:ahLst/>
              <a:cxnLst/>
              <a:rect l="l" t="t" r="r" b="b"/>
              <a:pathLst>
                <a:path w="567" h="934" extrusionOk="0">
                  <a:moveTo>
                    <a:pt x="422" y="1"/>
                  </a:moveTo>
                  <a:cubicBezTo>
                    <a:pt x="400" y="1"/>
                    <a:pt x="378" y="5"/>
                    <a:pt x="358" y="16"/>
                  </a:cubicBezTo>
                  <a:cubicBezTo>
                    <a:pt x="75" y="194"/>
                    <a:pt x="1" y="566"/>
                    <a:pt x="164" y="849"/>
                  </a:cubicBezTo>
                  <a:cubicBezTo>
                    <a:pt x="198" y="904"/>
                    <a:pt x="267" y="934"/>
                    <a:pt x="335" y="934"/>
                  </a:cubicBezTo>
                  <a:cubicBezTo>
                    <a:pt x="414" y="934"/>
                    <a:pt x="491" y="893"/>
                    <a:pt x="507" y="804"/>
                  </a:cubicBezTo>
                  <a:cubicBezTo>
                    <a:pt x="536" y="581"/>
                    <a:pt x="551" y="358"/>
                    <a:pt x="566" y="135"/>
                  </a:cubicBezTo>
                  <a:cubicBezTo>
                    <a:pt x="566" y="54"/>
                    <a:pt x="495" y="1"/>
                    <a:pt x="42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2"/>
            <p:cNvSpPr/>
            <p:nvPr/>
          </p:nvSpPr>
          <p:spPr>
            <a:xfrm>
              <a:off x="3365675" y="2755875"/>
              <a:ext cx="23375" cy="20350"/>
            </a:xfrm>
            <a:custGeom>
              <a:avLst/>
              <a:gdLst/>
              <a:ahLst/>
              <a:cxnLst/>
              <a:rect l="l" t="t" r="r" b="b"/>
              <a:pathLst>
                <a:path w="935" h="814" extrusionOk="0">
                  <a:moveTo>
                    <a:pt x="669" y="1"/>
                  </a:moveTo>
                  <a:cubicBezTo>
                    <a:pt x="664" y="1"/>
                    <a:pt x="660" y="1"/>
                    <a:pt x="655" y="1"/>
                  </a:cubicBezTo>
                  <a:cubicBezTo>
                    <a:pt x="283" y="31"/>
                    <a:pt x="0" y="284"/>
                    <a:pt x="45" y="671"/>
                  </a:cubicBezTo>
                  <a:cubicBezTo>
                    <a:pt x="64" y="758"/>
                    <a:pt x="165" y="814"/>
                    <a:pt x="254" y="814"/>
                  </a:cubicBezTo>
                  <a:cubicBezTo>
                    <a:pt x="302" y="814"/>
                    <a:pt x="346" y="797"/>
                    <a:pt x="373" y="761"/>
                  </a:cubicBezTo>
                  <a:cubicBezTo>
                    <a:pt x="492" y="612"/>
                    <a:pt x="581" y="448"/>
                    <a:pt x="760" y="374"/>
                  </a:cubicBezTo>
                  <a:cubicBezTo>
                    <a:pt x="934" y="301"/>
                    <a:pt x="853" y="1"/>
                    <a:pt x="66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2"/>
            <p:cNvSpPr/>
            <p:nvPr/>
          </p:nvSpPr>
          <p:spPr>
            <a:xfrm>
              <a:off x="3337025" y="2652825"/>
              <a:ext cx="25325" cy="12975"/>
            </a:xfrm>
            <a:custGeom>
              <a:avLst/>
              <a:gdLst/>
              <a:ahLst/>
              <a:cxnLst/>
              <a:rect l="l" t="t" r="r" b="b"/>
              <a:pathLst>
                <a:path w="1013" h="519" extrusionOk="0">
                  <a:moveTo>
                    <a:pt x="759" y="0"/>
                  </a:moveTo>
                  <a:cubicBezTo>
                    <a:pt x="581" y="15"/>
                    <a:pt x="372" y="30"/>
                    <a:pt x="194" y="90"/>
                  </a:cubicBezTo>
                  <a:cubicBezTo>
                    <a:pt x="0" y="179"/>
                    <a:pt x="15" y="402"/>
                    <a:pt x="194" y="477"/>
                  </a:cubicBezTo>
                  <a:cubicBezTo>
                    <a:pt x="260" y="506"/>
                    <a:pt x="329" y="518"/>
                    <a:pt x="399" y="518"/>
                  </a:cubicBezTo>
                  <a:cubicBezTo>
                    <a:pt x="581" y="518"/>
                    <a:pt x="764" y="431"/>
                    <a:pt x="893" y="313"/>
                  </a:cubicBezTo>
                  <a:cubicBezTo>
                    <a:pt x="1012" y="209"/>
                    <a:pt x="923" y="0"/>
                    <a:pt x="75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2"/>
            <p:cNvSpPr/>
            <p:nvPr/>
          </p:nvSpPr>
          <p:spPr>
            <a:xfrm>
              <a:off x="3345975" y="2542275"/>
              <a:ext cx="26800" cy="21025"/>
            </a:xfrm>
            <a:custGeom>
              <a:avLst/>
              <a:gdLst/>
              <a:ahLst/>
              <a:cxnLst/>
              <a:rect l="l" t="t" r="r" b="b"/>
              <a:pathLst>
                <a:path w="1072" h="841" extrusionOk="0">
                  <a:moveTo>
                    <a:pt x="209" y="0"/>
                  </a:moveTo>
                  <a:cubicBezTo>
                    <a:pt x="107" y="0"/>
                    <a:pt x="1" y="98"/>
                    <a:pt x="44" y="195"/>
                  </a:cubicBezTo>
                  <a:cubicBezTo>
                    <a:pt x="104" y="359"/>
                    <a:pt x="178" y="522"/>
                    <a:pt x="312" y="627"/>
                  </a:cubicBezTo>
                  <a:cubicBezTo>
                    <a:pt x="446" y="746"/>
                    <a:pt x="595" y="805"/>
                    <a:pt x="774" y="835"/>
                  </a:cubicBezTo>
                  <a:cubicBezTo>
                    <a:pt x="788" y="839"/>
                    <a:pt x="802" y="840"/>
                    <a:pt x="815" y="840"/>
                  </a:cubicBezTo>
                  <a:cubicBezTo>
                    <a:pt x="972" y="840"/>
                    <a:pt x="1072" y="618"/>
                    <a:pt x="908" y="522"/>
                  </a:cubicBezTo>
                  <a:cubicBezTo>
                    <a:pt x="684" y="418"/>
                    <a:pt x="461" y="240"/>
                    <a:pt x="312" y="46"/>
                  </a:cubicBezTo>
                  <a:cubicBezTo>
                    <a:pt x="284" y="14"/>
                    <a:pt x="247" y="0"/>
                    <a:pt x="20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2"/>
            <p:cNvSpPr/>
            <p:nvPr/>
          </p:nvSpPr>
          <p:spPr>
            <a:xfrm>
              <a:off x="3452225" y="2495325"/>
              <a:ext cx="15425" cy="29925"/>
            </a:xfrm>
            <a:custGeom>
              <a:avLst/>
              <a:gdLst/>
              <a:ahLst/>
              <a:cxnLst/>
              <a:rect l="l" t="t" r="r" b="b"/>
              <a:pathLst>
                <a:path w="617" h="1197" extrusionOk="0">
                  <a:moveTo>
                    <a:pt x="194" y="1"/>
                  </a:moveTo>
                  <a:cubicBezTo>
                    <a:pt x="95" y="1"/>
                    <a:pt x="0" y="99"/>
                    <a:pt x="21" y="227"/>
                  </a:cubicBezTo>
                  <a:cubicBezTo>
                    <a:pt x="81" y="480"/>
                    <a:pt x="185" y="733"/>
                    <a:pt x="200" y="1001"/>
                  </a:cubicBezTo>
                  <a:cubicBezTo>
                    <a:pt x="200" y="1133"/>
                    <a:pt x="294" y="1197"/>
                    <a:pt x="391" y="1197"/>
                  </a:cubicBezTo>
                  <a:cubicBezTo>
                    <a:pt x="491" y="1197"/>
                    <a:pt x="594" y="1130"/>
                    <a:pt x="602" y="1001"/>
                  </a:cubicBezTo>
                  <a:cubicBezTo>
                    <a:pt x="617" y="659"/>
                    <a:pt x="572" y="302"/>
                    <a:pt x="304" y="49"/>
                  </a:cubicBezTo>
                  <a:cubicBezTo>
                    <a:pt x="271" y="15"/>
                    <a:pt x="232" y="1"/>
                    <a:pt x="1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2"/>
            <p:cNvSpPr/>
            <p:nvPr/>
          </p:nvSpPr>
          <p:spPr>
            <a:xfrm>
              <a:off x="3562200" y="2532375"/>
              <a:ext cx="18050" cy="18050"/>
            </a:xfrm>
            <a:custGeom>
              <a:avLst/>
              <a:gdLst/>
              <a:ahLst/>
              <a:cxnLst/>
              <a:rect l="l" t="t" r="r" b="b"/>
              <a:pathLst>
                <a:path w="722" h="722" extrusionOk="0">
                  <a:moveTo>
                    <a:pt x="559" y="1"/>
                  </a:moveTo>
                  <a:cubicBezTo>
                    <a:pt x="511" y="1"/>
                    <a:pt x="462" y="22"/>
                    <a:pt x="430" y="70"/>
                  </a:cubicBezTo>
                  <a:cubicBezTo>
                    <a:pt x="326" y="204"/>
                    <a:pt x="237" y="323"/>
                    <a:pt x="118" y="442"/>
                  </a:cubicBezTo>
                  <a:cubicBezTo>
                    <a:pt x="1" y="559"/>
                    <a:pt x="113" y="721"/>
                    <a:pt x="246" y="721"/>
                  </a:cubicBezTo>
                  <a:cubicBezTo>
                    <a:pt x="283" y="721"/>
                    <a:pt x="321" y="709"/>
                    <a:pt x="356" y="680"/>
                  </a:cubicBezTo>
                  <a:cubicBezTo>
                    <a:pt x="520" y="531"/>
                    <a:pt x="624" y="383"/>
                    <a:pt x="683" y="174"/>
                  </a:cubicBezTo>
                  <a:cubicBezTo>
                    <a:pt x="722" y="69"/>
                    <a:pt x="643" y="1"/>
                    <a:pt x="5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2"/>
            <p:cNvSpPr/>
            <p:nvPr/>
          </p:nvSpPr>
          <p:spPr>
            <a:xfrm>
              <a:off x="3600000" y="2634900"/>
              <a:ext cx="28050" cy="12000"/>
            </a:xfrm>
            <a:custGeom>
              <a:avLst/>
              <a:gdLst/>
              <a:ahLst/>
              <a:cxnLst/>
              <a:rect l="l" t="t" r="r" b="b"/>
              <a:pathLst>
                <a:path w="1122" h="480" extrusionOk="0">
                  <a:moveTo>
                    <a:pt x="303" y="1"/>
                  </a:moveTo>
                  <a:cubicBezTo>
                    <a:pt x="124" y="1"/>
                    <a:pt x="0" y="246"/>
                    <a:pt x="184" y="330"/>
                  </a:cubicBezTo>
                  <a:cubicBezTo>
                    <a:pt x="367" y="416"/>
                    <a:pt x="542" y="479"/>
                    <a:pt x="726" y="479"/>
                  </a:cubicBezTo>
                  <a:cubicBezTo>
                    <a:pt x="797" y="479"/>
                    <a:pt x="868" y="470"/>
                    <a:pt x="943" y="449"/>
                  </a:cubicBezTo>
                  <a:cubicBezTo>
                    <a:pt x="1121" y="405"/>
                    <a:pt x="1106" y="167"/>
                    <a:pt x="943" y="107"/>
                  </a:cubicBezTo>
                  <a:cubicBezTo>
                    <a:pt x="749" y="62"/>
                    <a:pt x="541" y="47"/>
                    <a:pt x="332" y="3"/>
                  </a:cubicBezTo>
                  <a:cubicBezTo>
                    <a:pt x="322" y="1"/>
                    <a:pt x="312" y="1"/>
                    <a:pt x="3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2"/>
            <p:cNvSpPr/>
            <p:nvPr/>
          </p:nvSpPr>
          <p:spPr>
            <a:xfrm>
              <a:off x="3577775" y="2737600"/>
              <a:ext cx="22350" cy="20250"/>
            </a:xfrm>
            <a:custGeom>
              <a:avLst/>
              <a:gdLst/>
              <a:ahLst/>
              <a:cxnLst/>
              <a:rect l="l" t="t" r="r" b="b"/>
              <a:pathLst>
                <a:path w="894" h="810" extrusionOk="0">
                  <a:moveTo>
                    <a:pt x="253" y="1"/>
                  </a:moveTo>
                  <a:cubicBezTo>
                    <a:pt x="129" y="1"/>
                    <a:pt x="1" y="123"/>
                    <a:pt x="31" y="271"/>
                  </a:cubicBezTo>
                  <a:cubicBezTo>
                    <a:pt x="60" y="405"/>
                    <a:pt x="135" y="524"/>
                    <a:pt x="224" y="643"/>
                  </a:cubicBezTo>
                  <a:cubicBezTo>
                    <a:pt x="329" y="761"/>
                    <a:pt x="433" y="810"/>
                    <a:pt x="588" y="810"/>
                  </a:cubicBezTo>
                  <a:cubicBezTo>
                    <a:pt x="610" y="810"/>
                    <a:pt x="632" y="809"/>
                    <a:pt x="656" y="807"/>
                  </a:cubicBezTo>
                  <a:cubicBezTo>
                    <a:pt x="819" y="792"/>
                    <a:pt x="894" y="613"/>
                    <a:pt x="790" y="494"/>
                  </a:cubicBezTo>
                  <a:cubicBezTo>
                    <a:pt x="715" y="420"/>
                    <a:pt x="686" y="345"/>
                    <a:pt x="581" y="286"/>
                  </a:cubicBezTo>
                  <a:cubicBezTo>
                    <a:pt x="507" y="241"/>
                    <a:pt x="462" y="182"/>
                    <a:pt x="418" y="107"/>
                  </a:cubicBezTo>
                  <a:cubicBezTo>
                    <a:pt x="378" y="32"/>
                    <a:pt x="316" y="1"/>
                    <a:pt x="2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32"/>
          <p:cNvGrpSpPr/>
          <p:nvPr/>
        </p:nvGrpSpPr>
        <p:grpSpPr>
          <a:xfrm rot="899960">
            <a:off x="7100110" y="4071453"/>
            <a:ext cx="886749" cy="960446"/>
            <a:chOff x="2957825" y="857125"/>
            <a:chExt cx="886775" cy="960475"/>
          </a:xfrm>
        </p:grpSpPr>
        <p:sp>
          <p:nvSpPr>
            <p:cNvPr id="831" name="Google Shape;831;p32"/>
            <p:cNvSpPr/>
            <p:nvPr/>
          </p:nvSpPr>
          <p:spPr>
            <a:xfrm>
              <a:off x="2957825" y="857125"/>
              <a:ext cx="886775" cy="960475"/>
            </a:xfrm>
            <a:custGeom>
              <a:avLst/>
              <a:gdLst/>
              <a:ahLst/>
              <a:cxnLst/>
              <a:rect l="l" t="t" r="r" b="b"/>
              <a:pathLst>
                <a:path w="35471" h="38419" extrusionOk="0">
                  <a:moveTo>
                    <a:pt x="17131" y="1008"/>
                  </a:moveTo>
                  <a:cubicBezTo>
                    <a:pt x="17184" y="1008"/>
                    <a:pt x="17239" y="1012"/>
                    <a:pt x="17297" y="1020"/>
                  </a:cubicBezTo>
                  <a:cubicBezTo>
                    <a:pt x="17624" y="1079"/>
                    <a:pt x="17817" y="1273"/>
                    <a:pt x="18026" y="1466"/>
                  </a:cubicBezTo>
                  <a:cubicBezTo>
                    <a:pt x="17505" y="1809"/>
                    <a:pt x="16984" y="2151"/>
                    <a:pt x="16463" y="2494"/>
                  </a:cubicBezTo>
                  <a:cubicBezTo>
                    <a:pt x="16418" y="2315"/>
                    <a:pt x="16374" y="2121"/>
                    <a:pt x="16359" y="1928"/>
                  </a:cubicBezTo>
                  <a:cubicBezTo>
                    <a:pt x="16305" y="1388"/>
                    <a:pt x="16618" y="1008"/>
                    <a:pt x="17131" y="1008"/>
                  </a:cubicBezTo>
                  <a:close/>
                  <a:moveTo>
                    <a:pt x="14249" y="2884"/>
                  </a:moveTo>
                  <a:cubicBezTo>
                    <a:pt x="14555" y="2884"/>
                    <a:pt x="14817" y="3150"/>
                    <a:pt x="15094" y="3416"/>
                  </a:cubicBezTo>
                  <a:cubicBezTo>
                    <a:pt x="14587" y="3759"/>
                    <a:pt x="14081" y="4086"/>
                    <a:pt x="13590" y="4429"/>
                  </a:cubicBezTo>
                  <a:cubicBezTo>
                    <a:pt x="13441" y="3922"/>
                    <a:pt x="13397" y="3402"/>
                    <a:pt x="13799" y="3074"/>
                  </a:cubicBezTo>
                  <a:cubicBezTo>
                    <a:pt x="13961" y="2939"/>
                    <a:pt x="14110" y="2884"/>
                    <a:pt x="14249" y="2884"/>
                  </a:cubicBezTo>
                  <a:close/>
                  <a:moveTo>
                    <a:pt x="10666" y="5039"/>
                  </a:moveTo>
                  <a:cubicBezTo>
                    <a:pt x="10758" y="5039"/>
                    <a:pt x="10856" y="5049"/>
                    <a:pt x="10956" y="5069"/>
                  </a:cubicBezTo>
                  <a:cubicBezTo>
                    <a:pt x="11343" y="5158"/>
                    <a:pt x="11581" y="5381"/>
                    <a:pt x="11819" y="5619"/>
                  </a:cubicBezTo>
                  <a:cubicBezTo>
                    <a:pt x="11268" y="5991"/>
                    <a:pt x="10717" y="6378"/>
                    <a:pt x="10182" y="6765"/>
                  </a:cubicBezTo>
                  <a:cubicBezTo>
                    <a:pt x="10033" y="6453"/>
                    <a:pt x="9928" y="6155"/>
                    <a:pt x="9899" y="5858"/>
                  </a:cubicBezTo>
                  <a:cubicBezTo>
                    <a:pt x="9849" y="5297"/>
                    <a:pt x="10195" y="5039"/>
                    <a:pt x="10666" y="5039"/>
                  </a:cubicBezTo>
                  <a:close/>
                  <a:moveTo>
                    <a:pt x="7290" y="7163"/>
                  </a:moveTo>
                  <a:cubicBezTo>
                    <a:pt x="7706" y="7163"/>
                    <a:pt x="8140" y="7653"/>
                    <a:pt x="8529" y="7927"/>
                  </a:cubicBezTo>
                  <a:cubicBezTo>
                    <a:pt x="8008" y="8314"/>
                    <a:pt x="7487" y="8701"/>
                    <a:pt x="6981" y="9088"/>
                  </a:cubicBezTo>
                  <a:cubicBezTo>
                    <a:pt x="6743" y="8581"/>
                    <a:pt x="6505" y="7867"/>
                    <a:pt x="6788" y="7465"/>
                  </a:cubicBezTo>
                  <a:cubicBezTo>
                    <a:pt x="6949" y="7247"/>
                    <a:pt x="7118" y="7163"/>
                    <a:pt x="7290" y="7163"/>
                  </a:cubicBezTo>
                  <a:close/>
                  <a:moveTo>
                    <a:pt x="3298" y="9382"/>
                  </a:moveTo>
                  <a:cubicBezTo>
                    <a:pt x="3611" y="9382"/>
                    <a:pt x="3954" y="9472"/>
                    <a:pt x="4257" y="9623"/>
                  </a:cubicBezTo>
                  <a:cubicBezTo>
                    <a:pt x="4644" y="9817"/>
                    <a:pt x="4897" y="10189"/>
                    <a:pt x="5225" y="10442"/>
                  </a:cubicBezTo>
                  <a:cubicBezTo>
                    <a:pt x="4466" y="11023"/>
                    <a:pt x="3707" y="11618"/>
                    <a:pt x="2947" y="12198"/>
                  </a:cubicBezTo>
                  <a:cubicBezTo>
                    <a:pt x="2635" y="11678"/>
                    <a:pt x="2397" y="11142"/>
                    <a:pt x="2322" y="10606"/>
                  </a:cubicBezTo>
                  <a:cubicBezTo>
                    <a:pt x="2195" y="9721"/>
                    <a:pt x="2690" y="9382"/>
                    <a:pt x="3298" y="9382"/>
                  </a:cubicBezTo>
                  <a:close/>
                  <a:moveTo>
                    <a:pt x="19857" y="1526"/>
                  </a:moveTo>
                  <a:cubicBezTo>
                    <a:pt x="22075" y="5366"/>
                    <a:pt x="24560" y="9117"/>
                    <a:pt x="27061" y="12779"/>
                  </a:cubicBezTo>
                  <a:cubicBezTo>
                    <a:pt x="28475" y="14878"/>
                    <a:pt x="29874" y="16977"/>
                    <a:pt x="31273" y="19105"/>
                  </a:cubicBezTo>
                  <a:cubicBezTo>
                    <a:pt x="32360" y="20742"/>
                    <a:pt x="33208" y="22052"/>
                    <a:pt x="34578" y="23913"/>
                  </a:cubicBezTo>
                  <a:cubicBezTo>
                    <a:pt x="33104" y="24940"/>
                    <a:pt x="32286" y="25640"/>
                    <a:pt x="31095" y="26562"/>
                  </a:cubicBezTo>
                  <a:cubicBezTo>
                    <a:pt x="29249" y="28006"/>
                    <a:pt x="27314" y="29316"/>
                    <a:pt x="25379" y="30641"/>
                  </a:cubicBezTo>
                  <a:cubicBezTo>
                    <a:pt x="22149" y="32844"/>
                    <a:pt x="18815" y="34913"/>
                    <a:pt x="15615" y="37161"/>
                  </a:cubicBezTo>
                  <a:cubicBezTo>
                    <a:pt x="13397" y="33335"/>
                    <a:pt x="10911" y="29584"/>
                    <a:pt x="8410" y="25922"/>
                  </a:cubicBezTo>
                  <a:cubicBezTo>
                    <a:pt x="6981" y="23824"/>
                    <a:pt x="5582" y="21710"/>
                    <a:pt x="4198" y="19596"/>
                  </a:cubicBezTo>
                  <a:cubicBezTo>
                    <a:pt x="3111" y="17944"/>
                    <a:pt x="2263" y="16649"/>
                    <a:pt x="893" y="14788"/>
                  </a:cubicBezTo>
                  <a:cubicBezTo>
                    <a:pt x="1638" y="14267"/>
                    <a:pt x="2218" y="13821"/>
                    <a:pt x="2754" y="13404"/>
                  </a:cubicBezTo>
                  <a:cubicBezTo>
                    <a:pt x="3186" y="14044"/>
                    <a:pt x="3707" y="14714"/>
                    <a:pt x="4257" y="15175"/>
                  </a:cubicBezTo>
                  <a:cubicBezTo>
                    <a:pt x="4168" y="15726"/>
                    <a:pt x="4481" y="16322"/>
                    <a:pt x="5106" y="16426"/>
                  </a:cubicBezTo>
                  <a:cubicBezTo>
                    <a:pt x="5174" y="16438"/>
                    <a:pt x="5242" y="16444"/>
                    <a:pt x="5311" y="16444"/>
                  </a:cubicBezTo>
                  <a:cubicBezTo>
                    <a:pt x="5972" y="16444"/>
                    <a:pt x="6601" y="15877"/>
                    <a:pt x="6520" y="15175"/>
                  </a:cubicBezTo>
                  <a:cubicBezTo>
                    <a:pt x="6460" y="14610"/>
                    <a:pt x="5939" y="14267"/>
                    <a:pt x="5418" y="14267"/>
                  </a:cubicBezTo>
                  <a:cubicBezTo>
                    <a:pt x="5391" y="14266"/>
                    <a:pt x="5363" y="14265"/>
                    <a:pt x="5336" y="14265"/>
                  </a:cubicBezTo>
                  <a:cubicBezTo>
                    <a:pt x="5140" y="14265"/>
                    <a:pt x="4946" y="14312"/>
                    <a:pt x="4763" y="14416"/>
                  </a:cubicBezTo>
                  <a:cubicBezTo>
                    <a:pt x="4302" y="13955"/>
                    <a:pt x="3826" y="13434"/>
                    <a:pt x="3424" y="12883"/>
                  </a:cubicBezTo>
                  <a:cubicBezTo>
                    <a:pt x="3721" y="12645"/>
                    <a:pt x="4034" y="12392"/>
                    <a:pt x="4376" y="12124"/>
                  </a:cubicBezTo>
                  <a:cubicBezTo>
                    <a:pt x="5091" y="11573"/>
                    <a:pt x="5820" y="11037"/>
                    <a:pt x="6550" y="10502"/>
                  </a:cubicBezTo>
                  <a:cubicBezTo>
                    <a:pt x="6758" y="10904"/>
                    <a:pt x="6996" y="11276"/>
                    <a:pt x="7205" y="11603"/>
                  </a:cubicBezTo>
                  <a:cubicBezTo>
                    <a:pt x="7383" y="11886"/>
                    <a:pt x="7577" y="12198"/>
                    <a:pt x="7800" y="12481"/>
                  </a:cubicBezTo>
                  <a:cubicBezTo>
                    <a:pt x="7487" y="13092"/>
                    <a:pt x="7800" y="13910"/>
                    <a:pt x="8559" y="14044"/>
                  </a:cubicBezTo>
                  <a:cubicBezTo>
                    <a:pt x="8621" y="14054"/>
                    <a:pt x="8683" y="14059"/>
                    <a:pt x="8744" y="14059"/>
                  </a:cubicBezTo>
                  <a:cubicBezTo>
                    <a:pt x="9411" y="14059"/>
                    <a:pt x="10041" y="13489"/>
                    <a:pt x="9973" y="12794"/>
                  </a:cubicBezTo>
                  <a:cubicBezTo>
                    <a:pt x="9899" y="12228"/>
                    <a:pt x="9378" y="11886"/>
                    <a:pt x="8857" y="11871"/>
                  </a:cubicBezTo>
                  <a:cubicBezTo>
                    <a:pt x="8830" y="11868"/>
                    <a:pt x="8804" y="11867"/>
                    <a:pt x="8776" y="11867"/>
                  </a:cubicBezTo>
                  <a:cubicBezTo>
                    <a:pt x="8650" y="11867"/>
                    <a:pt x="8518" y="11894"/>
                    <a:pt x="8395" y="11931"/>
                  </a:cubicBezTo>
                  <a:cubicBezTo>
                    <a:pt x="7964" y="11320"/>
                    <a:pt x="7636" y="10576"/>
                    <a:pt x="7353" y="9936"/>
                  </a:cubicBezTo>
                  <a:cubicBezTo>
                    <a:pt x="8246" y="9311"/>
                    <a:pt x="9154" y="8686"/>
                    <a:pt x="10062" y="8075"/>
                  </a:cubicBezTo>
                  <a:cubicBezTo>
                    <a:pt x="10420" y="8686"/>
                    <a:pt x="10851" y="9326"/>
                    <a:pt x="11372" y="9832"/>
                  </a:cubicBezTo>
                  <a:cubicBezTo>
                    <a:pt x="10985" y="10457"/>
                    <a:pt x="11283" y="11335"/>
                    <a:pt x="12072" y="11469"/>
                  </a:cubicBezTo>
                  <a:cubicBezTo>
                    <a:pt x="12140" y="11482"/>
                    <a:pt x="12209" y="11488"/>
                    <a:pt x="12277" y="11488"/>
                  </a:cubicBezTo>
                  <a:cubicBezTo>
                    <a:pt x="12938" y="11488"/>
                    <a:pt x="13567" y="10921"/>
                    <a:pt x="13486" y="10219"/>
                  </a:cubicBezTo>
                  <a:cubicBezTo>
                    <a:pt x="13426" y="9653"/>
                    <a:pt x="12891" y="9311"/>
                    <a:pt x="12385" y="9311"/>
                  </a:cubicBezTo>
                  <a:cubicBezTo>
                    <a:pt x="12347" y="9307"/>
                    <a:pt x="12309" y="9305"/>
                    <a:pt x="12271" y="9305"/>
                  </a:cubicBezTo>
                  <a:cubicBezTo>
                    <a:pt x="12156" y="9305"/>
                    <a:pt x="12038" y="9322"/>
                    <a:pt x="11938" y="9355"/>
                  </a:cubicBezTo>
                  <a:cubicBezTo>
                    <a:pt x="11670" y="9028"/>
                    <a:pt x="11402" y="8715"/>
                    <a:pt x="11164" y="8358"/>
                  </a:cubicBezTo>
                  <a:cubicBezTo>
                    <a:pt x="11015" y="8150"/>
                    <a:pt x="10851" y="7912"/>
                    <a:pt x="10688" y="7659"/>
                  </a:cubicBezTo>
                  <a:cubicBezTo>
                    <a:pt x="11536" y="7078"/>
                    <a:pt x="12399" y="6512"/>
                    <a:pt x="13248" y="5947"/>
                  </a:cubicBezTo>
                  <a:cubicBezTo>
                    <a:pt x="13590" y="6572"/>
                    <a:pt x="14037" y="7153"/>
                    <a:pt x="14513" y="7614"/>
                  </a:cubicBezTo>
                  <a:cubicBezTo>
                    <a:pt x="14275" y="8224"/>
                    <a:pt x="14573" y="8968"/>
                    <a:pt x="15287" y="9102"/>
                  </a:cubicBezTo>
                  <a:cubicBezTo>
                    <a:pt x="15350" y="9112"/>
                    <a:pt x="15413" y="9117"/>
                    <a:pt x="15475" y="9117"/>
                  </a:cubicBezTo>
                  <a:cubicBezTo>
                    <a:pt x="16154" y="9117"/>
                    <a:pt x="16784" y="8547"/>
                    <a:pt x="16716" y="7852"/>
                  </a:cubicBezTo>
                  <a:cubicBezTo>
                    <a:pt x="16642" y="7286"/>
                    <a:pt x="16121" y="6944"/>
                    <a:pt x="15600" y="6929"/>
                  </a:cubicBezTo>
                  <a:cubicBezTo>
                    <a:pt x="15466" y="6929"/>
                    <a:pt x="15332" y="6944"/>
                    <a:pt x="15183" y="6989"/>
                  </a:cubicBezTo>
                  <a:cubicBezTo>
                    <a:pt x="14766" y="6498"/>
                    <a:pt x="14364" y="6006"/>
                    <a:pt x="14037" y="5441"/>
                  </a:cubicBezTo>
                  <a:cubicBezTo>
                    <a:pt x="14751" y="4979"/>
                    <a:pt x="15451" y="4503"/>
                    <a:pt x="16165" y="4042"/>
                  </a:cubicBezTo>
                  <a:cubicBezTo>
                    <a:pt x="16523" y="4622"/>
                    <a:pt x="17014" y="5351"/>
                    <a:pt x="17624" y="5813"/>
                  </a:cubicBezTo>
                  <a:cubicBezTo>
                    <a:pt x="17609" y="6319"/>
                    <a:pt x="17922" y="6825"/>
                    <a:pt x="18487" y="6929"/>
                  </a:cubicBezTo>
                  <a:cubicBezTo>
                    <a:pt x="18549" y="6939"/>
                    <a:pt x="18611" y="6944"/>
                    <a:pt x="18673" y="6944"/>
                  </a:cubicBezTo>
                  <a:cubicBezTo>
                    <a:pt x="19341" y="6944"/>
                    <a:pt x="19983" y="6374"/>
                    <a:pt x="19901" y="5679"/>
                  </a:cubicBezTo>
                  <a:cubicBezTo>
                    <a:pt x="19842" y="5113"/>
                    <a:pt x="19321" y="4771"/>
                    <a:pt x="18800" y="4756"/>
                  </a:cubicBezTo>
                  <a:cubicBezTo>
                    <a:pt x="18773" y="4754"/>
                    <a:pt x="18746" y="4753"/>
                    <a:pt x="18718" y="4753"/>
                  </a:cubicBezTo>
                  <a:cubicBezTo>
                    <a:pt x="18519" y="4753"/>
                    <a:pt x="18313" y="4802"/>
                    <a:pt x="18130" y="4920"/>
                  </a:cubicBezTo>
                  <a:cubicBezTo>
                    <a:pt x="17713" y="4473"/>
                    <a:pt x="17297" y="4012"/>
                    <a:pt x="16954" y="3506"/>
                  </a:cubicBezTo>
                  <a:cubicBezTo>
                    <a:pt x="17937" y="2866"/>
                    <a:pt x="18904" y="2211"/>
                    <a:pt x="19857" y="1526"/>
                  </a:cubicBezTo>
                  <a:close/>
                  <a:moveTo>
                    <a:pt x="17145" y="1"/>
                  </a:moveTo>
                  <a:cubicBezTo>
                    <a:pt x="16500" y="1"/>
                    <a:pt x="15868" y="301"/>
                    <a:pt x="15540" y="886"/>
                  </a:cubicBezTo>
                  <a:cubicBezTo>
                    <a:pt x="15287" y="1332"/>
                    <a:pt x="15287" y="1839"/>
                    <a:pt x="15406" y="2330"/>
                  </a:cubicBezTo>
                  <a:cubicBezTo>
                    <a:pt x="15041" y="2070"/>
                    <a:pt x="14561" y="1916"/>
                    <a:pt x="14102" y="1916"/>
                  </a:cubicBezTo>
                  <a:cubicBezTo>
                    <a:pt x="13455" y="1916"/>
                    <a:pt x="12850" y="2221"/>
                    <a:pt x="12667" y="2970"/>
                  </a:cubicBezTo>
                  <a:cubicBezTo>
                    <a:pt x="12518" y="3580"/>
                    <a:pt x="12593" y="4265"/>
                    <a:pt x="12816" y="4950"/>
                  </a:cubicBezTo>
                  <a:cubicBezTo>
                    <a:pt x="12712" y="5024"/>
                    <a:pt x="12593" y="5083"/>
                    <a:pt x="12489" y="5158"/>
                  </a:cubicBezTo>
                  <a:cubicBezTo>
                    <a:pt x="12188" y="4588"/>
                    <a:pt x="11437" y="4263"/>
                    <a:pt x="10719" y="4263"/>
                  </a:cubicBezTo>
                  <a:cubicBezTo>
                    <a:pt x="10124" y="4263"/>
                    <a:pt x="9550" y="4487"/>
                    <a:pt x="9274" y="4979"/>
                  </a:cubicBezTo>
                  <a:cubicBezTo>
                    <a:pt x="8887" y="5679"/>
                    <a:pt x="9229" y="6512"/>
                    <a:pt x="9571" y="7182"/>
                  </a:cubicBezTo>
                  <a:cubicBezTo>
                    <a:pt x="9541" y="7197"/>
                    <a:pt x="9512" y="7212"/>
                    <a:pt x="9497" y="7242"/>
                  </a:cubicBezTo>
                  <a:cubicBezTo>
                    <a:pt x="9393" y="7301"/>
                    <a:pt x="9288" y="7376"/>
                    <a:pt x="9199" y="7450"/>
                  </a:cubicBezTo>
                  <a:cubicBezTo>
                    <a:pt x="8859" y="6769"/>
                    <a:pt x="7983" y="6138"/>
                    <a:pt x="7220" y="6138"/>
                  </a:cubicBezTo>
                  <a:cubicBezTo>
                    <a:pt x="7150" y="6138"/>
                    <a:pt x="7080" y="6144"/>
                    <a:pt x="7011" y="6155"/>
                  </a:cubicBezTo>
                  <a:cubicBezTo>
                    <a:pt x="6029" y="6304"/>
                    <a:pt x="5716" y="7346"/>
                    <a:pt x="5761" y="8209"/>
                  </a:cubicBezTo>
                  <a:cubicBezTo>
                    <a:pt x="5790" y="8701"/>
                    <a:pt x="5954" y="9207"/>
                    <a:pt x="6163" y="9713"/>
                  </a:cubicBezTo>
                  <a:cubicBezTo>
                    <a:pt x="6088" y="9772"/>
                    <a:pt x="6014" y="9832"/>
                    <a:pt x="5939" y="9891"/>
                  </a:cubicBezTo>
                  <a:cubicBezTo>
                    <a:pt x="5718" y="9065"/>
                    <a:pt x="4418" y="8518"/>
                    <a:pt x="3288" y="8518"/>
                  </a:cubicBezTo>
                  <a:cubicBezTo>
                    <a:pt x="2667" y="8518"/>
                    <a:pt x="2098" y="8683"/>
                    <a:pt x="1786" y="9058"/>
                  </a:cubicBezTo>
                  <a:cubicBezTo>
                    <a:pt x="1012" y="10010"/>
                    <a:pt x="1504" y="11335"/>
                    <a:pt x="2054" y="12273"/>
                  </a:cubicBezTo>
                  <a:cubicBezTo>
                    <a:pt x="2129" y="12392"/>
                    <a:pt x="2218" y="12541"/>
                    <a:pt x="2307" y="12690"/>
                  </a:cubicBezTo>
                  <a:cubicBezTo>
                    <a:pt x="1891" y="13002"/>
                    <a:pt x="1474" y="13330"/>
                    <a:pt x="1057" y="13642"/>
                  </a:cubicBezTo>
                  <a:cubicBezTo>
                    <a:pt x="819" y="13821"/>
                    <a:pt x="566" y="14000"/>
                    <a:pt x="313" y="14178"/>
                  </a:cubicBezTo>
                  <a:cubicBezTo>
                    <a:pt x="194" y="14267"/>
                    <a:pt x="15" y="14357"/>
                    <a:pt x="15" y="14535"/>
                  </a:cubicBezTo>
                  <a:cubicBezTo>
                    <a:pt x="0" y="14803"/>
                    <a:pt x="268" y="15146"/>
                    <a:pt x="387" y="15384"/>
                  </a:cubicBezTo>
                  <a:cubicBezTo>
                    <a:pt x="566" y="15726"/>
                    <a:pt x="759" y="16054"/>
                    <a:pt x="938" y="16396"/>
                  </a:cubicBezTo>
                  <a:cubicBezTo>
                    <a:pt x="1697" y="17721"/>
                    <a:pt x="2575" y="18956"/>
                    <a:pt x="3394" y="20236"/>
                  </a:cubicBezTo>
                  <a:cubicBezTo>
                    <a:pt x="4734" y="22365"/>
                    <a:pt x="6118" y="24449"/>
                    <a:pt x="7517" y="26518"/>
                  </a:cubicBezTo>
                  <a:cubicBezTo>
                    <a:pt x="10122" y="30358"/>
                    <a:pt x="12548" y="34317"/>
                    <a:pt x="15064" y="38188"/>
                  </a:cubicBezTo>
                  <a:cubicBezTo>
                    <a:pt x="15176" y="38350"/>
                    <a:pt x="15331" y="38418"/>
                    <a:pt x="15492" y="38418"/>
                  </a:cubicBezTo>
                  <a:cubicBezTo>
                    <a:pt x="15523" y="38418"/>
                    <a:pt x="15554" y="38416"/>
                    <a:pt x="15585" y="38411"/>
                  </a:cubicBezTo>
                  <a:cubicBezTo>
                    <a:pt x="15615" y="38396"/>
                    <a:pt x="15644" y="38396"/>
                    <a:pt x="15674" y="38381"/>
                  </a:cubicBezTo>
                  <a:cubicBezTo>
                    <a:pt x="15689" y="38381"/>
                    <a:pt x="15689" y="38381"/>
                    <a:pt x="15704" y="38366"/>
                  </a:cubicBezTo>
                  <a:cubicBezTo>
                    <a:pt x="15734" y="38351"/>
                    <a:pt x="15748" y="38351"/>
                    <a:pt x="15778" y="38336"/>
                  </a:cubicBezTo>
                  <a:cubicBezTo>
                    <a:pt x="15778" y="38322"/>
                    <a:pt x="15778" y="38322"/>
                    <a:pt x="15793" y="38322"/>
                  </a:cubicBezTo>
                  <a:cubicBezTo>
                    <a:pt x="19202" y="36059"/>
                    <a:pt x="22625" y="33826"/>
                    <a:pt x="25974" y="31460"/>
                  </a:cubicBezTo>
                  <a:cubicBezTo>
                    <a:pt x="28356" y="29778"/>
                    <a:pt x="30633" y="27947"/>
                    <a:pt x="32941" y="26161"/>
                  </a:cubicBezTo>
                  <a:cubicBezTo>
                    <a:pt x="33432" y="25788"/>
                    <a:pt x="33923" y="25416"/>
                    <a:pt x="34414" y="25059"/>
                  </a:cubicBezTo>
                  <a:cubicBezTo>
                    <a:pt x="34652" y="24880"/>
                    <a:pt x="34905" y="24687"/>
                    <a:pt x="35144" y="24508"/>
                  </a:cubicBezTo>
                  <a:cubicBezTo>
                    <a:pt x="35278" y="24419"/>
                    <a:pt x="35456" y="24330"/>
                    <a:pt x="35456" y="24166"/>
                  </a:cubicBezTo>
                  <a:cubicBezTo>
                    <a:pt x="35471" y="23883"/>
                    <a:pt x="35203" y="23541"/>
                    <a:pt x="35069" y="23318"/>
                  </a:cubicBezTo>
                  <a:cubicBezTo>
                    <a:pt x="34890" y="22975"/>
                    <a:pt x="34712" y="22633"/>
                    <a:pt x="34518" y="22305"/>
                  </a:cubicBezTo>
                  <a:cubicBezTo>
                    <a:pt x="33774" y="20981"/>
                    <a:pt x="32896" y="19745"/>
                    <a:pt x="32077" y="18450"/>
                  </a:cubicBezTo>
                  <a:cubicBezTo>
                    <a:pt x="30738" y="16337"/>
                    <a:pt x="29353" y="14253"/>
                    <a:pt x="27939" y="12169"/>
                  </a:cubicBezTo>
                  <a:cubicBezTo>
                    <a:pt x="25349" y="8328"/>
                    <a:pt x="22923" y="4384"/>
                    <a:pt x="20407" y="514"/>
                  </a:cubicBezTo>
                  <a:cubicBezTo>
                    <a:pt x="20301" y="348"/>
                    <a:pt x="20148" y="277"/>
                    <a:pt x="19999" y="277"/>
                  </a:cubicBezTo>
                  <a:cubicBezTo>
                    <a:pt x="19961" y="277"/>
                    <a:pt x="19923" y="281"/>
                    <a:pt x="19887" y="291"/>
                  </a:cubicBezTo>
                  <a:cubicBezTo>
                    <a:pt x="19857" y="291"/>
                    <a:pt x="19827" y="305"/>
                    <a:pt x="19797" y="305"/>
                  </a:cubicBezTo>
                  <a:cubicBezTo>
                    <a:pt x="19782" y="320"/>
                    <a:pt x="19782" y="320"/>
                    <a:pt x="19767" y="320"/>
                  </a:cubicBezTo>
                  <a:cubicBezTo>
                    <a:pt x="19738" y="335"/>
                    <a:pt x="19723" y="350"/>
                    <a:pt x="19693" y="365"/>
                  </a:cubicBezTo>
                  <a:lnTo>
                    <a:pt x="19678" y="365"/>
                  </a:lnTo>
                  <a:cubicBezTo>
                    <a:pt x="19395" y="558"/>
                    <a:pt x="19127" y="737"/>
                    <a:pt x="18845" y="916"/>
                  </a:cubicBezTo>
                  <a:cubicBezTo>
                    <a:pt x="18621" y="499"/>
                    <a:pt x="18100" y="171"/>
                    <a:pt x="17669" y="67"/>
                  </a:cubicBezTo>
                  <a:cubicBezTo>
                    <a:pt x="17497" y="23"/>
                    <a:pt x="17321" y="1"/>
                    <a:pt x="17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2"/>
            <p:cNvSpPr/>
            <p:nvPr/>
          </p:nvSpPr>
          <p:spPr>
            <a:xfrm>
              <a:off x="3127425" y="1085750"/>
              <a:ext cx="409900" cy="268575"/>
            </a:xfrm>
            <a:custGeom>
              <a:avLst/>
              <a:gdLst/>
              <a:ahLst/>
              <a:cxnLst/>
              <a:rect l="l" t="t" r="r" b="b"/>
              <a:pathLst>
                <a:path w="16396" h="10743" extrusionOk="0">
                  <a:moveTo>
                    <a:pt x="16049" y="0"/>
                  </a:moveTo>
                  <a:cubicBezTo>
                    <a:pt x="16021" y="0"/>
                    <a:pt x="15991" y="6"/>
                    <a:pt x="15960" y="17"/>
                  </a:cubicBezTo>
                  <a:cubicBezTo>
                    <a:pt x="14606" y="583"/>
                    <a:pt x="13400" y="1669"/>
                    <a:pt x="12165" y="2458"/>
                  </a:cubicBezTo>
                  <a:cubicBezTo>
                    <a:pt x="10870" y="3307"/>
                    <a:pt x="9560" y="4110"/>
                    <a:pt x="8235" y="4884"/>
                  </a:cubicBezTo>
                  <a:cubicBezTo>
                    <a:pt x="5392" y="6522"/>
                    <a:pt x="2787" y="8353"/>
                    <a:pt x="168" y="10317"/>
                  </a:cubicBezTo>
                  <a:cubicBezTo>
                    <a:pt x="0" y="10446"/>
                    <a:pt x="111" y="10742"/>
                    <a:pt x="299" y="10742"/>
                  </a:cubicBezTo>
                  <a:cubicBezTo>
                    <a:pt x="328" y="10742"/>
                    <a:pt x="359" y="10735"/>
                    <a:pt x="391" y="10719"/>
                  </a:cubicBezTo>
                  <a:cubicBezTo>
                    <a:pt x="3159" y="9320"/>
                    <a:pt x="5645" y="7296"/>
                    <a:pt x="8339" y="5733"/>
                  </a:cubicBezTo>
                  <a:cubicBezTo>
                    <a:pt x="11078" y="4140"/>
                    <a:pt x="13519" y="2175"/>
                    <a:pt x="16184" y="493"/>
                  </a:cubicBezTo>
                  <a:cubicBezTo>
                    <a:pt x="16396" y="347"/>
                    <a:pt x="16277" y="0"/>
                    <a:pt x="16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2"/>
            <p:cNvSpPr/>
            <p:nvPr/>
          </p:nvSpPr>
          <p:spPr>
            <a:xfrm>
              <a:off x="3184725" y="1160175"/>
              <a:ext cx="406500" cy="284925"/>
            </a:xfrm>
            <a:custGeom>
              <a:avLst/>
              <a:gdLst/>
              <a:ahLst/>
              <a:cxnLst/>
              <a:rect l="l" t="t" r="r" b="b"/>
              <a:pathLst>
                <a:path w="16260" h="11397" extrusionOk="0">
                  <a:moveTo>
                    <a:pt x="15837" y="0"/>
                  </a:moveTo>
                  <a:cubicBezTo>
                    <a:pt x="15795" y="0"/>
                    <a:pt x="15751" y="10"/>
                    <a:pt x="15708" y="32"/>
                  </a:cubicBezTo>
                  <a:cubicBezTo>
                    <a:pt x="12820" y="1550"/>
                    <a:pt x="10096" y="3768"/>
                    <a:pt x="7447" y="5688"/>
                  </a:cubicBezTo>
                  <a:cubicBezTo>
                    <a:pt x="5050" y="7430"/>
                    <a:pt x="2401" y="8918"/>
                    <a:pt x="212" y="10913"/>
                  </a:cubicBezTo>
                  <a:cubicBezTo>
                    <a:pt x="1" y="11113"/>
                    <a:pt x="179" y="11396"/>
                    <a:pt x="403" y="11396"/>
                  </a:cubicBezTo>
                  <a:cubicBezTo>
                    <a:pt x="463" y="11396"/>
                    <a:pt x="525" y="11376"/>
                    <a:pt x="585" y="11330"/>
                  </a:cubicBezTo>
                  <a:cubicBezTo>
                    <a:pt x="2728" y="9648"/>
                    <a:pt x="5110" y="8323"/>
                    <a:pt x="7313" y="6715"/>
                  </a:cubicBezTo>
                  <a:cubicBezTo>
                    <a:pt x="10141" y="4661"/>
                    <a:pt x="12999" y="2220"/>
                    <a:pt x="16005" y="464"/>
                  </a:cubicBezTo>
                  <a:cubicBezTo>
                    <a:pt x="16259" y="324"/>
                    <a:pt x="16080" y="0"/>
                    <a:pt x="15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2"/>
            <p:cNvSpPr/>
            <p:nvPr/>
          </p:nvSpPr>
          <p:spPr>
            <a:xfrm>
              <a:off x="3254025" y="1266600"/>
              <a:ext cx="380700" cy="261175"/>
            </a:xfrm>
            <a:custGeom>
              <a:avLst/>
              <a:gdLst/>
              <a:ahLst/>
              <a:cxnLst/>
              <a:rect l="l" t="t" r="r" b="b"/>
              <a:pathLst>
                <a:path w="15228" h="10447" extrusionOk="0">
                  <a:moveTo>
                    <a:pt x="14887" y="0"/>
                  </a:moveTo>
                  <a:cubicBezTo>
                    <a:pt x="14859" y="0"/>
                    <a:pt x="14828" y="5"/>
                    <a:pt x="14796" y="17"/>
                  </a:cubicBezTo>
                  <a:cubicBezTo>
                    <a:pt x="12087" y="1119"/>
                    <a:pt x="9840" y="3307"/>
                    <a:pt x="7369" y="4855"/>
                  </a:cubicBezTo>
                  <a:cubicBezTo>
                    <a:pt x="4853" y="6418"/>
                    <a:pt x="2546" y="8129"/>
                    <a:pt x="224" y="9975"/>
                  </a:cubicBezTo>
                  <a:cubicBezTo>
                    <a:pt x="1" y="10149"/>
                    <a:pt x="170" y="10446"/>
                    <a:pt x="405" y="10446"/>
                  </a:cubicBezTo>
                  <a:cubicBezTo>
                    <a:pt x="452" y="10446"/>
                    <a:pt x="502" y="10434"/>
                    <a:pt x="551" y="10407"/>
                  </a:cubicBezTo>
                  <a:cubicBezTo>
                    <a:pt x="2963" y="9008"/>
                    <a:pt x="5136" y="7206"/>
                    <a:pt x="7488" y="5718"/>
                  </a:cubicBezTo>
                  <a:cubicBezTo>
                    <a:pt x="10078" y="4081"/>
                    <a:pt x="12310" y="1952"/>
                    <a:pt x="14990" y="464"/>
                  </a:cubicBezTo>
                  <a:cubicBezTo>
                    <a:pt x="15228" y="331"/>
                    <a:pt x="15114" y="0"/>
                    <a:pt x="148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2"/>
            <p:cNvSpPr/>
            <p:nvPr/>
          </p:nvSpPr>
          <p:spPr>
            <a:xfrm>
              <a:off x="3307600" y="1354700"/>
              <a:ext cx="366800" cy="258075"/>
            </a:xfrm>
            <a:custGeom>
              <a:avLst/>
              <a:gdLst/>
              <a:ahLst/>
              <a:cxnLst/>
              <a:rect l="l" t="t" r="r" b="b"/>
              <a:pathLst>
                <a:path w="14672" h="10323" extrusionOk="0">
                  <a:moveTo>
                    <a:pt x="14218" y="1"/>
                  </a:moveTo>
                  <a:cubicBezTo>
                    <a:pt x="14198" y="1"/>
                    <a:pt x="14178" y="3"/>
                    <a:pt x="14157" y="6"/>
                  </a:cubicBezTo>
                  <a:cubicBezTo>
                    <a:pt x="13130" y="170"/>
                    <a:pt x="12564" y="735"/>
                    <a:pt x="11730" y="1331"/>
                  </a:cubicBezTo>
                  <a:cubicBezTo>
                    <a:pt x="10435" y="2254"/>
                    <a:pt x="9096" y="3087"/>
                    <a:pt x="7845" y="4084"/>
                  </a:cubicBezTo>
                  <a:cubicBezTo>
                    <a:pt x="5360" y="6034"/>
                    <a:pt x="2576" y="7687"/>
                    <a:pt x="224" y="9770"/>
                  </a:cubicBezTo>
                  <a:cubicBezTo>
                    <a:pt x="1" y="9969"/>
                    <a:pt x="222" y="10323"/>
                    <a:pt x="475" y="10323"/>
                  </a:cubicBezTo>
                  <a:cubicBezTo>
                    <a:pt x="525" y="10323"/>
                    <a:pt x="577" y="10309"/>
                    <a:pt x="626" y="10276"/>
                  </a:cubicBezTo>
                  <a:cubicBezTo>
                    <a:pt x="2963" y="8669"/>
                    <a:pt x="5255" y="7195"/>
                    <a:pt x="7473" y="5439"/>
                  </a:cubicBezTo>
                  <a:cubicBezTo>
                    <a:pt x="8619" y="4531"/>
                    <a:pt x="9766" y="3638"/>
                    <a:pt x="10941" y="2789"/>
                  </a:cubicBezTo>
                  <a:cubicBezTo>
                    <a:pt x="12013" y="2015"/>
                    <a:pt x="13085" y="973"/>
                    <a:pt x="14320" y="557"/>
                  </a:cubicBezTo>
                  <a:cubicBezTo>
                    <a:pt x="14671" y="444"/>
                    <a:pt x="14546" y="1"/>
                    <a:pt x="14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32"/>
          <p:cNvGrpSpPr/>
          <p:nvPr/>
        </p:nvGrpSpPr>
        <p:grpSpPr>
          <a:xfrm rot="10224574">
            <a:off x="7053768" y="3035300"/>
            <a:ext cx="463376" cy="661313"/>
            <a:chOff x="4788241" y="4185875"/>
            <a:chExt cx="463387" cy="661329"/>
          </a:xfrm>
        </p:grpSpPr>
        <p:sp>
          <p:nvSpPr>
            <p:cNvPr id="837" name="Google Shape;837;p32"/>
            <p:cNvSpPr/>
            <p:nvPr/>
          </p:nvSpPr>
          <p:spPr>
            <a:xfrm>
              <a:off x="4788241" y="4319546"/>
              <a:ext cx="463387" cy="527658"/>
            </a:xfrm>
            <a:custGeom>
              <a:avLst/>
              <a:gdLst/>
              <a:ahLst/>
              <a:cxnLst/>
              <a:rect l="l" t="t" r="r" b="b"/>
              <a:pathLst>
                <a:path w="12192" h="13883" extrusionOk="0">
                  <a:moveTo>
                    <a:pt x="5433" y="637"/>
                  </a:moveTo>
                  <a:cubicBezTo>
                    <a:pt x="5865" y="2245"/>
                    <a:pt x="6327" y="3852"/>
                    <a:pt x="6967" y="5400"/>
                  </a:cubicBezTo>
                  <a:cubicBezTo>
                    <a:pt x="6907" y="5400"/>
                    <a:pt x="6847" y="5430"/>
                    <a:pt x="6803" y="5490"/>
                  </a:cubicBezTo>
                  <a:cubicBezTo>
                    <a:pt x="6148" y="6368"/>
                    <a:pt x="5314" y="7276"/>
                    <a:pt x="5270" y="8422"/>
                  </a:cubicBezTo>
                  <a:cubicBezTo>
                    <a:pt x="5240" y="9241"/>
                    <a:pt x="5701" y="10074"/>
                    <a:pt x="6535" y="10268"/>
                  </a:cubicBezTo>
                  <a:cubicBezTo>
                    <a:pt x="6666" y="10297"/>
                    <a:pt x="6790" y="10311"/>
                    <a:pt x="6907" y="10311"/>
                  </a:cubicBezTo>
                  <a:cubicBezTo>
                    <a:pt x="8513" y="10311"/>
                    <a:pt x="8784" y="7692"/>
                    <a:pt x="8396" y="6457"/>
                  </a:cubicBezTo>
                  <a:lnTo>
                    <a:pt x="8396" y="6457"/>
                  </a:lnTo>
                  <a:cubicBezTo>
                    <a:pt x="9095" y="6844"/>
                    <a:pt x="9884" y="7112"/>
                    <a:pt x="10658" y="7291"/>
                  </a:cubicBezTo>
                  <a:cubicBezTo>
                    <a:pt x="10658" y="7306"/>
                    <a:pt x="10658" y="7320"/>
                    <a:pt x="10673" y="7335"/>
                  </a:cubicBezTo>
                  <a:cubicBezTo>
                    <a:pt x="11353" y="10124"/>
                    <a:pt x="9630" y="13319"/>
                    <a:pt x="6714" y="13319"/>
                  </a:cubicBezTo>
                  <a:cubicBezTo>
                    <a:pt x="6377" y="13319"/>
                    <a:pt x="6024" y="13276"/>
                    <a:pt x="5657" y="13185"/>
                  </a:cubicBezTo>
                  <a:cubicBezTo>
                    <a:pt x="2322" y="12366"/>
                    <a:pt x="0" y="7008"/>
                    <a:pt x="4406" y="5921"/>
                  </a:cubicBezTo>
                  <a:cubicBezTo>
                    <a:pt x="4555" y="5892"/>
                    <a:pt x="4689" y="5713"/>
                    <a:pt x="4645" y="5549"/>
                  </a:cubicBezTo>
                  <a:cubicBezTo>
                    <a:pt x="4183" y="4150"/>
                    <a:pt x="3841" y="2751"/>
                    <a:pt x="3573" y="1292"/>
                  </a:cubicBezTo>
                  <a:cubicBezTo>
                    <a:pt x="4228" y="1128"/>
                    <a:pt x="4838" y="905"/>
                    <a:pt x="5433" y="637"/>
                  </a:cubicBezTo>
                  <a:close/>
                  <a:moveTo>
                    <a:pt x="5613" y="0"/>
                  </a:moveTo>
                  <a:cubicBezTo>
                    <a:pt x="5574" y="0"/>
                    <a:pt x="5533" y="9"/>
                    <a:pt x="5493" y="27"/>
                  </a:cubicBezTo>
                  <a:cubicBezTo>
                    <a:pt x="4808" y="354"/>
                    <a:pt x="4109" y="622"/>
                    <a:pt x="3394" y="831"/>
                  </a:cubicBezTo>
                  <a:cubicBezTo>
                    <a:pt x="3364" y="831"/>
                    <a:pt x="3335" y="846"/>
                    <a:pt x="3320" y="860"/>
                  </a:cubicBezTo>
                  <a:cubicBezTo>
                    <a:pt x="3303" y="858"/>
                    <a:pt x="3287" y="857"/>
                    <a:pt x="3270" y="857"/>
                  </a:cubicBezTo>
                  <a:cubicBezTo>
                    <a:pt x="3090" y="857"/>
                    <a:pt x="2907" y="1000"/>
                    <a:pt x="2948" y="1218"/>
                  </a:cubicBezTo>
                  <a:cubicBezTo>
                    <a:pt x="3096" y="2111"/>
                    <a:pt x="4168" y="4790"/>
                    <a:pt x="3722" y="5460"/>
                  </a:cubicBezTo>
                  <a:cubicBezTo>
                    <a:pt x="3573" y="5698"/>
                    <a:pt x="2695" y="6011"/>
                    <a:pt x="2427" y="6264"/>
                  </a:cubicBezTo>
                  <a:cubicBezTo>
                    <a:pt x="2055" y="6621"/>
                    <a:pt x="1742" y="7053"/>
                    <a:pt x="1548" y="7529"/>
                  </a:cubicBezTo>
                  <a:cubicBezTo>
                    <a:pt x="715" y="9464"/>
                    <a:pt x="1846" y="11473"/>
                    <a:pt x="3364" y="12709"/>
                  </a:cubicBezTo>
                  <a:cubicBezTo>
                    <a:pt x="4366" y="13526"/>
                    <a:pt x="5456" y="13882"/>
                    <a:pt x="6497" y="13882"/>
                  </a:cubicBezTo>
                  <a:cubicBezTo>
                    <a:pt x="9554" y="13882"/>
                    <a:pt x="12192" y="10807"/>
                    <a:pt x="10971" y="7276"/>
                  </a:cubicBezTo>
                  <a:cubicBezTo>
                    <a:pt x="10971" y="7261"/>
                    <a:pt x="10956" y="7246"/>
                    <a:pt x="10956" y="7246"/>
                  </a:cubicBezTo>
                  <a:cubicBezTo>
                    <a:pt x="11000" y="7157"/>
                    <a:pt x="10985" y="7038"/>
                    <a:pt x="10866" y="7008"/>
                  </a:cubicBezTo>
                  <a:cubicBezTo>
                    <a:pt x="10033" y="6695"/>
                    <a:pt x="9244" y="6338"/>
                    <a:pt x="8440" y="5951"/>
                  </a:cubicBezTo>
                  <a:cubicBezTo>
                    <a:pt x="8400" y="5931"/>
                    <a:pt x="8359" y="5922"/>
                    <a:pt x="8322" y="5922"/>
                  </a:cubicBezTo>
                  <a:cubicBezTo>
                    <a:pt x="8165" y="5922"/>
                    <a:pt x="8047" y="6075"/>
                    <a:pt x="8083" y="6219"/>
                  </a:cubicBezTo>
                  <a:cubicBezTo>
                    <a:pt x="8023" y="6249"/>
                    <a:pt x="7979" y="6323"/>
                    <a:pt x="7994" y="6412"/>
                  </a:cubicBezTo>
                  <a:cubicBezTo>
                    <a:pt x="8142" y="7112"/>
                    <a:pt x="8187" y="7827"/>
                    <a:pt x="7964" y="8526"/>
                  </a:cubicBezTo>
                  <a:cubicBezTo>
                    <a:pt x="7787" y="9057"/>
                    <a:pt x="7385" y="9757"/>
                    <a:pt x="6811" y="9757"/>
                  </a:cubicBezTo>
                  <a:cubicBezTo>
                    <a:pt x="6661" y="9757"/>
                    <a:pt x="6499" y="9709"/>
                    <a:pt x="6327" y="9598"/>
                  </a:cubicBezTo>
                  <a:cubicBezTo>
                    <a:pt x="4808" y="8630"/>
                    <a:pt x="6594" y="6651"/>
                    <a:pt x="7220" y="5758"/>
                  </a:cubicBezTo>
                  <a:cubicBezTo>
                    <a:pt x="7234" y="5728"/>
                    <a:pt x="7234" y="5713"/>
                    <a:pt x="7249" y="5683"/>
                  </a:cubicBezTo>
                  <a:cubicBezTo>
                    <a:pt x="7324" y="5653"/>
                    <a:pt x="7383" y="5579"/>
                    <a:pt x="7368" y="5490"/>
                  </a:cubicBezTo>
                  <a:cubicBezTo>
                    <a:pt x="6922" y="3718"/>
                    <a:pt x="6341" y="1977"/>
                    <a:pt x="5880" y="205"/>
                  </a:cubicBezTo>
                  <a:cubicBezTo>
                    <a:pt x="5846" y="82"/>
                    <a:pt x="5736" y="0"/>
                    <a:pt x="5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2"/>
            <p:cNvSpPr/>
            <p:nvPr/>
          </p:nvSpPr>
          <p:spPr>
            <a:xfrm>
              <a:off x="4849889" y="4185875"/>
              <a:ext cx="178065" cy="133976"/>
            </a:xfrm>
            <a:custGeom>
              <a:avLst/>
              <a:gdLst/>
              <a:ahLst/>
              <a:cxnLst/>
              <a:rect l="l" t="t" r="r" b="b"/>
              <a:pathLst>
                <a:path w="4685" h="3525" extrusionOk="0">
                  <a:moveTo>
                    <a:pt x="1887" y="545"/>
                  </a:moveTo>
                  <a:cubicBezTo>
                    <a:pt x="2016" y="545"/>
                    <a:pt x="2156" y="566"/>
                    <a:pt x="2308" y="612"/>
                  </a:cubicBezTo>
                  <a:cubicBezTo>
                    <a:pt x="4123" y="1174"/>
                    <a:pt x="2280" y="3147"/>
                    <a:pt x="1495" y="3147"/>
                  </a:cubicBezTo>
                  <a:cubicBezTo>
                    <a:pt x="1450" y="3147"/>
                    <a:pt x="1408" y="3141"/>
                    <a:pt x="1370" y="3127"/>
                  </a:cubicBezTo>
                  <a:cubicBezTo>
                    <a:pt x="1370" y="3068"/>
                    <a:pt x="1355" y="3008"/>
                    <a:pt x="1296" y="2948"/>
                  </a:cubicBezTo>
                  <a:cubicBezTo>
                    <a:pt x="494" y="2173"/>
                    <a:pt x="748" y="545"/>
                    <a:pt x="1887" y="545"/>
                  </a:cubicBezTo>
                  <a:close/>
                  <a:moveTo>
                    <a:pt x="1929" y="1"/>
                  </a:moveTo>
                  <a:cubicBezTo>
                    <a:pt x="1427" y="1"/>
                    <a:pt x="933" y="206"/>
                    <a:pt x="611" y="626"/>
                  </a:cubicBezTo>
                  <a:cubicBezTo>
                    <a:pt x="1" y="1430"/>
                    <a:pt x="179" y="2636"/>
                    <a:pt x="909" y="3321"/>
                  </a:cubicBezTo>
                  <a:cubicBezTo>
                    <a:pt x="960" y="3371"/>
                    <a:pt x="1024" y="3394"/>
                    <a:pt x="1089" y="3394"/>
                  </a:cubicBezTo>
                  <a:cubicBezTo>
                    <a:pt x="1119" y="3394"/>
                    <a:pt x="1149" y="3390"/>
                    <a:pt x="1177" y="3380"/>
                  </a:cubicBezTo>
                  <a:cubicBezTo>
                    <a:pt x="1299" y="3479"/>
                    <a:pt x="1449" y="3524"/>
                    <a:pt x="1616" y="3524"/>
                  </a:cubicBezTo>
                  <a:cubicBezTo>
                    <a:pt x="2772" y="3524"/>
                    <a:pt x="4684" y="1362"/>
                    <a:pt x="2889" y="269"/>
                  </a:cubicBezTo>
                  <a:cubicBezTo>
                    <a:pt x="2598" y="91"/>
                    <a:pt x="2262" y="1"/>
                    <a:pt x="1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39;p32"/>
          <p:cNvGrpSpPr/>
          <p:nvPr/>
        </p:nvGrpSpPr>
        <p:grpSpPr>
          <a:xfrm>
            <a:off x="7574014" y="421988"/>
            <a:ext cx="713150" cy="841975"/>
            <a:chOff x="363425" y="3962275"/>
            <a:chExt cx="713150" cy="841975"/>
          </a:xfrm>
        </p:grpSpPr>
        <p:sp>
          <p:nvSpPr>
            <p:cNvPr id="840" name="Google Shape;840;p32"/>
            <p:cNvSpPr/>
            <p:nvPr/>
          </p:nvSpPr>
          <p:spPr>
            <a:xfrm>
              <a:off x="703075" y="4015750"/>
              <a:ext cx="307275" cy="260450"/>
            </a:xfrm>
            <a:custGeom>
              <a:avLst/>
              <a:gdLst/>
              <a:ahLst/>
              <a:cxnLst/>
              <a:rect l="l" t="t" r="r" b="b"/>
              <a:pathLst>
                <a:path w="12291" h="10418" extrusionOk="0">
                  <a:moveTo>
                    <a:pt x="5363" y="3788"/>
                  </a:moveTo>
                  <a:cubicBezTo>
                    <a:pt x="5701" y="3788"/>
                    <a:pt x="6030" y="3961"/>
                    <a:pt x="6292" y="4203"/>
                  </a:cubicBezTo>
                  <a:cubicBezTo>
                    <a:pt x="6589" y="4471"/>
                    <a:pt x="6738" y="4813"/>
                    <a:pt x="6753" y="5170"/>
                  </a:cubicBezTo>
                  <a:cubicBezTo>
                    <a:pt x="6321" y="5691"/>
                    <a:pt x="6128" y="6242"/>
                    <a:pt x="5607" y="6733"/>
                  </a:cubicBezTo>
                  <a:cubicBezTo>
                    <a:pt x="5592" y="6733"/>
                    <a:pt x="5592" y="6748"/>
                    <a:pt x="5577" y="6763"/>
                  </a:cubicBezTo>
                  <a:cubicBezTo>
                    <a:pt x="5323" y="6957"/>
                    <a:pt x="5060" y="7085"/>
                    <a:pt x="4796" y="7085"/>
                  </a:cubicBezTo>
                  <a:cubicBezTo>
                    <a:pt x="4594" y="7085"/>
                    <a:pt x="4392" y="7011"/>
                    <a:pt x="4193" y="6837"/>
                  </a:cubicBezTo>
                  <a:cubicBezTo>
                    <a:pt x="3895" y="6569"/>
                    <a:pt x="3731" y="6227"/>
                    <a:pt x="3731" y="5840"/>
                  </a:cubicBezTo>
                  <a:cubicBezTo>
                    <a:pt x="3731" y="5155"/>
                    <a:pt x="4297" y="4262"/>
                    <a:pt x="4877" y="3920"/>
                  </a:cubicBezTo>
                  <a:cubicBezTo>
                    <a:pt x="5037" y="3828"/>
                    <a:pt x="5201" y="3788"/>
                    <a:pt x="5363" y="3788"/>
                  </a:cubicBezTo>
                  <a:close/>
                  <a:moveTo>
                    <a:pt x="5784" y="0"/>
                  </a:moveTo>
                  <a:cubicBezTo>
                    <a:pt x="2711" y="0"/>
                    <a:pt x="0" y="2500"/>
                    <a:pt x="189" y="5706"/>
                  </a:cubicBezTo>
                  <a:cubicBezTo>
                    <a:pt x="315" y="7781"/>
                    <a:pt x="2655" y="10417"/>
                    <a:pt x="4893" y="10417"/>
                  </a:cubicBezTo>
                  <a:cubicBezTo>
                    <a:pt x="5546" y="10417"/>
                    <a:pt x="6190" y="10193"/>
                    <a:pt x="6768" y="9666"/>
                  </a:cubicBezTo>
                  <a:cubicBezTo>
                    <a:pt x="6986" y="9462"/>
                    <a:pt x="6835" y="9159"/>
                    <a:pt x="6564" y="9159"/>
                  </a:cubicBezTo>
                  <a:cubicBezTo>
                    <a:pt x="6558" y="9159"/>
                    <a:pt x="6551" y="9159"/>
                    <a:pt x="6545" y="9159"/>
                  </a:cubicBezTo>
                  <a:cubicBezTo>
                    <a:pt x="5982" y="9176"/>
                    <a:pt x="5449" y="9262"/>
                    <a:pt x="4914" y="9262"/>
                  </a:cubicBezTo>
                  <a:cubicBezTo>
                    <a:pt x="4515" y="9262"/>
                    <a:pt x="4115" y="9214"/>
                    <a:pt x="3702" y="9055"/>
                  </a:cubicBezTo>
                  <a:cubicBezTo>
                    <a:pt x="2719" y="8668"/>
                    <a:pt x="1841" y="7805"/>
                    <a:pt x="1439" y="6823"/>
                  </a:cubicBezTo>
                  <a:cubicBezTo>
                    <a:pt x="606" y="4783"/>
                    <a:pt x="1900" y="2327"/>
                    <a:pt x="3821" y="1464"/>
                  </a:cubicBezTo>
                  <a:cubicBezTo>
                    <a:pt x="4426" y="1191"/>
                    <a:pt x="5120" y="1054"/>
                    <a:pt x="5821" y="1054"/>
                  </a:cubicBezTo>
                  <a:cubicBezTo>
                    <a:pt x="7031" y="1054"/>
                    <a:pt x="8260" y="1462"/>
                    <a:pt x="9090" y="2283"/>
                  </a:cubicBezTo>
                  <a:cubicBezTo>
                    <a:pt x="9998" y="3191"/>
                    <a:pt x="10504" y="4694"/>
                    <a:pt x="9849" y="5900"/>
                  </a:cubicBezTo>
                  <a:cubicBezTo>
                    <a:pt x="9525" y="6480"/>
                    <a:pt x="9081" y="6742"/>
                    <a:pt x="8657" y="6742"/>
                  </a:cubicBezTo>
                  <a:cubicBezTo>
                    <a:pt x="8049" y="6742"/>
                    <a:pt x="7483" y="6202"/>
                    <a:pt x="7378" y="5289"/>
                  </a:cubicBezTo>
                  <a:cubicBezTo>
                    <a:pt x="7363" y="5185"/>
                    <a:pt x="7304" y="5111"/>
                    <a:pt x="7229" y="5066"/>
                  </a:cubicBezTo>
                  <a:cubicBezTo>
                    <a:pt x="7286" y="4131"/>
                    <a:pt x="6250" y="3153"/>
                    <a:pt x="5227" y="3153"/>
                  </a:cubicBezTo>
                  <a:cubicBezTo>
                    <a:pt x="4898" y="3153"/>
                    <a:pt x="4571" y="3253"/>
                    <a:pt x="4282" y="3488"/>
                  </a:cubicBezTo>
                  <a:cubicBezTo>
                    <a:pt x="3404" y="4218"/>
                    <a:pt x="2689" y="5542"/>
                    <a:pt x="3195" y="6659"/>
                  </a:cubicBezTo>
                  <a:cubicBezTo>
                    <a:pt x="3528" y="7406"/>
                    <a:pt x="4123" y="7782"/>
                    <a:pt x="4759" y="7782"/>
                  </a:cubicBezTo>
                  <a:cubicBezTo>
                    <a:pt x="5148" y="7782"/>
                    <a:pt x="5552" y="7641"/>
                    <a:pt x="5919" y="7358"/>
                  </a:cubicBezTo>
                  <a:cubicBezTo>
                    <a:pt x="5964" y="7343"/>
                    <a:pt x="6009" y="7314"/>
                    <a:pt x="6053" y="7269"/>
                  </a:cubicBezTo>
                  <a:cubicBezTo>
                    <a:pt x="6411" y="6927"/>
                    <a:pt x="6634" y="6525"/>
                    <a:pt x="6872" y="6138"/>
                  </a:cubicBezTo>
                  <a:cubicBezTo>
                    <a:pt x="7196" y="7024"/>
                    <a:pt x="7924" y="7531"/>
                    <a:pt x="8691" y="7531"/>
                  </a:cubicBezTo>
                  <a:cubicBezTo>
                    <a:pt x="9368" y="7531"/>
                    <a:pt x="10075" y="7136"/>
                    <a:pt x="10564" y="6257"/>
                  </a:cubicBezTo>
                  <a:cubicBezTo>
                    <a:pt x="12290" y="3086"/>
                    <a:pt x="9001" y="154"/>
                    <a:pt x="6024" y="5"/>
                  </a:cubicBezTo>
                  <a:cubicBezTo>
                    <a:pt x="5944" y="2"/>
                    <a:pt x="5864" y="0"/>
                    <a:pt x="57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2"/>
            <p:cNvSpPr/>
            <p:nvPr/>
          </p:nvSpPr>
          <p:spPr>
            <a:xfrm>
              <a:off x="363425" y="3962275"/>
              <a:ext cx="713150" cy="841975"/>
            </a:xfrm>
            <a:custGeom>
              <a:avLst/>
              <a:gdLst/>
              <a:ahLst/>
              <a:cxnLst/>
              <a:rect l="l" t="t" r="r" b="b"/>
              <a:pathLst>
                <a:path w="28526" h="33679" extrusionOk="0">
                  <a:moveTo>
                    <a:pt x="11780" y="6193"/>
                  </a:moveTo>
                  <a:cubicBezTo>
                    <a:pt x="11646" y="6833"/>
                    <a:pt x="11572" y="7488"/>
                    <a:pt x="11587" y="8083"/>
                  </a:cubicBezTo>
                  <a:cubicBezTo>
                    <a:pt x="11631" y="10569"/>
                    <a:pt x="12748" y="12519"/>
                    <a:pt x="14400" y="13754"/>
                  </a:cubicBezTo>
                  <a:cubicBezTo>
                    <a:pt x="12152" y="13457"/>
                    <a:pt x="9890" y="13144"/>
                    <a:pt x="7642" y="12832"/>
                  </a:cubicBezTo>
                  <a:cubicBezTo>
                    <a:pt x="6243" y="12638"/>
                    <a:pt x="4606" y="12221"/>
                    <a:pt x="3162" y="12221"/>
                  </a:cubicBezTo>
                  <a:cubicBezTo>
                    <a:pt x="4248" y="11760"/>
                    <a:pt x="5365" y="10539"/>
                    <a:pt x="6154" y="10033"/>
                  </a:cubicBezTo>
                  <a:cubicBezTo>
                    <a:pt x="7940" y="8887"/>
                    <a:pt x="10232" y="7741"/>
                    <a:pt x="11780" y="6193"/>
                  </a:cubicBezTo>
                  <a:close/>
                  <a:moveTo>
                    <a:pt x="19309" y="841"/>
                  </a:moveTo>
                  <a:cubicBezTo>
                    <a:pt x="19761" y="841"/>
                    <a:pt x="20233" y="884"/>
                    <a:pt x="20741" y="983"/>
                  </a:cubicBezTo>
                  <a:cubicBezTo>
                    <a:pt x="22914" y="1415"/>
                    <a:pt x="24879" y="2472"/>
                    <a:pt x="25861" y="4570"/>
                  </a:cubicBezTo>
                  <a:cubicBezTo>
                    <a:pt x="27737" y="8545"/>
                    <a:pt x="25355" y="13204"/>
                    <a:pt x="21187" y="14186"/>
                  </a:cubicBezTo>
                  <a:cubicBezTo>
                    <a:pt x="20546" y="14336"/>
                    <a:pt x="19892" y="14411"/>
                    <a:pt x="19260" y="14411"/>
                  </a:cubicBezTo>
                  <a:cubicBezTo>
                    <a:pt x="19203" y="14411"/>
                    <a:pt x="19146" y="14411"/>
                    <a:pt x="19089" y="14409"/>
                  </a:cubicBezTo>
                  <a:cubicBezTo>
                    <a:pt x="18553" y="14335"/>
                    <a:pt x="18032" y="14261"/>
                    <a:pt x="17496" y="14186"/>
                  </a:cubicBezTo>
                  <a:cubicBezTo>
                    <a:pt x="14608" y="13457"/>
                    <a:pt x="12435" y="11016"/>
                    <a:pt x="12480" y="7562"/>
                  </a:cubicBezTo>
                  <a:cubicBezTo>
                    <a:pt x="12510" y="4898"/>
                    <a:pt x="13730" y="2829"/>
                    <a:pt x="15725" y="1549"/>
                  </a:cubicBezTo>
                  <a:cubicBezTo>
                    <a:pt x="16980" y="1167"/>
                    <a:pt x="18067" y="841"/>
                    <a:pt x="19309" y="841"/>
                  </a:cubicBezTo>
                  <a:close/>
                  <a:moveTo>
                    <a:pt x="25266" y="12787"/>
                  </a:moveTo>
                  <a:cubicBezTo>
                    <a:pt x="25802" y="13457"/>
                    <a:pt x="26204" y="14201"/>
                    <a:pt x="26680" y="14930"/>
                  </a:cubicBezTo>
                  <a:cubicBezTo>
                    <a:pt x="26695" y="14960"/>
                    <a:pt x="26888" y="15273"/>
                    <a:pt x="27067" y="15481"/>
                  </a:cubicBezTo>
                  <a:cubicBezTo>
                    <a:pt x="25817" y="15198"/>
                    <a:pt x="24462" y="15139"/>
                    <a:pt x="23197" y="14975"/>
                  </a:cubicBezTo>
                  <a:cubicBezTo>
                    <a:pt x="22840" y="14915"/>
                    <a:pt x="22482" y="14871"/>
                    <a:pt x="22125" y="14826"/>
                  </a:cubicBezTo>
                  <a:cubicBezTo>
                    <a:pt x="23375" y="14395"/>
                    <a:pt x="24432" y="13695"/>
                    <a:pt x="25266" y="12787"/>
                  </a:cubicBezTo>
                  <a:close/>
                  <a:moveTo>
                    <a:pt x="2775" y="12459"/>
                  </a:moveTo>
                  <a:cubicBezTo>
                    <a:pt x="4367" y="12474"/>
                    <a:pt x="6317" y="13100"/>
                    <a:pt x="7895" y="13323"/>
                  </a:cubicBezTo>
                  <a:cubicBezTo>
                    <a:pt x="10411" y="13695"/>
                    <a:pt x="12926" y="14067"/>
                    <a:pt x="15442" y="14424"/>
                  </a:cubicBezTo>
                  <a:lnTo>
                    <a:pt x="15472" y="14424"/>
                  </a:lnTo>
                  <a:cubicBezTo>
                    <a:pt x="16594" y="14996"/>
                    <a:pt x="17881" y="15302"/>
                    <a:pt x="19219" y="15302"/>
                  </a:cubicBezTo>
                  <a:cubicBezTo>
                    <a:pt x="19726" y="15302"/>
                    <a:pt x="20240" y="15259"/>
                    <a:pt x="20756" y="15169"/>
                  </a:cubicBezTo>
                  <a:cubicBezTo>
                    <a:pt x="21604" y="15288"/>
                    <a:pt x="22468" y="15407"/>
                    <a:pt x="23316" y="15526"/>
                  </a:cubicBezTo>
                  <a:cubicBezTo>
                    <a:pt x="24432" y="15675"/>
                    <a:pt x="25623" y="15957"/>
                    <a:pt x="26784" y="16032"/>
                  </a:cubicBezTo>
                  <a:cubicBezTo>
                    <a:pt x="26010" y="16672"/>
                    <a:pt x="25147" y="17223"/>
                    <a:pt x="24343" y="17773"/>
                  </a:cubicBezTo>
                  <a:cubicBezTo>
                    <a:pt x="21872" y="19500"/>
                    <a:pt x="19371" y="21167"/>
                    <a:pt x="16841" y="22790"/>
                  </a:cubicBezTo>
                  <a:cubicBezTo>
                    <a:pt x="16335" y="23102"/>
                    <a:pt x="15844" y="23489"/>
                    <a:pt x="15308" y="23772"/>
                  </a:cubicBezTo>
                  <a:cubicBezTo>
                    <a:pt x="14832" y="24024"/>
                    <a:pt x="14520" y="24165"/>
                    <a:pt x="14235" y="24165"/>
                  </a:cubicBezTo>
                  <a:cubicBezTo>
                    <a:pt x="13933" y="24165"/>
                    <a:pt x="13660" y="24006"/>
                    <a:pt x="13254" y="23653"/>
                  </a:cubicBezTo>
                  <a:cubicBezTo>
                    <a:pt x="12093" y="22641"/>
                    <a:pt x="10976" y="21569"/>
                    <a:pt x="9890" y="20482"/>
                  </a:cubicBezTo>
                  <a:cubicBezTo>
                    <a:pt x="7344" y="17952"/>
                    <a:pt x="5320" y="14945"/>
                    <a:pt x="2775" y="12459"/>
                  </a:cubicBezTo>
                  <a:close/>
                  <a:moveTo>
                    <a:pt x="2566" y="12772"/>
                  </a:moveTo>
                  <a:cubicBezTo>
                    <a:pt x="4457" y="16002"/>
                    <a:pt x="6764" y="18845"/>
                    <a:pt x="9443" y="21450"/>
                  </a:cubicBezTo>
                  <a:cubicBezTo>
                    <a:pt x="9786" y="21792"/>
                    <a:pt x="10217" y="22284"/>
                    <a:pt x="10708" y="22805"/>
                  </a:cubicBezTo>
                  <a:cubicBezTo>
                    <a:pt x="9026" y="23951"/>
                    <a:pt x="7240" y="25022"/>
                    <a:pt x="5543" y="26109"/>
                  </a:cubicBezTo>
                  <a:cubicBezTo>
                    <a:pt x="3966" y="27106"/>
                    <a:pt x="2209" y="27910"/>
                    <a:pt x="914" y="29279"/>
                  </a:cubicBezTo>
                  <a:lnTo>
                    <a:pt x="899" y="29279"/>
                  </a:lnTo>
                  <a:cubicBezTo>
                    <a:pt x="1331" y="26064"/>
                    <a:pt x="1807" y="22864"/>
                    <a:pt x="2150" y="19649"/>
                  </a:cubicBezTo>
                  <a:cubicBezTo>
                    <a:pt x="2403" y="17357"/>
                    <a:pt x="2343" y="15049"/>
                    <a:pt x="2566" y="12772"/>
                  </a:cubicBezTo>
                  <a:close/>
                  <a:moveTo>
                    <a:pt x="27365" y="16970"/>
                  </a:moveTo>
                  <a:lnTo>
                    <a:pt x="27365" y="16970"/>
                  </a:lnTo>
                  <a:cubicBezTo>
                    <a:pt x="27305" y="17342"/>
                    <a:pt x="27275" y="17729"/>
                    <a:pt x="27216" y="18131"/>
                  </a:cubicBezTo>
                  <a:cubicBezTo>
                    <a:pt x="26993" y="19515"/>
                    <a:pt x="26784" y="20884"/>
                    <a:pt x="26591" y="22269"/>
                  </a:cubicBezTo>
                  <a:cubicBezTo>
                    <a:pt x="26114" y="25588"/>
                    <a:pt x="25683" y="28878"/>
                    <a:pt x="25311" y="32197"/>
                  </a:cubicBezTo>
                  <a:cubicBezTo>
                    <a:pt x="24328" y="30783"/>
                    <a:pt x="22929" y="29666"/>
                    <a:pt x="21783" y="28401"/>
                  </a:cubicBezTo>
                  <a:cubicBezTo>
                    <a:pt x="20339" y="26809"/>
                    <a:pt x="18850" y="25231"/>
                    <a:pt x="17273" y="23742"/>
                  </a:cubicBezTo>
                  <a:cubicBezTo>
                    <a:pt x="17630" y="23504"/>
                    <a:pt x="17972" y="23251"/>
                    <a:pt x="18300" y="23043"/>
                  </a:cubicBezTo>
                  <a:cubicBezTo>
                    <a:pt x="19654" y="22179"/>
                    <a:pt x="20994" y="21301"/>
                    <a:pt x="22319" y="20423"/>
                  </a:cubicBezTo>
                  <a:cubicBezTo>
                    <a:pt x="23658" y="19515"/>
                    <a:pt x="25013" y="18622"/>
                    <a:pt x="26323" y="17669"/>
                  </a:cubicBezTo>
                  <a:cubicBezTo>
                    <a:pt x="26620" y="17461"/>
                    <a:pt x="27007" y="17223"/>
                    <a:pt x="27365" y="16970"/>
                  </a:cubicBezTo>
                  <a:close/>
                  <a:moveTo>
                    <a:pt x="11244" y="23370"/>
                  </a:moveTo>
                  <a:cubicBezTo>
                    <a:pt x="12204" y="24318"/>
                    <a:pt x="13304" y="25201"/>
                    <a:pt x="14351" y="25201"/>
                  </a:cubicBezTo>
                  <a:cubicBezTo>
                    <a:pt x="14538" y="25201"/>
                    <a:pt x="14723" y="25172"/>
                    <a:pt x="14906" y="25112"/>
                  </a:cubicBezTo>
                  <a:cubicBezTo>
                    <a:pt x="15591" y="24874"/>
                    <a:pt x="16305" y="24427"/>
                    <a:pt x="16975" y="23951"/>
                  </a:cubicBezTo>
                  <a:cubicBezTo>
                    <a:pt x="19148" y="26957"/>
                    <a:pt x="21932" y="29473"/>
                    <a:pt x="24358" y="32256"/>
                  </a:cubicBezTo>
                  <a:cubicBezTo>
                    <a:pt x="20949" y="31676"/>
                    <a:pt x="17451" y="31393"/>
                    <a:pt x="14013" y="30976"/>
                  </a:cubicBezTo>
                  <a:cubicBezTo>
                    <a:pt x="11944" y="30723"/>
                    <a:pt x="9860" y="30485"/>
                    <a:pt x="7791" y="30217"/>
                  </a:cubicBezTo>
                  <a:cubicBezTo>
                    <a:pt x="5648" y="29949"/>
                    <a:pt x="3415" y="29756"/>
                    <a:pt x="1301" y="29354"/>
                  </a:cubicBezTo>
                  <a:cubicBezTo>
                    <a:pt x="2924" y="28416"/>
                    <a:pt x="4561" y="27463"/>
                    <a:pt x="6169" y="26496"/>
                  </a:cubicBezTo>
                  <a:cubicBezTo>
                    <a:pt x="7836" y="25469"/>
                    <a:pt x="9681" y="24531"/>
                    <a:pt x="11244" y="23370"/>
                  </a:cubicBezTo>
                  <a:close/>
                  <a:moveTo>
                    <a:pt x="19113" y="1"/>
                  </a:moveTo>
                  <a:cubicBezTo>
                    <a:pt x="18512" y="1"/>
                    <a:pt x="17950" y="84"/>
                    <a:pt x="17392" y="254"/>
                  </a:cubicBezTo>
                  <a:cubicBezTo>
                    <a:pt x="14861" y="403"/>
                    <a:pt x="13001" y="2606"/>
                    <a:pt x="12123" y="5017"/>
                  </a:cubicBezTo>
                  <a:cubicBezTo>
                    <a:pt x="12093" y="5017"/>
                    <a:pt x="12063" y="5032"/>
                    <a:pt x="12018" y="5047"/>
                  </a:cubicBezTo>
                  <a:cubicBezTo>
                    <a:pt x="10158" y="5910"/>
                    <a:pt x="8461" y="7503"/>
                    <a:pt x="6794" y="8708"/>
                  </a:cubicBezTo>
                  <a:cubicBezTo>
                    <a:pt x="5320" y="9765"/>
                    <a:pt x="3846" y="11328"/>
                    <a:pt x="2209" y="12102"/>
                  </a:cubicBezTo>
                  <a:cubicBezTo>
                    <a:pt x="2090" y="12162"/>
                    <a:pt x="2105" y="12326"/>
                    <a:pt x="2209" y="12385"/>
                  </a:cubicBezTo>
                  <a:cubicBezTo>
                    <a:pt x="1867" y="13070"/>
                    <a:pt x="1882" y="13814"/>
                    <a:pt x="1777" y="14603"/>
                  </a:cubicBezTo>
                  <a:cubicBezTo>
                    <a:pt x="1584" y="15987"/>
                    <a:pt x="1390" y="17372"/>
                    <a:pt x="1212" y="18756"/>
                  </a:cubicBezTo>
                  <a:cubicBezTo>
                    <a:pt x="765" y="22284"/>
                    <a:pt x="363" y="25796"/>
                    <a:pt x="21" y="29324"/>
                  </a:cubicBezTo>
                  <a:cubicBezTo>
                    <a:pt x="0" y="29626"/>
                    <a:pt x="234" y="29789"/>
                    <a:pt x="463" y="29789"/>
                  </a:cubicBezTo>
                  <a:cubicBezTo>
                    <a:pt x="562" y="29789"/>
                    <a:pt x="659" y="29759"/>
                    <a:pt x="736" y="29696"/>
                  </a:cubicBezTo>
                  <a:cubicBezTo>
                    <a:pt x="2760" y="30500"/>
                    <a:pt x="5246" y="30783"/>
                    <a:pt x="7419" y="31140"/>
                  </a:cubicBezTo>
                  <a:cubicBezTo>
                    <a:pt x="9488" y="31468"/>
                    <a:pt x="11587" y="31765"/>
                    <a:pt x="13671" y="32063"/>
                  </a:cubicBezTo>
                  <a:cubicBezTo>
                    <a:pt x="17555" y="32599"/>
                    <a:pt x="21470" y="33030"/>
                    <a:pt x="25355" y="33670"/>
                  </a:cubicBezTo>
                  <a:cubicBezTo>
                    <a:pt x="25392" y="33676"/>
                    <a:pt x="25427" y="33678"/>
                    <a:pt x="25460" y="33678"/>
                  </a:cubicBezTo>
                  <a:cubicBezTo>
                    <a:pt x="25796" y="33678"/>
                    <a:pt x="25982" y="33419"/>
                    <a:pt x="25995" y="33135"/>
                  </a:cubicBezTo>
                  <a:cubicBezTo>
                    <a:pt x="26040" y="33075"/>
                    <a:pt x="26085" y="33016"/>
                    <a:pt x="26099" y="32926"/>
                  </a:cubicBezTo>
                  <a:cubicBezTo>
                    <a:pt x="26576" y="29666"/>
                    <a:pt x="27112" y="26436"/>
                    <a:pt x="27514" y="23162"/>
                  </a:cubicBezTo>
                  <a:cubicBezTo>
                    <a:pt x="27796" y="20929"/>
                    <a:pt x="27767" y="18666"/>
                    <a:pt x="28020" y="16434"/>
                  </a:cubicBezTo>
                  <a:cubicBezTo>
                    <a:pt x="28154" y="16285"/>
                    <a:pt x="28288" y="16151"/>
                    <a:pt x="28377" y="15987"/>
                  </a:cubicBezTo>
                  <a:cubicBezTo>
                    <a:pt x="28526" y="15734"/>
                    <a:pt x="28511" y="15451"/>
                    <a:pt x="28273" y="15258"/>
                  </a:cubicBezTo>
                  <a:cubicBezTo>
                    <a:pt x="27216" y="14409"/>
                    <a:pt x="26769" y="13040"/>
                    <a:pt x="25698" y="12266"/>
                  </a:cubicBezTo>
                  <a:cubicBezTo>
                    <a:pt x="27350" y="10078"/>
                    <a:pt x="27796" y="7012"/>
                    <a:pt x="26546" y="4258"/>
                  </a:cubicBezTo>
                  <a:cubicBezTo>
                    <a:pt x="25593" y="2144"/>
                    <a:pt x="23658" y="879"/>
                    <a:pt x="21470" y="343"/>
                  </a:cubicBezTo>
                  <a:cubicBezTo>
                    <a:pt x="20590" y="117"/>
                    <a:pt x="19824" y="1"/>
                    <a:pt x="19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32"/>
          <p:cNvSpPr/>
          <p:nvPr/>
        </p:nvSpPr>
        <p:spPr>
          <a:xfrm rot="-6069764">
            <a:off x="7661270" y="3372499"/>
            <a:ext cx="964418" cy="688863"/>
          </a:xfrm>
          <a:custGeom>
            <a:avLst/>
            <a:gdLst/>
            <a:ahLst/>
            <a:cxnLst/>
            <a:rect l="l" t="t" r="r" b="b"/>
            <a:pathLst>
              <a:path w="38576" h="27554" extrusionOk="0">
                <a:moveTo>
                  <a:pt x="0" y="27554"/>
                </a:moveTo>
                <a:cubicBezTo>
                  <a:pt x="1201" y="20353"/>
                  <a:pt x="2750" y="11909"/>
                  <a:pt x="8450" y="7347"/>
                </a:cubicBezTo>
                <a:cubicBezTo>
                  <a:pt x="15144" y="1990"/>
                  <a:pt x="26035" y="9692"/>
                  <a:pt x="34168" y="6980"/>
                </a:cubicBezTo>
                <a:cubicBezTo>
                  <a:pt x="36778" y="6109"/>
                  <a:pt x="37707" y="2611"/>
                  <a:pt x="38576" y="0"/>
                </a:cubicBezTo>
              </a:path>
            </a:pathLst>
          </a:custGeom>
          <a:noFill/>
          <a:ln w="19050" cap="rnd" cmpd="sng">
            <a:solidFill>
              <a:schemeClr val="lt2"/>
            </a:solidFill>
            <a:prstDash val="dash"/>
            <a:round/>
            <a:headEnd type="none" w="med" len="med"/>
            <a:tailEnd type="none" w="med" len="med"/>
          </a:ln>
        </p:spPr>
      </p:sp>
      <p:sp>
        <p:nvSpPr>
          <p:cNvPr id="843" name="Google Shape;843;p32"/>
          <p:cNvSpPr/>
          <p:nvPr/>
        </p:nvSpPr>
        <p:spPr>
          <a:xfrm rot="-6531260">
            <a:off x="8569214" y="3888716"/>
            <a:ext cx="469574" cy="324122"/>
          </a:xfrm>
          <a:custGeom>
            <a:avLst/>
            <a:gdLst/>
            <a:ahLst/>
            <a:cxnLst/>
            <a:rect l="l" t="t" r="r" b="b"/>
            <a:pathLst>
              <a:path w="10376" h="7162" extrusionOk="0">
                <a:moveTo>
                  <a:pt x="1906" y="567"/>
                </a:moveTo>
                <a:lnTo>
                  <a:pt x="1906" y="567"/>
                </a:lnTo>
                <a:cubicBezTo>
                  <a:pt x="3424" y="865"/>
                  <a:pt x="5017" y="954"/>
                  <a:pt x="6535" y="1267"/>
                </a:cubicBezTo>
                <a:cubicBezTo>
                  <a:pt x="7458" y="1445"/>
                  <a:pt x="8396" y="1624"/>
                  <a:pt x="9303" y="1862"/>
                </a:cubicBezTo>
                <a:cubicBezTo>
                  <a:pt x="9437" y="1907"/>
                  <a:pt x="9557" y="1936"/>
                  <a:pt x="9676" y="1951"/>
                </a:cubicBezTo>
                <a:cubicBezTo>
                  <a:pt x="8381" y="2725"/>
                  <a:pt x="7205" y="3723"/>
                  <a:pt x="5969" y="4586"/>
                </a:cubicBezTo>
                <a:cubicBezTo>
                  <a:pt x="5106" y="5181"/>
                  <a:pt x="4272" y="5911"/>
                  <a:pt x="3394" y="6506"/>
                </a:cubicBezTo>
                <a:cubicBezTo>
                  <a:pt x="3424" y="6432"/>
                  <a:pt x="3439" y="6357"/>
                  <a:pt x="3454" y="6298"/>
                </a:cubicBezTo>
                <a:cubicBezTo>
                  <a:pt x="3603" y="5702"/>
                  <a:pt x="3811" y="5122"/>
                  <a:pt x="3975" y="4526"/>
                </a:cubicBezTo>
                <a:cubicBezTo>
                  <a:pt x="4004" y="4378"/>
                  <a:pt x="3930" y="4199"/>
                  <a:pt x="3766" y="4199"/>
                </a:cubicBezTo>
                <a:cubicBezTo>
                  <a:pt x="3762" y="4199"/>
                  <a:pt x="3757" y="4199"/>
                  <a:pt x="3752" y="4199"/>
                </a:cubicBezTo>
                <a:cubicBezTo>
                  <a:pt x="3181" y="4199"/>
                  <a:pt x="1084" y="5080"/>
                  <a:pt x="670" y="5375"/>
                </a:cubicBezTo>
                <a:cubicBezTo>
                  <a:pt x="685" y="5092"/>
                  <a:pt x="640" y="4765"/>
                  <a:pt x="626" y="4526"/>
                </a:cubicBezTo>
                <a:cubicBezTo>
                  <a:pt x="611" y="4244"/>
                  <a:pt x="611" y="3961"/>
                  <a:pt x="611" y="3678"/>
                </a:cubicBezTo>
                <a:cubicBezTo>
                  <a:pt x="611" y="3499"/>
                  <a:pt x="626" y="3351"/>
                  <a:pt x="611" y="3217"/>
                </a:cubicBezTo>
                <a:cubicBezTo>
                  <a:pt x="611" y="3202"/>
                  <a:pt x="1623" y="2904"/>
                  <a:pt x="1727" y="2874"/>
                </a:cubicBezTo>
                <a:cubicBezTo>
                  <a:pt x="2069" y="2770"/>
                  <a:pt x="2427" y="2696"/>
                  <a:pt x="2769" y="2577"/>
                </a:cubicBezTo>
                <a:cubicBezTo>
                  <a:pt x="2963" y="2517"/>
                  <a:pt x="3439" y="2338"/>
                  <a:pt x="3290" y="2070"/>
                </a:cubicBezTo>
                <a:cubicBezTo>
                  <a:pt x="3052" y="1609"/>
                  <a:pt x="2605" y="1252"/>
                  <a:pt x="2233" y="909"/>
                </a:cubicBezTo>
                <a:cubicBezTo>
                  <a:pt x="2129" y="805"/>
                  <a:pt x="2010" y="686"/>
                  <a:pt x="1906" y="567"/>
                </a:cubicBezTo>
                <a:close/>
                <a:moveTo>
                  <a:pt x="1002" y="1"/>
                </a:moveTo>
                <a:cubicBezTo>
                  <a:pt x="757" y="1"/>
                  <a:pt x="1716" y="1047"/>
                  <a:pt x="1980" y="1326"/>
                </a:cubicBezTo>
                <a:cubicBezTo>
                  <a:pt x="2233" y="1609"/>
                  <a:pt x="2471" y="1922"/>
                  <a:pt x="2754" y="2160"/>
                </a:cubicBezTo>
                <a:cubicBezTo>
                  <a:pt x="2665" y="2175"/>
                  <a:pt x="2605" y="2190"/>
                  <a:pt x="2576" y="2190"/>
                </a:cubicBezTo>
                <a:cubicBezTo>
                  <a:pt x="2367" y="2234"/>
                  <a:pt x="2144" y="2264"/>
                  <a:pt x="1935" y="2309"/>
                </a:cubicBezTo>
                <a:cubicBezTo>
                  <a:pt x="1400" y="2413"/>
                  <a:pt x="715" y="2681"/>
                  <a:pt x="179" y="2815"/>
                </a:cubicBezTo>
                <a:cubicBezTo>
                  <a:pt x="0" y="2844"/>
                  <a:pt x="134" y="3976"/>
                  <a:pt x="149" y="4318"/>
                </a:cubicBezTo>
                <a:cubicBezTo>
                  <a:pt x="164" y="4705"/>
                  <a:pt x="194" y="5107"/>
                  <a:pt x="224" y="5494"/>
                </a:cubicBezTo>
                <a:cubicBezTo>
                  <a:pt x="239" y="5643"/>
                  <a:pt x="253" y="5732"/>
                  <a:pt x="328" y="5821"/>
                </a:cubicBezTo>
                <a:cubicBezTo>
                  <a:pt x="328" y="5904"/>
                  <a:pt x="417" y="5987"/>
                  <a:pt x="501" y="5987"/>
                </a:cubicBezTo>
                <a:cubicBezTo>
                  <a:pt x="508" y="5987"/>
                  <a:pt x="515" y="5986"/>
                  <a:pt x="521" y="5985"/>
                </a:cubicBezTo>
                <a:cubicBezTo>
                  <a:pt x="1013" y="5896"/>
                  <a:pt x="1534" y="5568"/>
                  <a:pt x="2010" y="5375"/>
                </a:cubicBezTo>
                <a:cubicBezTo>
                  <a:pt x="2322" y="5241"/>
                  <a:pt x="2650" y="5137"/>
                  <a:pt x="2977" y="4988"/>
                </a:cubicBezTo>
                <a:cubicBezTo>
                  <a:pt x="3096" y="4928"/>
                  <a:pt x="3245" y="4839"/>
                  <a:pt x="3394" y="4765"/>
                </a:cubicBezTo>
                <a:lnTo>
                  <a:pt x="3394" y="4765"/>
                </a:lnTo>
                <a:cubicBezTo>
                  <a:pt x="3201" y="5494"/>
                  <a:pt x="3007" y="6223"/>
                  <a:pt x="2843" y="6953"/>
                </a:cubicBezTo>
                <a:cubicBezTo>
                  <a:pt x="2814" y="7042"/>
                  <a:pt x="2888" y="7102"/>
                  <a:pt x="2963" y="7116"/>
                </a:cubicBezTo>
                <a:cubicBezTo>
                  <a:pt x="2992" y="7146"/>
                  <a:pt x="3037" y="7161"/>
                  <a:pt x="3082" y="7161"/>
                </a:cubicBezTo>
                <a:cubicBezTo>
                  <a:pt x="3092" y="7161"/>
                  <a:pt x="3102" y="7162"/>
                  <a:pt x="3113" y="7162"/>
                </a:cubicBezTo>
                <a:cubicBezTo>
                  <a:pt x="3526" y="7162"/>
                  <a:pt x="3789" y="6872"/>
                  <a:pt x="4094" y="6625"/>
                </a:cubicBezTo>
                <a:cubicBezTo>
                  <a:pt x="4734" y="6104"/>
                  <a:pt x="5433" y="5658"/>
                  <a:pt x="6103" y="5181"/>
                </a:cubicBezTo>
                <a:cubicBezTo>
                  <a:pt x="7517" y="4199"/>
                  <a:pt x="10271" y="1907"/>
                  <a:pt x="10286" y="1907"/>
                </a:cubicBezTo>
                <a:cubicBezTo>
                  <a:pt x="10331" y="1892"/>
                  <a:pt x="10360" y="1832"/>
                  <a:pt x="10360" y="1773"/>
                </a:cubicBezTo>
                <a:cubicBezTo>
                  <a:pt x="10375" y="1698"/>
                  <a:pt x="8916" y="1252"/>
                  <a:pt x="8276" y="1103"/>
                </a:cubicBezTo>
                <a:cubicBezTo>
                  <a:pt x="7488" y="924"/>
                  <a:pt x="6714" y="746"/>
                  <a:pt x="5939" y="582"/>
                </a:cubicBezTo>
                <a:cubicBezTo>
                  <a:pt x="4406" y="284"/>
                  <a:pt x="2561" y="165"/>
                  <a:pt x="1013" y="1"/>
                </a:cubicBezTo>
                <a:cubicBezTo>
                  <a:pt x="1009" y="1"/>
                  <a:pt x="1005" y="1"/>
                  <a:pt x="1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8_1">
    <p:bg>
      <p:bgPr>
        <a:solidFill>
          <a:schemeClr val="accent2"/>
        </a:solidFill>
        <a:effectLst/>
      </p:bgPr>
    </p:bg>
    <p:spTree>
      <p:nvGrpSpPr>
        <p:cNvPr id="1" name="Shape 844"/>
        <p:cNvGrpSpPr/>
        <p:nvPr/>
      </p:nvGrpSpPr>
      <p:grpSpPr>
        <a:xfrm>
          <a:off x="0" y="0"/>
          <a:ext cx="0" cy="0"/>
          <a:chOff x="0" y="0"/>
          <a:chExt cx="0" cy="0"/>
        </a:xfrm>
      </p:grpSpPr>
      <p:grpSp>
        <p:nvGrpSpPr>
          <p:cNvPr id="845" name="Google Shape;845;p33"/>
          <p:cNvGrpSpPr/>
          <p:nvPr/>
        </p:nvGrpSpPr>
        <p:grpSpPr>
          <a:xfrm rot="-3962670">
            <a:off x="5305231" y="2486328"/>
            <a:ext cx="6705128" cy="1944393"/>
            <a:chOff x="2431496" y="3198979"/>
            <a:chExt cx="6705576" cy="1944523"/>
          </a:xfrm>
        </p:grpSpPr>
        <p:sp>
          <p:nvSpPr>
            <p:cNvPr id="846" name="Google Shape;846;p33"/>
            <p:cNvSpPr/>
            <p:nvPr/>
          </p:nvSpPr>
          <p:spPr>
            <a:xfrm>
              <a:off x="2431496" y="3198979"/>
              <a:ext cx="6705570" cy="1944498"/>
            </a:xfrm>
            <a:custGeom>
              <a:avLst/>
              <a:gdLst/>
              <a:ahLst/>
              <a:cxnLst/>
              <a:rect l="l" t="t" r="r" b="b"/>
              <a:pathLst>
                <a:path w="209992" h="60894" extrusionOk="0">
                  <a:moveTo>
                    <a:pt x="209992" y="1"/>
                  </a:moveTo>
                  <a:lnTo>
                    <a:pt x="208261" y="3040"/>
                  </a:lnTo>
                  <a:lnTo>
                    <a:pt x="204693" y="9066"/>
                  </a:lnTo>
                  <a:lnTo>
                    <a:pt x="202829" y="12026"/>
                  </a:lnTo>
                  <a:lnTo>
                    <a:pt x="201785" y="13651"/>
                  </a:lnTo>
                  <a:lnTo>
                    <a:pt x="199658" y="16889"/>
                  </a:lnTo>
                  <a:lnTo>
                    <a:pt x="197438" y="20100"/>
                  </a:lnTo>
                  <a:lnTo>
                    <a:pt x="195125" y="23232"/>
                  </a:lnTo>
                  <a:lnTo>
                    <a:pt x="192720" y="26298"/>
                  </a:lnTo>
                  <a:lnTo>
                    <a:pt x="190196" y="29245"/>
                  </a:lnTo>
                  <a:lnTo>
                    <a:pt x="187540" y="32086"/>
                  </a:lnTo>
                  <a:lnTo>
                    <a:pt x="184752" y="34768"/>
                  </a:lnTo>
                  <a:lnTo>
                    <a:pt x="183285" y="36050"/>
                  </a:lnTo>
                  <a:lnTo>
                    <a:pt x="182479" y="36724"/>
                  </a:lnTo>
                  <a:lnTo>
                    <a:pt x="180827" y="38019"/>
                  </a:lnTo>
                  <a:lnTo>
                    <a:pt x="179109" y="39235"/>
                  </a:lnTo>
                  <a:lnTo>
                    <a:pt x="177339" y="40398"/>
                  </a:lnTo>
                  <a:lnTo>
                    <a:pt x="175528" y="41481"/>
                  </a:lnTo>
                  <a:lnTo>
                    <a:pt x="173678" y="42512"/>
                  </a:lnTo>
                  <a:lnTo>
                    <a:pt x="170864" y="43952"/>
                  </a:lnTo>
                  <a:lnTo>
                    <a:pt x="168961" y="44824"/>
                  </a:lnTo>
                  <a:lnTo>
                    <a:pt x="167890" y="45287"/>
                  </a:lnTo>
                  <a:lnTo>
                    <a:pt x="165750" y="46133"/>
                  </a:lnTo>
                  <a:lnTo>
                    <a:pt x="163556" y="46873"/>
                  </a:lnTo>
                  <a:lnTo>
                    <a:pt x="161349" y="47494"/>
                  </a:lnTo>
                  <a:lnTo>
                    <a:pt x="159103" y="48009"/>
                  </a:lnTo>
                  <a:lnTo>
                    <a:pt x="156843" y="48419"/>
                  </a:lnTo>
                  <a:lnTo>
                    <a:pt x="154557" y="48696"/>
                  </a:lnTo>
                  <a:lnTo>
                    <a:pt x="152244" y="48868"/>
                  </a:lnTo>
                  <a:lnTo>
                    <a:pt x="151095" y="48894"/>
                  </a:lnTo>
                  <a:lnTo>
                    <a:pt x="150196" y="48908"/>
                  </a:lnTo>
                  <a:lnTo>
                    <a:pt x="148399" y="48855"/>
                  </a:lnTo>
                  <a:lnTo>
                    <a:pt x="146628" y="48736"/>
                  </a:lnTo>
                  <a:lnTo>
                    <a:pt x="144857" y="48538"/>
                  </a:lnTo>
                  <a:lnTo>
                    <a:pt x="143113" y="48287"/>
                  </a:lnTo>
                  <a:lnTo>
                    <a:pt x="141382" y="47956"/>
                  </a:lnTo>
                  <a:lnTo>
                    <a:pt x="138805" y="47362"/>
                  </a:lnTo>
                  <a:lnTo>
                    <a:pt x="135409" y="46357"/>
                  </a:lnTo>
                  <a:lnTo>
                    <a:pt x="132079" y="45168"/>
                  </a:lnTo>
                  <a:lnTo>
                    <a:pt x="128789" y="43820"/>
                  </a:lnTo>
                  <a:lnTo>
                    <a:pt x="125564" y="42340"/>
                  </a:lnTo>
                  <a:lnTo>
                    <a:pt x="123965" y="41547"/>
                  </a:lnTo>
                  <a:lnTo>
                    <a:pt x="120886" y="40001"/>
                  </a:lnTo>
                  <a:lnTo>
                    <a:pt x="114755" y="36869"/>
                  </a:lnTo>
                  <a:lnTo>
                    <a:pt x="110130" y="34596"/>
                  </a:lnTo>
                  <a:lnTo>
                    <a:pt x="106998" y="33156"/>
                  </a:lnTo>
                  <a:lnTo>
                    <a:pt x="103840" y="31808"/>
                  </a:lnTo>
                  <a:lnTo>
                    <a:pt x="100615" y="30592"/>
                  </a:lnTo>
                  <a:lnTo>
                    <a:pt x="98977" y="30037"/>
                  </a:lnTo>
                  <a:lnTo>
                    <a:pt x="97933" y="29707"/>
                  </a:lnTo>
                  <a:lnTo>
                    <a:pt x="95832" y="29086"/>
                  </a:lnTo>
                  <a:lnTo>
                    <a:pt x="93704" y="28544"/>
                  </a:lnTo>
                  <a:lnTo>
                    <a:pt x="91577" y="28055"/>
                  </a:lnTo>
                  <a:lnTo>
                    <a:pt x="89423" y="27646"/>
                  </a:lnTo>
                  <a:lnTo>
                    <a:pt x="87269" y="27289"/>
                  </a:lnTo>
                  <a:lnTo>
                    <a:pt x="85102" y="27011"/>
                  </a:lnTo>
                  <a:lnTo>
                    <a:pt x="82934" y="26787"/>
                  </a:lnTo>
                  <a:lnTo>
                    <a:pt x="80754" y="26628"/>
                  </a:lnTo>
                  <a:lnTo>
                    <a:pt x="78574" y="26522"/>
                  </a:lnTo>
                  <a:lnTo>
                    <a:pt x="75283" y="26483"/>
                  </a:lnTo>
                  <a:lnTo>
                    <a:pt x="70922" y="26655"/>
                  </a:lnTo>
                  <a:lnTo>
                    <a:pt x="66562" y="27064"/>
                  </a:lnTo>
                  <a:lnTo>
                    <a:pt x="64381" y="27368"/>
                  </a:lnTo>
                  <a:lnTo>
                    <a:pt x="63205" y="27540"/>
                  </a:lnTo>
                  <a:lnTo>
                    <a:pt x="60840" y="27963"/>
                  </a:lnTo>
                  <a:lnTo>
                    <a:pt x="58488" y="28452"/>
                  </a:lnTo>
                  <a:lnTo>
                    <a:pt x="56149" y="29007"/>
                  </a:lnTo>
                  <a:lnTo>
                    <a:pt x="52673" y="29932"/>
                  </a:lnTo>
                  <a:lnTo>
                    <a:pt x="48101" y="31372"/>
                  </a:lnTo>
                  <a:lnTo>
                    <a:pt x="43582" y="33011"/>
                  </a:lnTo>
                  <a:lnTo>
                    <a:pt x="39128" y="34834"/>
                  </a:lnTo>
                  <a:lnTo>
                    <a:pt x="34741" y="36816"/>
                  </a:lnTo>
                  <a:lnTo>
                    <a:pt x="30433" y="38918"/>
                  </a:lnTo>
                  <a:lnTo>
                    <a:pt x="28306" y="40014"/>
                  </a:lnTo>
                  <a:lnTo>
                    <a:pt x="26575" y="40939"/>
                  </a:lnTo>
                  <a:lnTo>
                    <a:pt x="23192" y="42935"/>
                  </a:lnTo>
                  <a:lnTo>
                    <a:pt x="19888" y="45062"/>
                  </a:lnTo>
                  <a:lnTo>
                    <a:pt x="16637" y="47296"/>
                  </a:lnTo>
                  <a:lnTo>
                    <a:pt x="15052" y="48432"/>
                  </a:lnTo>
                  <a:lnTo>
                    <a:pt x="13387" y="49634"/>
                  </a:lnTo>
                  <a:lnTo>
                    <a:pt x="10096" y="52119"/>
                  </a:lnTo>
                  <a:lnTo>
                    <a:pt x="6898" y="54696"/>
                  </a:lnTo>
                  <a:lnTo>
                    <a:pt x="3766" y="57365"/>
                  </a:lnTo>
                  <a:lnTo>
                    <a:pt x="2247" y="58752"/>
                  </a:lnTo>
                  <a:lnTo>
                    <a:pt x="1110" y="59810"/>
                  </a:lnTo>
                  <a:lnTo>
                    <a:pt x="0" y="60893"/>
                  </a:lnTo>
                  <a:lnTo>
                    <a:pt x="1176" y="60893"/>
                  </a:lnTo>
                  <a:lnTo>
                    <a:pt x="2326" y="59783"/>
                  </a:lnTo>
                  <a:lnTo>
                    <a:pt x="4691" y="57642"/>
                  </a:lnTo>
                  <a:lnTo>
                    <a:pt x="7123" y="55581"/>
                  </a:lnTo>
                  <a:lnTo>
                    <a:pt x="9594" y="53586"/>
                  </a:lnTo>
                  <a:lnTo>
                    <a:pt x="10849" y="52595"/>
                  </a:lnTo>
                  <a:lnTo>
                    <a:pt x="12528" y="51300"/>
                  </a:lnTo>
                  <a:lnTo>
                    <a:pt x="15937" y="48789"/>
                  </a:lnTo>
                  <a:lnTo>
                    <a:pt x="19412" y="46384"/>
                  </a:lnTo>
                  <a:lnTo>
                    <a:pt x="22967" y="44071"/>
                  </a:lnTo>
                  <a:lnTo>
                    <a:pt x="24764" y="42974"/>
                  </a:lnTo>
                  <a:lnTo>
                    <a:pt x="26707" y="41825"/>
                  </a:lnTo>
                  <a:lnTo>
                    <a:pt x="30671" y="39697"/>
                  </a:lnTo>
                  <a:lnTo>
                    <a:pt x="34715" y="37728"/>
                  </a:lnTo>
                  <a:lnTo>
                    <a:pt x="38824" y="35891"/>
                  </a:lnTo>
                  <a:lnTo>
                    <a:pt x="40899" y="35019"/>
                  </a:lnTo>
                  <a:lnTo>
                    <a:pt x="43132" y="34094"/>
                  </a:lnTo>
                  <a:lnTo>
                    <a:pt x="47665" y="32416"/>
                  </a:lnTo>
                  <a:lnTo>
                    <a:pt x="52277" y="30936"/>
                  </a:lnTo>
                  <a:lnTo>
                    <a:pt x="56941" y="29667"/>
                  </a:lnTo>
                  <a:lnTo>
                    <a:pt x="59294" y="29126"/>
                  </a:lnTo>
                  <a:lnTo>
                    <a:pt x="60430" y="28888"/>
                  </a:lnTo>
                  <a:lnTo>
                    <a:pt x="62703" y="28465"/>
                  </a:lnTo>
                  <a:lnTo>
                    <a:pt x="64976" y="28108"/>
                  </a:lnTo>
                  <a:lnTo>
                    <a:pt x="67262" y="27804"/>
                  </a:lnTo>
                  <a:lnTo>
                    <a:pt x="69561" y="27580"/>
                  </a:lnTo>
                  <a:lnTo>
                    <a:pt x="71861" y="27421"/>
                  </a:lnTo>
                  <a:lnTo>
                    <a:pt x="74160" y="27328"/>
                  </a:lnTo>
                  <a:lnTo>
                    <a:pt x="76473" y="27302"/>
                  </a:lnTo>
                  <a:lnTo>
                    <a:pt x="78772" y="27355"/>
                  </a:lnTo>
                  <a:lnTo>
                    <a:pt x="81071" y="27461"/>
                  </a:lnTo>
                  <a:lnTo>
                    <a:pt x="83370" y="27646"/>
                  </a:lnTo>
                  <a:lnTo>
                    <a:pt x="85657" y="27910"/>
                  </a:lnTo>
                  <a:lnTo>
                    <a:pt x="87943" y="28227"/>
                  </a:lnTo>
                  <a:lnTo>
                    <a:pt x="90216" y="28637"/>
                  </a:lnTo>
                  <a:lnTo>
                    <a:pt x="92475" y="29099"/>
                  </a:lnTo>
                  <a:lnTo>
                    <a:pt x="94722" y="29654"/>
                  </a:lnTo>
                  <a:lnTo>
                    <a:pt x="95832" y="29958"/>
                  </a:lnTo>
                  <a:lnTo>
                    <a:pt x="97536" y="30447"/>
                  </a:lnTo>
                  <a:lnTo>
                    <a:pt x="100893" y="31570"/>
                  </a:lnTo>
                  <a:lnTo>
                    <a:pt x="104183" y="32839"/>
                  </a:lnTo>
                  <a:lnTo>
                    <a:pt x="107421" y="34240"/>
                  </a:lnTo>
                  <a:lnTo>
                    <a:pt x="112218" y="36499"/>
                  </a:lnTo>
                  <a:lnTo>
                    <a:pt x="118521" y="39697"/>
                  </a:lnTo>
                  <a:lnTo>
                    <a:pt x="121666" y="41323"/>
                  </a:lnTo>
                  <a:lnTo>
                    <a:pt x="123146" y="42063"/>
                  </a:lnTo>
                  <a:lnTo>
                    <a:pt x="126133" y="43503"/>
                  </a:lnTo>
                  <a:lnTo>
                    <a:pt x="129145" y="44851"/>
                  </a:lnTo>
                  <a:lnTo>
                    <a:pt x="132198" y="46080"/>
                  </a:lnTo>
                  <a:lnTo>
                    <a:pt x="135290" y="47177"/>
                  </a:lnTo>
                  <a:lnTo>
                    <a:pt x="138448" y="48102"/>
                  </a:lnTo>
                  <a:lnTo>
                    <a:pt x="141646" y="48842"/>
                  </a:lnTo>
                  <a:lnTo>
                    <a:pt x="144924" y="49383"/>
                  </a:lnTo>
                  <a:lnTo>
                    <a:pt x="146589" y="49555"/>
                  </a:lnTo>
                  <a:lnTo>
                    <a:pt x="147712" y="49648"/>
                  </a:lnTo>
                  <a:lnTo>
                    <a:pt x="149958" y="49727"/>
                  </a:lnTo>
                  <a:lnTo>
                    <a:pt x="152191" y="49687"/>
                  </a:lnTo>
                  <a:lnTo>
                    <a:pt x="154412" y="49529"/>
                  </a:lnTo>
                  <a:lnTo>
                    <a:pt x="156605" y="49264"/>
                  </a:lnTo>
                  <a:lnTo>
                    <a:pt x="158799" y="48881"/>
                  </a:lnTo>
                  <a:lnTo>
                    <a:pt x="160953" y="48406"/>
                  </a:lnTo>
                  <a:lnTo>
                    <a:pt x="163093" y="47824"/>
                  </a:lnTo>
                  <a:lnTo>
                    <a:pt x="165208" y="47150"/>
                  </a:lnTo>
                  <a:lnTo>
                    <a:pt x="167296" y="46384"/>
                  </a:lnTo>
                  <a:lnTo>
                    <a:pt x="169344" y="45538"/>
                  </a:lnTo>
                  <a:lnTo>
                    <a:pt x="171379" y="44613"/>
                  </a:lnTo>
                  <a:lnTo>
                    <a:pt x="173374" y="43609"/>
                  </a:lnTo>
                  <a:lnTo>
                    <a:pt x="175330" y="42538"/>
                  </a:lnTo>
                  <a:lnTo>
                    <a:pt x="177246" y="41389"/>
                  </a:lnTo>
                  <a:lnTo>
                    <a:pt x="179136" y="40186"/>
                  </a:lnTo>
                  <a:lnTo>
                    <a:pt x="180061" y="39565"/>
                  </a:lnTo>
                  <a:lnTo>
                    <a:pt x="180827" y="39036"/>
                  </a:lnTo>
                  <a:lnTo>
                    <a:pt x="182307" y="37926"/>
                  </a:lnTo>
                  <a:lnTo>
                    <a:pt x="183761" y="36764"/>
                  </a:lnTo>
                  <a:lnTo>
                    <a:pt x="185175" y="35548"/>
                  </a:lnTo>
                  <a:lnTo>
                    <a:pt x="187223" y="33645"/>
                  </a:lnTo>
                  <a:lnTo>
                    <a:pt x="189813" y="30962"/>
                  </a:lnTo>
                  <a:lnTo>
                    <a:pt x="192284" y="28135"/>
                  </a:lnTo>
                  <a:lnTo>
                    <a:pt x="194636" y="25214"/>
                  </a:lnTo>
                  <a:lnTo>
                    <a:pt x="196883" y="22228"/>
                  </a:lnTo>
                  <a:lnTo>
                    <a:pt x="199050" y="19188"/>
                  </a:lnTo>
                  <a:lnTo>
                    <a:pt x="200094" y="17682"/>
                  </a:lnTo>
                  <a:lnTo>
                    <a:pt x="201415" y="15739"/>
                  </a:lnTo>
                  <a:lnTo>
                    <a:pt x="203966" y="11788"/>
                  </a:lnTo>
                  <a:lnTo>
                    <a:pt x="206424" y="7797"/>
                  </a:lnTo>
                  <a:lnTo>
                    <a:pt x="208816" y="3754"/>
                  </a:lnTo>
                  <a:lnTo>
                    <a:pt x="209992" y="1719"/>
                  </a:lnTo>
                  <a:lnTo>
                    <a:pt x="209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p:nvPr/>
          </p:nvSpPr>
          <p:spPr>
            <a:xfrm>
              <a:off x="2676230" y="3460190"/>
              <a:ext cx="6460839" cy="1683290"/>
            </a:xfrm>
            <a:custGeom>
              <a:avLst/>
              <a:gdLst/>
              <a:ahLst/>
              <a:cxnLst/>
              <a:rect l="l" t="t" r="r" b="b"/>
              <a:pathLst>
                <a:path w="202328" h="52714" extrusionOk="0">
                  <a:moveTo>
                    <a:pt x="202328" y="1"/>
                  </a:moveTo>
                  <a:lnTo>
                    <a:pt x="200993" y="2260"/>
                  </a:lnTo>
                  <a:lnTo>
                    <a:pt x="198258" y="6714"/>
                  </a:lnTo>
                  <a:lnTo>
                    <a:pt x="196844" y="8920"/>
                  </a:lnTo>
                  <a:lnTo>
                    <a:pt x="195786" y="10546"/>
                  </a:lnTo>
                  <a:lnTo>
                    <a:pt x="193619" y="13783"/>
                  </a:lnTo>
                  <a:lnTo>
                    <a:pt x="191373" y="16981"/>
                  </a:lnTo>
                  <a:lnTo>
                    <a:pt x="189034" y="20113"/>
                  </a:lnTo>
                  <a:lnTo>
                    <a:pt x="186589" y="23166"/>
                  </a:lnTo>
                  <a:lnTo>
                    <a:pt x="184039" y="26126"/>
                  </a:lnTo>
                  <a:lnTo>
                    <a:pt x="181356" y="28967"/>
                  </a:lnTo>
                  <a:lnTo>
                    <a:pt x="178542" y="31649"/>
                  </a:lnTo>
                  <a:lnTo>
                    <a:pt x="177062" y="32931"/>
                  </a:lnTo>
                  <a:lnTo>
                    <a:pt x="176255" y="33605"/>
                  </a:lnTo>
                  <a:lnTo>
                    <a:pt x="174604" y="34900"/>
                  </a:lnTo>
                  <a:lnTo>
                    <a:pt x="172873" y="36116"/>
                  </a:lnTo>
                  <a:lnTo>
                    <a:pt x="171115" y="37279"/>
                  </a:lnTo>
                  <a:lnTo>
                    <a:pt x="169305" y="38376"/>
                  </a:lnTo>
                  <a:lnTo>
                    <a:pt x="167455" y="39393"/>
                  </a:lnTo>
                  <a:lnTo>
                    <a:pt x="164627" y="40833"/>
                  </a:lnTo>
                  <a:lnTo>
                    <a:pt x="162724" y="41719"/>
                  </a:lnTo>
                  <a:lnTo>
                    <a:pt x="161667" y="42181"/>
                  </a:lnTo>
                  <a:lnTo>
                    <a:pt x="159513" y="43014"/>
                  </a:lnTo>
                  <a:lnTo>
                    <a:pt x="157332" y="43754"/>
                  </a:lnTo>
                  <a:lnTo>
                    <a:pt x="155112" y="44388"/>
                  </a:lnTo>
                  <a:lnTo>
                    <a:pt x="152866" y="44903"/>
                  </a:lnTo>
                  <a:lnTo>
                    <a:pt x="150606" y="45300"/>
                  </a:lnTo>
                  <a:lnTo>
                    <a:pt x="148320" y="45591"/>
                  </a:lnTo>
                  <a:lnTo>
                    <a:pt x="146021" y="45749"/>
                  </a:lnTo>
                  <a:lnTo>
                    <a:pt x="144858" y="45789"/>
                  </a:lnTo>
                  <a:lnTo>
                    <a:pt x="143959" y="45789"/>
                  </a:lnTo>
                  <a:lnTo>
                    <a:pt x="142175" y="45749"/>
                  </a:lnTo>
                  <a:lnTo>
                    <a:pt x="140391" y="45617"/>
                  </a:lnTo>
                  <a:lnTo>
                    <a:pt x="138634" y="45432"/>
                  </a:lnTo>
                  <a:lnTo>
                    <a:pt x="136876" y="45168"/>
                  </a:lnTo>
                  <a:lnTo>
                    <a:pt x="135145" y="44837"/>
                  </a:lnTo>
                  <a:lnTo>
                    <a:pt x="132568" y="44243"/>
                  </a:lnTo>
                  <a:lnTo>
                    <a:pt x="129185" y="43238"/>
                  </a:lnTo>
                  <a:lnTo>
                    <a:pt x="125842" y="42049"/>
                  </a:lnTo>
                  <a:lnTo>
                    <a:pt x="122565" y="40701"/>
                  </a:lnTo>
                  <a:lnTo>
                    <a:pt x="119327" y="39221"/>
                  </a:lnTo>
                  <a:lnTo>
                    <a:pt x="117729" y="38442"/>
                  </a:lnTo>
                  <a:lnTo>
                    <a:pt x="114650" y="36896"/>
                  </a:lnTo>
                  <a:lnTo>
                    <a:pt x="108518" y="33750"/>
                  </a:lnTo>
                  <a:lnTo>
                    <a:pt x="103893" y="31478"/>
                  </a:lnTo>
                  <a:lnTo>
                    <a:pt x="100774" y="30037"/>
                  </a:lnTo>
                  <a:lnTo>
                    <a:pt x="97603" y="28703"/>
                  </a:lnTo>
                  <a:lnTo>
                    <a:pt x="94379" y="27474"/>
                  </a:lnTo>
                  <a:lnTo>
                    <a:pt x="92740" y="26932"/>
                  </a:lnTo>
                  <a:lnTo>
                    <a:pt x="91696" y="26588"/>
                  </a:lnTo>
                  <a:lnTo>
                    <a:pt x="89595" y="25980"/>
                  </a:lnTo>
                  <a:lnTo>
                    <a:pt x="87481" y="25425"/>
                  </a:lnTo>
                  <a:lnTo>
                    <a:pt x="85340" y="24950"/>
                  </a:lnTo>
                  <a:lnTo>
                    <a:pt x="83199" y="24527"/>
                  </a:lnTo>
                  <a:lnTo>
                    <a:pt x="81032" y="24183"/>
                  </a:lnTo>
                  <a:lnTo>
                    <a:pt x="78878" y="23892"/>
                  </a:lnTo>
                  <a:lnTo>
                    <a:pt x="76698" y="23668"/>
                  </a:lnTo>
                  <a:lnTo>
                    <a:pt x="74517" y="23509"/>
                  </a:lnTo>
                  <a:lnTo>
                    <a:pt x="72337" y="23404"/>
                  </a:lnTo>
                  <a:lnTo>
                    <a:pt x="69060" y="23377"/>
                  </a:lnTo>
                  <a:lnTo>
                    <a:pt x="64686" y="23536"/>
                  </a:lnTo>
                  <a:lnTo>
                    <a:pt x="60325" y="23945"/>
                  </a:lnTo>
                  <a:lnTo>
                    <a:pt x="58158" y="24249"/>
                  </a:lnTo>
                  <a:lnTo>
                    <a:pt x="55938" y="24593"/>
                  </a:lnTo>
                  <a:lnTo>
                    <a:pt x="51537" y="25491"/>
                  </a:lnTo>
                  <a:lnTo>
                    <a:pt x="47203" y="26615"/>
                  </a:lnTo>
                  <a:lnTo>
                    <a:pt x="42908" y="27923"/>
                  </a:lnTo>
                  <a:lnTo>
                    <a:pt x="38679" y="29416"/>
                  </a:lnTo>
                  <a:lnTo>
                    <a:pt x="34504" y="31068"/>
                  </a:lnTo>
                  <a:lnTo>
                    <a:pt x="30381" y="32865"/>
                  </a:lnTo>
                  <a:lnTo>
                    <a:pt x="26324" y="34768"/>
                  </a:lnTo>
                  <a:lnTo>
                    <a:pt x="24315" y="35759"/>
                  </a:lnTo>
                  <a:lnTo>
                    <a:pt x="22664" y="36592"/>
                  </a:lnTo>
                  <a:lnTo>
                    <a:pt x="19413" y="38376"/>
                  </a:lnTo>
                  <a:lnTo>
                    <a:pt x="16215" y="40265"/>
                  </a:lnTo>
                  <a:lnTo>
                    <a:pt x="13083" y="42287"/>
                  </a:lnTo>
                  <a:lnTo>
                    <a:pt x="10030" y="44415"/>
                  </a:lnTo>
                  <a:lnTo>
                    <a:pt x="7057" y="46648"/>
                  </a:lnTo>
                  <a:lnTo>
                    <a:pt x="4163" y="49000"/>
                  </a:lnTo>
                  <a:lnTo>
                    <a:pt x="1362" y="51445"/>
                  </a:lnTo>
                  <a:lnTo>
                    <a:pt x="1" y="52713"/>
                  </a:lnTo>
                  <a:lnTo>
                    <a:pt x="1216" y="52713"/>
                  </a:lnTo>
                  <a:lnTo>
                    <a:pt x="2696" y="51379"/>
                  </a:lnTo>
                  <a:lnTo>
                    <a:pt x="5723" y="48802"/>
                  </a:lnTo>
                  <a:lnTo>
                    <a:pt x="8868" y="46357"/>
                  </a:lnTo>
                  <a:lnTo>
                    <a:pt x="12092" y="44031"/>
                  </a:lnTo>
                  <a:lnTo>
                    <a:pt x="15409" y="41824"/>
                  </a:lnTo>
                  <a:lnTo>
                    <a:pt x="18792" y="39750"/>
                  </a:lnTo>
                  <a:lnTo>
                    <a:pt x="22267" y="37794"/>
                  </a:lnTo>
                  <a:lnTo>
                    <a:pt x="25795" y="35944"/>
                  </a:lnTo>
                  <a:lnTo>
                    <a:pt x="27579" y="35072"/>
                  </a:lnTo>
                  <a:lnTo>
                    <a:pt x="29813" y="34028"/>
                  </a:lnTo>
                  <a:lnTo>
                    <a:pt x="34319" y="32033"/>
                  </a:lnTo>
                  <a:lnTo>
                    <a:pt x="38891" y="30222"/>
                  </a:lnTo>
                  <a:lnTo>
                    <a:pt x="43542" y="28610"/>
                  </a:lnTo>
                  <a:lnTo>
                    <a:pt x="48260" y="27196"/>
                  </a:lnTo>
                  <a:lnTo>
                    <a:pt x="51828" y="26311"/>
                  </a:lnTo>
                  <a:lnTo>
                    <a:pt x="54233" y="25795"/>
                  </a:lnTo>
                  <a:lnTo>
                    <a:pt x="56651" y="25346"/>
                  </a:lnTo>
                  <a:lnTo>
                    <a:pt x="59069" y="24963"/>
                  </a:lnTo>
                  <a:lnTo>
                    <a:pt x="61514" y="24646"/>
                  </a:lnTo>
                  <a:lnTo>
                    <a:pt x="63972" y="24408"/>
                  </a:lnTo>
                  <a:lnTo>
                    <a:pt x="65201" y="24329"/>
                  </a:lnTo>
                  <a:lnTo>
                    <a:pt x="66271" y="24262"/>
                  </a:lnTo>
                  <a:lnTo>
                    <a:pt x="68399" y="24183"/>
                  </a:lnTo>
                  <a:lnTo>
                    <a:pt x="71584" y="24183"/>
                  </a:lnTo>
                  <a:lnTo>
                    <a:pt x="75799" y="24408"/>
                  </a:lnTo>
                  <a:lnTo>
                    <a:pt x="80001" y="24884"/>
                  </a:lnTo>
                  <a:lnTo>
                    <a:pt x="84151" y="25584"/>
                  </a:lnTo>
                  <a:lnTo>
                    <a:pt x="88273" y="26522"/>
                  </a:lnTo>
                  <a:lnTo>
                    <a:pt x="92343" y="27685"/>
                  </a:lnTo>
                  <a:lnTo>
                    <a:pt x="96347" y="29073"/>
                  </a:lnTo>
                  <a:lnTo>
                    <a:pt x="98316" y="29852"/>
                  </a:lnTo>
                  <a:lnTo>
                    <a:pt x="99889" y="30513"/>
                  </a:lnTo>
                  <a:lnTo>
                    <a:pt x="102981" y="31900"/>
                  </a:lnTo>
                  <a:lnTo>
                    <a:pt x="107553" y="34147"/>
                  </a:lnTo>
                  <a:lnTo>
                    <a:pt x="113579" y="37266"/>
                  </a:lnTo>
                  <a:lnTo>
                    <a:pt x="118125" y="39565"/>
                  </a:lnTo>
                  <a:lnTo>
                    <a:pt x="121204" y="41018"/>
                  </a:lnTo>
                  <a:lnTo>
                    <a:pt x="122750" y="41706"/>
                  </a:lnTo>
                  <a:lnTo>
                    <a:pt x="124455" y="42432"/>
                  </a:lnTo>
                  <a:lnTo>
                    <a:pt x="127917" y="43714"/>
                  </a:lnTo>
                  <a:lnTo>
                    <a:pt x="131445" y="44785"/>
                  </a:lnTo>
                  <a:lnTo>
                    <a:pt x="134114" y="45432"/>
                  </a:lnTo>
                  <a:lnTo>
                    <a:pt x="135912" y="45789"/>
                  </a:lnTo>
                  <a:lnTo>
                    <a:pt x="137709" y="46093"/>
                  </a:lnTo>
                  <a:lnTo>
                    <a:pt x="139519" y="46317"/>
                  </a:lnTo>
                  <a:lnTo>
                    <a:pt x="141343" y="46476"/>
                  </a:lnTo>
                  <a:lnTo>
                    <a:pt x="143166" y="46555"/>
                  </a:lnTo>
                  <a:lnTo>
                    <a:pt x="145003" y="46568"/>
                  </a:lnTo>
                  <a:lnTo>
                    <a:pt x="146840" y="46516"/>
                  </a:lnTo>
                  <a:lnTo>
                    <a:pt x="148690" y="46370"/>
                  </a:lnTo>
                  <a:lnTo>
                    <a:pt x="150540" y="46159"/>
                  </a:lnTo>
                  <a:lnTo>
                    <a:pt x="151465" y="46013"/>
                  </a:lnTo>
                  <a:lnTo>
                    <a:pt x="152562" y="45828"/>
                  </a:lnTo>
                  <a:lnTo>
                    <a:pt x="154729" y="45353"/>
                  </a:lnTo>
                  <a:lnTo>
                    <a:pt x="156870" y="44771"/>
                  </a:lnTo>
                  <a:lnTo>
                    <a:pt x="158971" y="44084"/>
                  </a:lnTo>
                  <a:lnTo>
                    <a:pt x="161059" y="43305"/>
                  </a:lnTo>
                  <a:lnTo>
                    <a:pt x="163094" y="42446"/>
                  </a:lnTo>
                  <a:lnTo>
                    <a:pt x="165116" y="41507"/>
                  </a:lnTo>
                  <a:lnTo>
                    <a:pt x="167098" y="40503"/>
                  </a:lnTo>
                  <a:lnTo>
                    <a:pt x="168062" y="39974"/>
                  </a:lnTo>
                  <a:lnTo>
                    <a:pt x="169754" y="39023"/>
                  </a:lnTo>
                  <a:lnTo>
                    <a:pt x="172991" y="36988"/>
                  </a:lnTo>
                  <a:lnTo>
                    <a:pt x="175330" y="35323"/>
                  </a:lnTo>
                  <a:lnTo>
                    <a:pt x="176837" y="34147"/>
                  </a:lnTo>
                  <a:lnTo>
                    <a:pt x="178317" y="32918"/>
                  </a:lnTo>
                  <a:lnTo>
                    <a:pt x="179744" y="31649"/>
                  </a:lnTo>
                  <a:lnTo>
                    <a:pt x="180458" y="30975"/>
                  </a:lnTo>
                  <a:lnTo>
                    <a:pt x="181753" y="29707"/>
                  </a:lnTo>
                  <a:lnTo>
                    <a:pt x="184277" y="27077"/>
                  </a:lnTo>
                  <a:lnTo>
                    <a:pt x="186682" y="24329"/>
                  </a:lnTo>
                  <a:lnTo>
                    <a:pt x="188994" y="21501"/>
                  </a:lnTo>
                  <a:lnTo>
                    <a:pt x="191201" y="18593"/>
                  </a:lnTo>
                  <a:lnTo>
                    <a:pt x="193342" y="15620"/>
                  </a:lnTo>
                  <a:lnTo>
                    <a:pt x="196434" y="11088"/>
                  </a:lnTo>
                  <a:lnTo>
                    <a:pt x="198403" y="8035"/>
                  </a:lnTo>
                  <a:lnTo>
                    <a:pt x="200398" y="4864"/>
                  </a:lnTo>
                  <a:lnTo>
                    <a:pt x="202328" y="1639"/>
                  </a:lnTo>
                  <a:lnTo>
                    <a:pt x="202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3"/>
            <p:cNvSpPr/>
            <p:nvPr/>
          </p:nvSpPr>
          <p:spPr>
            <a:xfrm>
              <a:off x="2904933" y="3727309"/>
              <a:ext cx="6232138" cy="1416174"/>
            </a:xfrm>
            <a:custGeom>
              <a:avLst/>
              <a:gdLst/>
              <a:ahLst/>
              <a:cxnLst/>
              <a:rect l="l" t="t" r="r" b="b"/>
              <a:pathLst>
                <a:path w="195166" h="44349" extrusionOk="0">
                  <a:moveTo>
                    <a:pt x="195166" y="0"/>
                  </a:moveTo>
                  <a:lnTo>
                    <a:pt x="193170" y="3106"/>
                  </a:lnTo>
                  <a:lnTo>
                    <a:pt x="191109" y="6172"/>
                  </a:lnTo>
                  <a:lnTo>
                    <a:pt x="189999" y="7797"/>
                  </a:lnTo>
                  <a:lnTo>
                    <a:pt x="187713" y="11021"/>
                  </a:lnTo>
                  <a:lnTo>
                    <a:pt x="185361" y="14219"/>
                  </a:lnTo>
                  <a:lnTo>
                    <a:pt x="182929" y="17351"/>
                  </a:lnTo>
                  <a:lnTo>
                    <a:pt x="180392" y="20404"/>
                  </a:lnTo>
                  <a:lnTo>
                    <a:pt x="177749" y="23364"/>
                  </a:lnTo>
                  <a:lnTo>
                    <a:pt x="174987" y="26192"/>
                  </a:lnTo>
                  <a:lnTo>
                    <a:pt x="172093" y="28901"/>
                  </a:lnTo>
                  <a:lnTo>
                    <a:pt x="170600" y="30182"/>
                  </a:lnTo>
                  <a:lnTo>
                    <a:pt x="169781" y="30856"/>
                  </a:lnTo>
                  <a:lnTo>
                    <a:pt x="168116" y="32138"/>
                  </a:lnTo>
                  <a:lnTo>
                    <a:pt x="166385" y="33354"/>
                  </a:lnTo>
                  <a:lnTo>
                    <a:pt x="164614" y="34517"/>
                  </a:lnTo>
                  <a:lnTo>
                    <a:pt x="162803" y="35613"/>
                  </a:lnTo>
                  <a:lnTo>
                    <a:pt x="160953" y="36644"/>
                  </a:lnTo>
                  <a:lnTo>
                    <a:pt x="158139" y="38085"/>
                  </a:lnTo>
                  <a:lnTo>
                    <a:pt x="156223" y="38970"/>
                  </a:lnTo>
                  <a:lnTo>
                    <a:pt x="155165" y="39432"/>
                  </a:lnTo>
                  <a:lnTo>
                    <a:pt x="153011" y="40265"/>
                  </a:lnTo>
                  <a:lnTo>
                    <a:pt x="150831" y="41005"/>
                  </a:lnTo>
                  <a:lnTo>
                    <a:pt x="148611" y="41639"/>
                  </a:lnTo>
                  <a:lnTo>
                    <a:pt x="146365" y="42155"/>
                  </a:lnTo>
                  <a:lnTo>
                    <a:pt x="144105" y="42551"/>
                  </a:lnTo>
                  <a:lnTo>
                    <a:pt x="141819" y="42842"/>
                  </a:lnTo>
                  <a:lnTo>
                    <a:pt x="139519" y="43000"/>
                  </a:lnTo>
                  <a:lnTo>
                    <a:pt x="138357" y="43040"/>
                  </a:lnTo>
                  <a:lnTo>
                    <a:pt x="137458" y="43040"/>
                  </a:lnTo>
                  <a:lnTo>
                    <a:pt x="135674" y="43000"/>
                  </a:lnTo>
                  <a:lnTo>
                    <a:pt x="133890" y="42868"/>
                  </a:lnTo>
                  <a:lnTo>
                    <a:pt x="132133" y="42683"/>
                  </a:lnTo>
                  <a:lnTo>
                    <a:pt x="130375" y="42419"/>
                  </a:lnTo>
                  <a:lnTo>
                    <a:pt x="128644" y="42089"/>
                  </a:lnTo>
                  <a:lnTo>
                    <a:pt x="126067" y="41494"/>
                  </a:lnTo>
                  <a:lnTo>
                    <a:pt x="122684" y="40490"/>
                  </a:lnTo>
                  <a:lnTo>
                    <a:pt x="119341" y="39300"/>
                  </a:lnTo>
                  <a:lnTo>
                    <a:pt x="116064" y="37952"/>
                  </a:lnTo>
                  <a:lnTo>
                    <a:pt x="112826" y="36472"/>
                  </a:lnTo>
                  <a:lnTo>
                    <a:pt x="111227" y="35693"/>
                  </a:lnTo>
                  <a:lnTo>
                    <a:pt x="108148" y="34147"/>
                  </a:lnTo>
                  <a:lnTo>
                    <a:pt x="102017" y="31002"/>
                  </a:lnTo>
                  <a:lnTo>
                    <a:pt x="97392" y="28729"/>
                  </a:lnTo>
                  <a:lnTo>
                    <a:pt x="94273" y="27288"/>
                  </a:lnTo>
                  <a:lnTo>
                    <a:pt x="91102" y="25954"/>
                  </a:lnTo>
                  <a:lnTo>
                    <a:pt x="87877" y="24725"/>
                  </a:lnTo>
                  <a:lnTo>
                    <a:pt x="86239" y="24183"/>
                  </a:lnTo>
                  <a:lnTo>
                    <a:pt x="85195" y="23839"/>
                  </a:lnTo>
                  <a:lnTo>
                    <a:pt x="83094" y="23231"/>
                  </a:lnTo>
                  <a:lnTo>
                    <a:pt x="80979" y="22676"/>
                  </a:lnTo>
                  <a:lnTo>
                    <a:pt x="78839" y="22201"/>
                  </a:lnTo>
                  <a:lnTo>
                    <a:pt x="76698" y="21778"/>
                  </a:lnTo>
                  <a:lnTo>
                    <a:pt x="74531" y="21434"/>
                  </a:lnTo>
                  <a:lnTo>
                    <a:pt x="72377" y="21144"/>
                  </a:lnTo>
                  <a:lnTo>
                    <a:pt x="70196" y="20919"/>
                  </a:lnTo>
                  <a:lnTo>
                    <a:pt x="68016" y="20760"/>
                  </a:lnTo>
                  <a:lnTo>
                    <a:pt x="65835" y="20655"/>
                  </a:lnTo>
                  <a:lnTo>
                    <a:pt x="62558" y="20615"/>
                  </a:lnTo>
                  <a:lnTo>
                    <a:pt x="58184" y="20787"/>
                  </a:lnTo>
                  <a:lnTo>
                    <a:pt x="53824" y="21196"/>
                  </a:lnTo>
                  <a:lnTo>
                    <a:pt x="51656" y="21500"/>
                  </a:lnTo>
                  <a:lnTo>
                    <a:pt x="49436" y="21844"/>
                  </a:lnTo>
                  <a:lnTo>
                    <a:pt x="45036" y="22743"/>
                  </a:lnTo>
                  <a:lnTo>
                    <a:pt x="40702" y="23866"/>
                  </a:lnTo>
                  <a:lnTo>
                    <a:pt x="36407" y="25174"/>
                  </a:lnTo>
                  <a:lnTo>
                    <a:pt x="32178" y="26667"/>
                  </a:lnTo>
                  <a:lnTo>
                    <a:pt x="28002" y="28319"/>
                  </a:lnTo>
                  <a:lnTo>
                    <a:pt x="23880" y="30116"/>
                  </a:lnTo>
                  <a:lnTo>
                    <a:pt x="19823" y="32019"/>
                  </a:lnTo>
                  <a:lnTo>
                    <a:pt x="17814" y="33010"/>
                  </a:lnTo>
                  <a:lnTo>
                    <a:pt x="16638" y="33605"/>
                  </a:lnTo>
                  <a:lnTo>
                    <a:pt x="14312" y="34847"/>
                  </a:lnTo>
                  <a:lnTo>
                    <a:pt x="12026" y="36142"/>
                  </a:lnTo>
                  <a:lnTo>
                    <a:pt x="9753" y="37503"/>
                  </a:lnTo>
                  <a:lnTo>
                    <a:pt x="7520" y="38930"/>
                  </a:lnTo>
                  <a:lnTo>
                    <a:pt x="5326" y="40410"/>
                  </a:lnTo>
                  <a:lnTo>
                    <a:pt x="3159" y="41943"/>
                  </a:lnTo>
                  <a:lnTo>
                    <a:pt x="1045" y="43529"/>
                  </a:lnTo>
                  <a:lnTo>
                    <a:pt x="1" y="44348"/>
                  </a:lnTo>
                  <a:lnTo>
                    <a:pt x="1402" y="44348"/>
                  </a:lnTo>
                  <a:lnTo>
                    <a:pt x="2551" y="43476"/>
                  </a:lnTo>
                  <a:lnTo>
                    <a:pt x="4890" y="41785"/>
                  </a:lnTo>
                  <a:lnTo>
                    <a:pt x="7269" y="40159"/>
                  </a:lnTo>
                  <a:lnTo>
                    <a:pt x="9700" y="38587"/>
                  </a:lnTo>
                  <a:lnTo>
                    <a:pt x="12158" y="37080"/>
                  </a:lnTo>
                  <a:lnTo>
                    <a:pt x="14669" y="35653"/>
                  </a:lnTo>
                  <a:lnTo>
                    <a:pt x="17206" y="34279"/>
                  </a:lnTo>
                  <a:lnTo>
                    <a:pt x="19783" y="32957"/>
                  </a:lnTo>
                  <a:lnTo>
                    <a:pt x="21078" y="32323"/>
                  </a:lnTo>
                  <a:lnTo>
                    <a:pt x="23311" y="31279"/>
                  </a:lnTo>
                  <a:lnTo>
                    <a:pt x="27817" y="29284"/>
                  </a:lnTo>
                  <a:lnTo>
                    <a:pt x="32390" y="27473"/>
                  </a:lnTo>
                  <a:lnTo>
                    <a:pt x="37041" y="25861"/>
                  </a:lnTo>
                  <a:lnTo>
                    <a:pt x="41759" y="24447"/>
                  </a:lnTo>
                  <a:lnTo>
                    <a:pt x="45327" y="23562"/>
                  </a:lnTo>
                  <a:lnTo>
                    <a:pt x="47732" y="23046"/>
                  </a:lnTo>
                  <a:lnTo>
                    <a:pt x="50150" y="22597"/>
                  </a:lnTo>
                  <a:lnTo>
                    <a:pt x="52568" y="22214"/>
                  </a:lnTo>
                  <a:lnTo>
                    <a:pt x="55013" y="21897"/>
                  </a:lnTo>
                  <a:lnTo>
                    <a:pt x="57471" y="21659"/>
                  </a:lnTo>
                  <a:lnTo>
                    <a:pt x="58700" y="21580"/>
                  </a:lnTo>
                  <a:lnTo>
                    <a:pt x="59770" y="21514"/>
                  </a:lnTo>
                  <a:lnTo>
                    <a:pt x="61898" y="21434"/>
                  </a:lnTo>
                  <a:lnTo>
                    <a:pt x="65082" y="21434"/>
                  </a:lnTo>
                  <a:lnTo>
                    <a:pt x="69298" y="21659"/>
                  </a:lnTo>
                  <a:lnTo>
                    <a:pt x="73500" y="22135"/>
                  </a:lnTo>
                  <a:lnTo>
                    <a:pt x="77649" y="22835"/>
                  </a:lnTo>
                  <a:lnTo>
                    <a:pt x="81772" y="23773"/>
                  </a:lnTo>
                  <a:lnTo>
                    <a:pt x="85842" y="24936"/>
                  </a:lnTo>
                  <a:lnTo>
                    <a:pt x="89846" y="26324"/>
                  </a:lnTo>
                  <a:lnTo>
                    <a:pt x="91815" y="27103"/>
                  </a:lnTo>
                  <a:lnTo>
                    <a:pt x="93388" y="27764"/>
                  </a:lnTo>
                  <a:lnTo>
                    <a:pt x="96480" y="29152"/>
                  </a:lnTo>
                  <a:lnTo>
                    <a:pt x="101052" y="31398"/>
                  </a:lnTo>
                  <a:lnTo>
                    <a:pt x="107078" y="34517"/>
                  </a:lnTo>
                  <a:lnTo>
                    <a:pt x="111624" y="36816"/>
                  </a:lnTo>
                  <a:lnTo>
                    <a:pt x="114703" y="38270"/>
                  </a:lnTo>
                  <a:lnTo>
                    <a:pt x="116249" y="38957"/>
                  </a:lnTo>
                  <a:lnTo>
                    <a:pt x="117953" y="39684"/>
                  </a:lnTo>
                  <a:lnTo>
                    <a:pt x="121416" y="40965"/>
                  </a:lnTo>
                  <a:lnTo>
                    <a:pt x="124944" y="42036"/>
                  </a:lnTo>
                  <a:lnTo>
                    <a:pt x="127613" y="42683"/>
                  </a:lnTo>
                  <a:lnTo>
                    <a:pt x="129410" y="43040"/>
                  </a:lnTo>
                  <a:lnTo>
                    <a:pt x="131208" y="43331"/>
                  </a:lnTo>
                  <a:lnTo>
                    <a:pt x="133018" y="43569"/>
                  </a:lnTo>
                  <a:lnTo>
                    <a:pt x="134842" y="43727"/>
                  </a:lnTo>
                  <a:lnTo>
                    <a:pt x="136665" y="43806"/>
                  </a:lnTo>
                  <a:lnTo>
                    <a:pt x="138502" y="43820"/>
                  </a:lnTo>
                  <a:lnTo>
                    <a:pt x="140339" y="43767"/>
                  </a:lnTo>
                  <a:lnTo>
                    <a:pt x="142189" y="43621"/>
                  </a:lnTo>
                  <a:lnTo>
                    <a:pt x="144039" y="43410"/>
                  </a:lnTo>
                  <a:lnTo>
                    <a:pt x="144964" y="43265"/>
                  </a:lnTo>
                  <a:lnTo>
                    <a:pt x="145968" y="43093"/>
                  </a:lnTo>
                  <a:lnTo>
                    <a:pt x="147990" y="42670"/>
                  </a:lnTo>
                  <a:lnTo>
                    <a:pt x="149985" y="42155"/>
                  </a:lnTo>
                  <a:lnTo>
                    <a:pt x="151967" y="41547"/>
                  </a:lnTo>
                  <a:lnTo>
                    <a:pt x="153923" y="40873"/>
                  </a:lnTo>
                  <a:lnTo>
                    <a:pt x="155866" y="40106"/>
                  </a:lnTo>
                  <a:lnTo>
                    <a:pt x="157769" y="39261"/>
                  </a:lnTo>
                  <a:lnTo>
                    <a:pt x="159645" y="38362"/>
                  </a:lnTo>
                  <a:lnTo>
                    <a:pt x="161495" y="37371"/>
                  </a:lnTo>
                  <a:lnTo>
                    <a:pt x="163306" y="36327"/>
                  </a:lnTo>
                  <a:lnTo>
                    <a:pt x="165076" y="35230"/>
                  </a:lnTo>
                  <a:lnTo>
                    <a:pt x="166821" y="34067"/>
                  </a:lnTo>
                  <a:lnTo>
                    <a:pt x="168499" y="32852"/>
                  </a:lnTo>
                  <a:lnTo>
                    <a:pt x="170151" y="31583"/>
                  </a:lnTo>
                  <a:lnTo>
                    <a:pt x="171750" y="30275"/>
                  </a:lnTo>
                  <a:lnTo>
                    <a:pt x="173282" y="28927"/>
                  </a:lnTo>
                  <a:lnTo>
                    <a:pt x="174036" y="28227"/>
                  </a:lnTo>
                  <a:lnTo>
                    <a:pt x="175370" y="26958"/>
                  </a:lnTo>
                  <a:lnTo>
                    <a:pt x="177960" y="24315"/>
                  </a:lnTo>
                  <a:lnTo>
                    <a:pt x="180458" y="21566"/>
                  </a:lnTo>
                  <a:lnTo>
                    <a:pt x="182850" y="18739"/>
                  </a:lnTo>
                  <a:lnTo>
                    <a:pt x="185162" y="15831"/>
                  </a:lnTo>
                  <a:lnTo>
                    <a:pt x="187396" y="12858"/>
                  </a:lnTo>
                  <a:lnTo>
                    <a:pt x="190633" y="8339"/>
                  </a:lnTo>
                  <a:lnTo>
                    <a:pt x="192708" y="5286"/>
                  </a:lnTo>
                  <a:lnTo>
                    <a:pt x="193950" y="3423"/>
                  </a:lnTo>
                  <a:lnTo>
                    <a:pt x="195166" y="1547"/>
                  </a:lnTo>
                  <a:lnTo>
                    <a:pt x="195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3"/>
            <p:cNvSpPr/>
            <p:nvPr/>
          </p:nvSpPr>
          <p:spPr>
            <a:xfrm>
              <a:off x="3208775" y="4557758"/>
              <a:ext cx="3357639" cy="585738"/>
            </a:xfrm>
            <a:custGeom>
              <a:avLst/>
              <a:gdLst/>
              <a:ahLst/>
              <a:cxnLst/>
              <a:rect l="l" t="t" r="r" b="b"/>
              <a:pathLst>
                <a:path w="105148" h="18343" extrusionOk="0">
                  <a:moveTo>
                    <a:pt x="53109" y="1"/>
                  </a:moveTo>
                  <a:lnTo>
                    <a:pt x="51325" y="14"/>
                  </a:lnTo>
                  <a:lnTo>
                    <a:pt x="47784" y="199"/>
                  </a:lnTo>
                  <a:lnTo>
                    <a:pt x="44269" y="542"/>
                  </a:lnTo>
                  <a:lnTo>
                    <a:pt x="40780" y="1058"/>
                  </a:lnTo>
                  <a:lnTo>
                    <a:pt x="37305" y="1705"/>
                  </a:lnTo>
                  <a:lnTo>
                    <a:pt x="33882" y="2511"/>
                  </a:lnTo>
                  <a:lnTo>
                    <a:pt x="30473" y="3436"/>
                  </a:lnTo>
                  <a:lnTo>
                    <a:pt x="27116" y="4507"/>
                  </a:lnTo>
                  <a:lnTo>
                    <a:pt x="23786" y="5683"/>
                  </a:lnTo>
                  <a:lnTo>
                    <a:pt x="20496" y="6978"/>
                  </a:lnTo>
                  <a:lnTo>
                    <a:pt x="17245" y="8379"/>
                  </a:lnTo>
                  <a:lnTo>
                    <a:pt x="14034" y="9885"/>
                  </a:lnTo>
                  <a:lnTo>
                    <a:pt x="10876" y="11484"/>
                  </a:lnTo>
                  <a:lnTo>
                    <a:pt x="7757" y="13162"/>
                  </a:lnTo>
                  <a:lnTo>
                    <a:pt x="4691" y="14933"/>
                  </a:lnTo>
                  <a:lnTo>
                    <a:pt x="1679" y="16756"/>
                  </a:lnTo>
                  <a:lnTo>
                    <a:pt x="199" y="17708"/>
                  </a:lnTo>
                  <a:lnTo>
                    <a:pt x="106" y="17774"/>
                  </a:lnTo>
                  <a:lnTo>
                    <a:pt x="14" y="17933"/>
                  </a:lnTo>
                  <a:lnTo>
                    <a:pt x="0" y="18104"/>
                  </a:lnTo>
                  <a:lnTo>
                    <a:pt x="66" y="18276"/>
                  </a:lnTo>
                  <a:lnTo>
                    <a:pt x="106" y="18342"/>
                  </a:lnTo>
                  <a:lnTo>
                    <a:pt x="727" y="18342"/>
                  </a:lnTo>
                  <a:lnTo>
                    <a:pt x="2815" y="17021"/>
                  </a:lnTo>
                  <a:lnTo>
                    <a:pt x="7044" y="14510"/>
                  </a:lnTo>
                  <a:lnTo>
                    <a:pt x="11378" y="12145"/>
                  </a:lnTo>
                  <a:lnTo>
                    <a:pt x="15778" y="9951"/>
                  </a:lnTo>
                  <a:lnTo>
                    <a:pt x="20285" y="7956"/>
                  </a:lnTo>
                  <a:lnTo>
                    <a:pt x="24857" y="6158"/>
                  </a:lnTo>
                  <a:lnTo>
                    <a:pt x="28359" y="4969"/>
                  </a:lnTo>
                  <a:lnTo>
                    <a:pt x="30711" y="4242"/>
                  </a:lnTo>
                  <a:lnTo>
                    <a:pt x="33076" y="3568"/>
                  </a:lnTo>
                  <a:lnTo>
                    <a:pt x="35468" y="2974"/>
                  </a:lnTo>
                  <a:lnTo>
                    <a:pt x="36684" y="2696"/>
                  </a:lnTo>
                  <a:lnTo>
                    <a:pt x="37900" y="2432"/>
                  </a:lnTo>
                  <a:lnTo>
                    <a:pt x="40371" y="1956"/>
                  </a:lnTo>
                  <a:lnTo>
                    <a:pt x="42855" y="1573"/>
                  </a:lnTo>
                  <a:lnTo>
                    <a:pt x="45352" y="1256"/>
                  </a:lnTo>
                  <a:lnTo>
                    <a:pt x="47850" y="1031"/>
                  </a:lnTo>
                  <a:lnTo>
                    <a:pt x="50361" y="873"/>
                  </a:lnTo>
                  <a:lnTo>
                    <a:pt x="52885" y="820"/>
                  </a:lnTo>
                  <a:lnTo>
                    <a:pt x="55395" y="833"/>
                  </a:lnTo>
                  <a:lnTo>
                    <a:pt x="57906" y="952"/>
                  </a:lnTo>
                  <a:lnTo>
                    <a:pt x="60404" y="1150"/>
                  </a:lnTo>
                  <a:lnTo>
                    <a:pt x="62901" y="1441"/>
                  </a:lnTo>
                  <a:lnTo>
                    <a:pt x="65386" y="1811"/>
                  </a:lnTo>
                  <a:lnTo>
                    <a:pt x="67844" y="2287"/>
                  </a:lnTo>
                  <a:lnTo>
                    <a:pt x="70288" y="2855"/>
                  </a:lnTo>
                  <a:lnTo>
                    <a:pt x="72720" y="3529"/>
                  </a:lnTo>
                  <a:lnTo>
                    <a:pt x="75111" y="4295"/>
                  </a:lnTo>
                  <a:lnTo>
                    <a:pt x="76301" y="4718"/>
                  </a:lnTo>
                  <a:lnTo>
                    <a:pt x="78045" y="5379"/>
                  </a:lnTo>
                  <a:lnTo>
                    <a:pt x="81468" y="6859"/>
                  </a:lnTo>
                  <a:lnTo>
                    <a:pt x="84851" y="8511"/>
                  </a:lnTo>
                  <a:lnTo>
                    <a:pt x="88181" y="10281"/>
                  </a:lnTo>
                  <a:lnTo>
                    <a:pt x="93149" y="13043"/>
                  </a:lnTo>
                  <a:lnTo>
                    <a:pt x="98118" y="15792"/>
                  </a:lnTo>
                  <a:lnTo>
                    <a:pt x="101461" y="17523"/>
                  </a:lnTo>
                  <a:lnTo>
                    <a:pt x="103153" y="18342"/>
                  </a:lnTo>
                  <a:lnTo>
                    <a:pt x="105148" y="18342"/>
                  </a:lnTo>
                  <a:lnTo>
                    <a:pt x="103060" y="17391"/>
                  </a:lnTo>
                  <a:lnTo>
                    <a:pt x="98937" y="15290"/>
                  </a:lnTo>
                  <a:lnTo>
                    <a:pt x="92872" y="11946"/>
                  </a:lnTo>
                  <a:lnTo>
                    <a:pt x="88881" y="9740"/>
                  </a:lnTo>
                  <a:lnTo>
                    <a:pt x="86886" y="8669"/>
                  </a:lnTo>
                  <a:lnTo>
                    <a:pt x="82868" y="6634"/>
                  </a:lnTo>
                  <a:lnTo>
                    <a:pt x="79789" y="5247"/>
                  </a:lnTo>
                  <a:lnTo>
                    <a:pt x="77715" y="4388"/>
                  </a:lnTo>
                  <a:lnTo>
                    <a:pt x="75600" y="3608"/>
                  </a:lnTo>
                  <a:lnTo>
                    <a:pt x="73460" y="2881"/>
                  </a:lnTo>
                  <a:lnTo>
                    <a:pt x="72389" y="2564"/>
                  </a:lnTo>
                  <a:lnTo>
                    <a:pt x="71213" y="2234"/>
                  </a:lnTo>
                  <a:lnTo>
                    <a:pt x="68848" y="1639"/>
                  </a:lnTo>
                  <a:lnTo>
                    <a:pt x="66456" y="1150"/>
                  </a:lnTo>
                  <a:lnTo>
                    <a:pt x="64051" y="754"/>
                  </a:lnTo>
                  <a:lnTo>
                    <a:pt x="61633" y="437"/>
                  </a:lnTo>
                  <a:lnTo>
                    <a:pt x="59201" y="212"/>
                  </a:lnTo>
                  <a:lnTo>
                    <a:pt x="56770" y="67"/>
                  </a:lnTo>
                  <a:lnTo>
                    <a:pt x="543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p:nvPr/>
          </p:nvSpPr>
          <p:spPr>
            <a:xfrm>
              <a:off x="3454371" y="4705032"/>
              <a:ext cx="2811210" cy="438465"/>
            </a:xfrm>
            <a:custGeom>
              <a:avLst/>
              <a:gdLst/>
              <a:ahLst/>
              <a:cxnLst/>
              <a:rect l="l" t="t" r="r" b="b"/>
              <a:pathLst>
                <a:path w="88036" h="13731" extrusionOk="0">
                  <a:moveTo>
                    <a:pt x="46026" y="0"/>
                  </a:moveTo>
                  <a:lnTo>
                    <a:pt x="44811" y="14"/>
                  </a:lnTo>
                  <a:lnTo>
                    <a:pt x="43317" y="53"/>
                  </a:lnTo>
                  <a:lnTo>
                    <a:pt x="40344" y="225"/>
                  </a:lnTo>
                  <a:lnTo>
                    <a:pt x="37397" y="516"/>
                  </a:lnTo>
                  <a:lnTo>
                    <a:pt x="34477" y="912"/>
                  </a:lnTo>
                  <a:lnTo>
                    <a:pt x="31570" y="1428"/>
                  </a:lnTo>
                  <a:lnTo>
                    <a:pt x="28676" y="2035"/>
                  </a:lnTo>
                  <a:lnTo>
                    <a:pt x="25808" y="2762"/>
                  </a:lnTo>
                  <a:lnTo>
                    <a:pt x="22980" y="3568"/>
                  </a:lnTo>
                  <a:lnTo>
                    <a:pt x="20165" y="4467"/>
                  </a:lnTo>
                  <a:lnTo>
                    <a:pt x="17377" y="5458"/>
                  </a:lnTo>
                  <a:lnTo>
                    <a:pt x="14615" y="6542"/>
                  </a:lnTo>
                  <a:lnTo>
                    <a:pt x="11880" y="7691"/>
                  </a:lnTo>
                  <a:lnTo>
                    <a:pt x="9184" y="8920"/>
                  </a:lnTo>
                  <a:lnTo>
                    <a:pt x="6515" y="10215"/>
                  </a:lnTo>
                  <a:lnTo>
                    <a:pt x="3885" y="11576"/>
                  </a:lnTo>
                  <a:lnTo>
                    <a:pt x="1282" y="13003"/>
                  </a:lnTo>
                  <a:lnTo>
                    <a:pt x="0" y="13730"/>
                  </a:lnTo>
                  <a:lnTo>
                    <a:pt x="1665" y="13730"/>
                  </a:lnTo>
                  <a:lnTo>
                    <a:pt x="3330" y="12805"/>
                  </a:lnTo>
                  <a:lnTo>
                    <a:pt x="6700" y="11048"/>
                  </a:lnTo>
                  <a:lnTo>
                    <a:pt x="10122" y="9396"/>
                  </a:lnTo>
                  <a:lnTo>
                    <a:pt x="13598" y="7850"/>
                  </a:lnTo>
                  <a:lnTo>
                    <a:pt x="17126" y="6449"/>
                  </a:lnTo>
                  <a:lnTo>
                    <a:pt x="20694" y="5167"/>
                  </a:lnTo>
                  <a:lnTo>
                    <a:pt x="24328" y="4031"/>
                  </a:lnTo>
                  <a:lnTo>
                    <a:pt x="28002" y="3053"/>
                  </a:lnTo>
                  <a:lnTo>
                    <a:pt x="29865" y="2630"/>
                  </a:lnTo>
                  <a:lnTo>
                    <a:pt x="31094" y="2366"/>
                  </a:lnTo>
                  <a:lnTo>
                    <a:pt x="33578" y="1890"/>
                  </a:lnTo>
                  <a:lnTo>
                    <a:pt x="36076" y="1507"/>
                  </a:lnTo>
                  <a:lnTo>
                    <a:pt x="38586" y="1216"/>
                  </a:lnTo>
                  <a:lnTo>
                    <a:pt x="41110" y="991"/>
                  </a:lnTo>
                  <a:lnTo>
                    <a:pt x="43634" y="873"/>
                  </a:lnTo>
                  <a:lnTo>
                    <a:pt x="46158" y="820"/>
                  </a:lnTo>
                  <a:lnTo>
                    <a:pt x="48682" y="873"/>
                  </a:lnTo>
                  <a:lnTo>
                    <a:pt x="51206" y="1018"/>
                  </a:lnTo>
                  <a:lnTo>
                    <a:pt x="53717" y="1243"/>
                  </a:lnTo>
                  <a:lnTo>
                    <a:pt x="56215" y="1573"/>
                  </a:lnTo>
                  <a:lnTo>
                    <a:pt x="58712" y="1996"/>
                  </a:lnTo>
                  <a:lnTo>
                    <a:pt x="61170" y="2511"/>
                  </a:lnTo>
                  <a:lnTo>
                    <a:pt x="63628" y="3132"/>
                  </a:lnTo>
                  <a:lnTo>
                    <a:pt x="66046" y="3859"/>
                  </a:lnTo>
                  <a:lnTo>
                    <a:pt x="68438" y="4678"/>
                  </a:lnTo>
                  <a:lnTo>
                    <a:pt x="69627" y="5141"/>
                  </a:lnTo>
                  <a:lnTo>
                    <a:pt x="70698" y="5564"/>
                  </a:lnTo>
                  <a:lnTo>
                    <a:pt x="72838" y="6502"/>
                  </a:lnTo>
                  <a:lnTo>
                    <a:pt x="76010" y="8022"/>
                  </a:lnTo>
                  <a:lnTo>
                    <a:pt x="82234" y="11391"/>
                  </a:lnTo>
                  <a:lnTo>
                    <a:pt x="86357" y="13730"/>
                  </a:lnTo>
                  <a:lnTo>
                    <a:pt x="88035" y="13730"/>
                  </a:lnTo>
                  <a:lnTo>
                    <a:pt x="84375" y="11656"/>
                  </a:lnTo>
                  <a:lnTo>
                    <a:pt x="80741" y="9621"/>
                  </a:lnTo>
                  <a:lnTo>
                    <a:pt x="78759" y="8537"/>
                  </a:lnTo>
                  <a:lnTo>
                    <a:pt x="74728" y="6502"/>
                  </a:lnTo>
                  <a:lnTo>
                    <a:pt x="71649" y="5114"/>
                  </a:lnTo>
                  <a:lnTo>
                    <a:pt x="69574" y="4255"/>
                  </a:lnTo>
                  <a:lnTo>
                    <a:pt x="67460" y="3463"/>
                  </a:lnTo>
                  <a:lnTo>
                    <a:pt x="65306" y="2762"/>
                  </a:lnTo>
                  <a:lnTo>
                    <a:pt x="64223" y="2432"/>
                  </a:lnTo>
                  <a:lnTo>
                    <a:pt x="63046" y="2101"/>
                  </a:lnTo>
                  <a:lnTo>
                    <a:pt x="60655" y="1533"/>
                  </a:lnTo>
                  <a:lnTo>
                    <a:pt x="58250" y="1044"/>
                  </a:lnTo>
                  <a:lnTo>
                    <a:pt x="55818" y="661"/>
                  </a:lnTo>
                  <a:lnTo>
                    <a:pt x="53387" y="370"/>
                  </a:lnTo>
                  <a:lnTo>
                    <a:pt x="50942" y="159"/>
                  </a:lnTo>
                  <a:lnTo>
                    <a:pt x="48484" y="40"/>
                  </a:lnTo>
                  <a:lnTo>
                    <a:pt x="46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3"/>
            <p:cNvSpPr/>
            <p:nvPr/>
          </p:nvSpPr>
          <p:spPr>
            <a:xfrm>
              <a:off x="3757766" y="4863260"/>
              <a:ext cx="2225089" cy="280240"/>
            </a:xfrm>
            <a:custGeom>
              <a:avLst/>
              <a:gdLst/>
              <a:ahLst/>
              <a:cxnLst/>
              <a:rect l="l" t="t" r="r" b="b"/>
              <a:pathLst>
                <a:path w="69681" h="8776" extrusionOk="0">
                  <a:moveTo>
                    <a:pt x="36525" y="1"/>
                  </a:moveTo>
                  <a:lnTo>
                    <a:pt x="35310" y="14"/>
                  </a:lnTo>
                  <a:lnTo>
                    <a:pt x="34147" y="40"/>
                  </a:lnTo>
                  <a:lnTo>
                    <a:pt x="31847" y="159"/>
                  </a:lnTo>
                  <a:lnTo>
                    <a:pt x="29561" y="331"/>
                  </a:lnTo>
                  <a:lnTo>
                    <a:pt x="27288" y="582"/>
                  </a:lnTo>
                  <a:lnTo>
                    <a:pt x="25015" y="913"/>
                  </a:lnTo>
                  <a:lnTo>
                    <a:pt x="22769" y="1296"/>
                  </a:lnTo>
                  <a:lnTo>
                    <a:pt x="19412" y="1983"/>
                  </a:lnTo>
                  <a:lnTo>
                    <a:pt x="14986" y="3119"/>
                  </a:lnTo>
                  <a:lnTo>
                    <a:pt x="10612" y="4481"/>
                  </a:lnTo>
                  <a:lnTo>
                    <a:pt x="6317" y="6053"/>
                  </a:lnTo>
                  <a:lnTo>
                    <a:pt x="2075" y="7824"/>
                  </a:lnTo>
                  <a:lnTo>
                    <a:pt x="0" y="8775"/>
                  </a:lnTo>
                  <a:lnTo>
                    <a:pt x="1983" y="8775"/>
                  </a:lnTo>
                  <a:lnTo>
                    <a:pt x="4203" y="7811"/>
                  </a:lnTo>
                  <a:lnTo>
                    <a:pt x="8722" y="6027"/>
                  </a:lnTo>
                  <a:lnTo>
                    <a:pt x="12158" y="4851"/>
                  </a:lnTo>
                  <a:lnTo>
                    <a:pt x="14470" y="4137"/>
                  </a:lnTo>
                  <a:lnTo>
                    <a:pt x="16809" y="3489"/>
                  </a:lnTo>
                  <a:lnTo>
                    <a:pt x="19175" y="2895"/>
                  </a:lnTo>
                  <a:lnTo>
                    <a:pt x="20364" y="2630"/>
                  </a:lnTo>
                  <a:lnTo>
                    <a:pt x="21593" y="2366"/>
                  </a:lnTo>
                  <a:lnTo>
                    <a:pt x="24077" y="1890"/>
                  </a:lnTo>
                  <a:lnTo>
                    <a:pt x="26575" y="1507"/>
                  </a:lnTo>
                  <a:lnTo>
                    <a:pt x="29085" y="1217"/>
                  </a:lnTo>
                  <a:lnTo>
                    <a:pt x="31609" y="992"/>
                  </a:lnTo>
                  <a:lnTo>
                    <a:pt x="34133" y="873"/>
                  </a:lnTo>
                  <a:lnTo>
                    <a:pt x="36657" y="820"/>
                  </a:lnTo>
                  <a:lnTo>
                    <a:pt x="39181" y="873"/>
                  </a:lnTo>
                  <a:lnTo>
                    <a:pt x="41705" y="1018"/>
                  </a:lnTo>
                  <a:lnTo>
                    <a:pt x="44216" y="1243"/>
                  </a:lnTo>
                  <a:lnTo>
                    <a:pt x="46714" y="1573"/>
                  </a:lnTo>
                  <a:lnTo>
                    <a:pt x="49211" y="1996"/>
                  </a:lnTo>
                  <a:lnTo>
                    <a:pt x="51669" y="2512"/>
                  </a:lnTo>
                  <a:lnTo>
                    <a:pt x="54127" y="3133"/>
                  </a:lnTo>
                  <a:lnTo>
                    <a:pt x="56545" y="3859"/>
                  </a:lnTo>
                  <a:lnTo>
                    <a:pt x="58937" y="4679"/>
                  </a:lnTo>
                  <a:lnTo>
                    <a:pt x="60126" y="5128"/>
                  </a:lnTo>
                  <a:lnTo>
                    <a:pt x="61117" y="5538"/>
                  </a:lnTo>
                  <a:lnTo>
                    <a:pt x="63086" y="6383"/>
                  </a:lnTo>
                  <a:lnTo>
                    <a:pt x="66020" y="7784"/>
                  </a:lnTo>
                  <a:lnTo>
                    <a:pt x="67949" y="8775"/>
                  </a:lnTo>
                  <a:lnTo>
                    <a:pt x="69680" y="8775"/>
                  </a:lnTo>
                  <a:lnTo>
                    <a:pt x="67883" y="7824"/>
                  </a:lnTo>
                  <a:lnTo>
                    <a:pt x="64223" y="6027"/>
                  </a:lnTo>
                  <a:lnTo>
                    <a:pt x="60496" y="4414"/>
                  </a:lnTo>
                  <a:lnTo>
                    <a:pt x="57642" y="3357"/>
                  </a:lnTo>
                  <a:lnTo>
                    <a:pt x="55699" y="2723"/>
                  </a:lnTo>
                  <a:lnTo>
                    <a:pt x="54722" y="2432"/>
                  </a:lnTo>
                  <a:lnTo>
                    <a:pt x="53545" y="2102"/>
                  </a:lnTo>
                  <a:lnTo>
                    <a:pt x="51154" y="1534"/>
                  </a:lnTo>
                  <a:lnTo>
                    <a:pt x="48749" y="1045"/>
                  </a:lnTo>
                  <a:lnTo>
                    <a:pt x="46317" y="662"/>
                  </a:lnTo>
                  <a:lnTo>
                    <a:pt x="43886" y="371"/>
                  </a:lnTo>
                  <a:lnTo>
                    <a:pt x="41441" y="159"/>
                  </a:lnTo>
                  <a:lnTo>
                    <a:pt x="38983" y="40"/>
                  </a:lnTo>
                  <a:lnTo>
                    <a:pt x="36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4130359" y="5014750"/>
              <a:ext cx="1517017" cy="128752"/>
            </a:xfrm>
            <a:custGeom>
              <a:avLst/>
              <a:gdLst/>
              <a:ahLst/>
              <a:cxnLst/>
              <a:rect l="l" t="t" r="r" b="b"/>
              <a:pathLst>
                <a:path w="47507" h="4032" extrusionOk="0">
                  <a:moveTo>
                    <a:pt x="24527" y="1"/>
                  </a:moveTo>
                  <a:lnTo>
                    <a:pt x="23311" y="14"/>
                  </a:lnTo>
                  <a:lnTo>
                    <a:pt x="21805" y="40"/>
                  </a:lnTo>
                  <a:lnTo>
                    <a:pt x="18831" y="212"/>
                  </a:lnTo>
                  <a:lnTo>
                    <a:pt x="15871" y="503"/>
                  </a:lnTo>
                  <a:lnTo>
                    <a:pt x="12938" y="913"/>
                  </a:lnTo>
                  <a:lnTo>
                    <a:pt x="10017" y="1428"/>
                  </a:lnTo>
                  <a:lnTo>
                    <a:pt x="7123" y="2049"/>
                  </a:lnTo>
                  <a:lnTo>
                    <a:pt x="4256" y="2763"/>
                  </a:lnTo>
                  <a:lnTo>
                    <a:pt x="1402" y="3582"/>
                  </a:lnTo>
                  <a:lnTo>
                    <a:pt x="1" y="4031"/>
                  </a:lnTo>
                  <a:lnTo>
                    <a:pt x="2829" y="4031"/>
                  </a:lnTo>
                  <a:lnTo>
                    <a:pt x="4203" y="3648"/>
                  </a:lnTo>
                  <a:lnTo>
                    <a:pt x="6965" y="2934"/>
                  </a:lnTo>
                  <a:lnTo>
                    <a:pt x="8366" y="2617"/>
                  </a:lnTo>
                  <a:lnTo>
                    <a:pt x="9502" y="2366"/>
                  </a:lnTo>
                  <a:lnTo>
                    <a:pt x="11775" y="1943"/>
                  </a:lnTo>
                  <a:lnTo>
                    <a:pt x="14074" y="1573"/>
                  </a:lnTo>
                  <a:lnTo>
                    <a:pt x="16387" y="1283"/>
                  </a:lnTo>
                  <a:lnTo>
                    <a:pt x="18699" y="1058"/>
                  </a:lnTo>
                  <a:lnTo>
                    <a:pt x="21025" y="899"/>
                  </a:lnTo>
                  <a:lnTo>
                    <a:pt x="23351" y="833"/>
                  </a:lnTo>
                  <a:lnTo>
                    <a:pt x="25677" y="833"/>
                  </a:lnTo>
                  <a:lnTo>
                    <a:pt x="28002" y="899"/>
                  </a:lnTo>
                  <a:lnTo>
                    <a:pt x="30315" y="1058"/>
                  </a:lnTo>
                  <a:lnTo>
                    <a:pt x="32627" y="1283"/>
                  </a:lnTo>
                  <a:lnTo>
                    <a:pt x="34927" y="1600"/>
                  </a:lnTo>
                  <a:lnTo>
                    <a:pt x="37226" y="1996"/>
                  </a:lnTo>
                  <a:lnTo>
                    <a:pt x="39499" y="2472"/>
                  </a:lnTo>
                  <a:lnTo>
                    <a:pt x="41745" y="3027"/>
                  </a:lnTo>
                  <a:lnTo>
                    <a:pt x="43979" y="3674"/>
                  </a:lnTo>
                  <a:lnTo>
                    <a:pt x="45089" y="4031"/>
                  </a:lnTo>
                  <a:lnTo>
                    <a:pt x="47507" y="4031"/>
                  </a:lnTo>
                  <a:lnTo>
                    <a:pt x="46331" y="3595"/>
                  </a:lnTo>
                  <a:lnTo>
                    <a:pt x="43939" y="2789"/>
                  </a:lnTo>
                  <a:lnTo>
                    <a:pt x="42723" y="2432"/>
                  </a:lnTo>
                  <a:lnTo>
                    <a:pt x="41547" y="2102"/>
                  </a:lnTo>
                  <a:lnTo>
                    <a:pt x="39155" y="1520"/>
                  </a:lnTo>
                  <a:lnTo>
                    <a:pt x="36750" y="1045"/>
                  </a:lnTo>
                  <a:lnTo>
                    <a:pt x="34319" y="662"/>
                  </a:lnTo>
                  <a:lnTo>
                    <a:pt x="31887" y="358"/>
                  </a:lnTo>
                  <a:lnTo>
                    <a:pt x="29443" y="159"/>
                  </a:lnTo>
                  <a:lnTo>
                    <a:pt x="26985" y="40"/>
                  </a:lnTo>
                  <a:lnTo>
                    <a:pt x="245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 name="Google Shape;853;p33"/>
          <p:cNvSpPr/>
          <p:nvPr/>
        </p:nvSpPr>
        <p:spPr>
          <a:xfrm rot="-1858297">
            <a:off x="427011" y="3373465"/>
            <a:ext cx="444688" cy="1782704"/>
          </a:xfrm>
          <a:custGeom>
            <a:avLst/>
            <a:gdLst/>
            <a:ahLst/>
            <a:cxnLst/>
            <a:rect l="l" t="t" r="r" b="b"/>
            <a:pathLst>
              <a:path w="17788" h="71310" extrusionOk="0">
                <a:moveTo>
                  <a:pt x="1102" y="403"/>
                </a:moveTo>
                <a:cubicBezTo>
                  <a:pt x="7162" y="-1110"/>
                  <a:pt x="16753" y="3038"/>
                  <a:pt x="17635" y="9221"/>
                </a:cubicBezTo>
                <a:cubicBezTo>
                  <a:pt x="18817" y="17508"/>
                  <a:pt x="10846" y="24613"/>
                  <a:pt x="8818" y="32734"/>
                </a:cubicBezTo>
                <a:cubicBezTo>
                  <a:pt x="6650" y="41415"/>
                  <a:pt x="13244" y="51246"/>
                  <a:pt x="9920" y="59553"/>
                </a:cubicBezTo>
                <a:cubicBezTo>
                  <a:pt x="8015" y="64314"/>
                  <a:pt x="2296" y="66725"/>
                  <a:pt x="0" y="71310"/>
                </a:cubicBezTo>
              </a:path>
            </a:pathLst>
          </a:custGeom>
          <a:noFill/>
          <a:ln w="19050" cap="rnd" cmpd="sng">
            <a:solidFill>
              <a:schemeClr val="lt2"/>
            </a:solidFill>
            <a:prstDash val="dash"/>
            <a:round/>
            <a:headEnd type="none" w="med" len="med"/>
            <a:tailEnd type="none" w="med" len="med"/>
          </a:ln>
        </p:spPr>
      </p:sp>
      <p:grpSp>
        <p:nvGrpSpPr>
          <p:cNvPr id="854" name="Google Shape;854;p33"/>
          <p:cNvGrpSpPr/>
          <p:nvPr/>
        </p:nvGrpSpPr>
        <p:grpSpPr>
          <a:xfrm flipH="1">
            <a:off x="7202391" y="481050"/>
            <a:ext cx="1221600" cy="385800"/>
            <a:chOff x="2602975" y="1166475"/>
            <a:chExt cx="1221600" cy="385800"/>
          </a:xfrm>
        </p:grpSpPr>
        <p:sp>
          <p:nvSpPr>
            <p:cNvPr id="855" name="Google Shape;855;p33"/>
            <p:cNvSpPr/>
            <p:nvPr/>
          </p:nvSpPr>
          <p:spPr>
            <a:xfrm>
              <a:off x="2602975" y="1166475"/>
              <a:ext cx="385800" cy="385800"/>
            </a:xfrm>
            <a:prstGeom prst="mathMultiply">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3"/>
            <p:cNvSpPr/>
            <p:nvPr/>
          </p:nvSpPr>
          <p:spPr>
            <a:xfrm>
              <a:off x="3020875" y="1166475"/>
              <a:ext cx="385800" cy="385800"/>
            </a:xfrm>
            <a:prstGeom prst="mathMultiply">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a:off x="3438775" y="1166475"/>
              <a:ext cx="385800" cy="3858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accent2"/>
        </a:solidFill>
        <a:effectLst/>
      </p:bgPr>
    </p:bg>
    <p:spTree>
      <p:nvGrpSpPr>
        <p:cNvPr id="1" name="Shape 141"/>
        <p:cNvGrpSpPr/>
        <p:nvPr/>
      </p:nvGrpSpPr>
      <p:grpSpPr>
        <a:xfrm>
          <a:off x="0" y="0"/>
          <a:ext cx="0" cy="0"/>
          <a:chOff x="0" y="0"/>
          <a:chExt cx="0" cy="0"/>
        </a:xfrm>
      </p:grpSpPr>
      <p:sp>
        <p:nvSpPr>
          <p:cNvPr id="142" name="Google Shape;142;p5"/>
          <p:cNvSpPr txBox="1">
            <a:spLocks noGrp="1"/>
          </p:cNvSpPr>
          <p:nvPr>
            <p:ph type="title"/>
          </p:nvPr>
        </p:nvSpPr>
        <p:spPr>
          <a:xfrm>
            <a:off x="1022150" y="1930584"/>
            <a:ext cx="3408000" cy="393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4"/>
              </a:buClr>
              <a:buSzPts val="2000"/>
              <a:buNone/>
              <a:defRPr sz="2010" b="0">
                <a:solidFill>
                  <a:schemeClr val="accent4"/>
                </a:solidFill>
                <a:latin typeface="IBM Plex Sans SemiBold"/>
                <a:ea typeface="IBM Plex Sans SemiBold"/>
                <a:cs typeface="IBM Plex Sans SemiBold"/>
                <a:sym typeface="IBM Plex Sans SemiBold"/>
              </a:defRPr>
            </a:lvl1pPr>
            <a:lvl2pPr lvl="1">
              <a:spcBef>
                <a:spcPts val="0"/>
              </a:spcBef>
              <a:spcAft>
                <a:spcPts val="0"/>
              </a:spcAft>
              <a:buSzPts val="2900"/>
              <a:buNone/>
              <a:defRPr>
                <a:latin typeface="Montserrat"/>
                <a:ea typeface="Montserrat"/>
                <a:cs typeface="Montserrat"/>
                <a:sym typeface="Montserrat"/>
              </a:defRPr>
            </a:lvl2pPr>
            <a:lvl3pPr lvl="2">
              <a:spcBef>
                <a:spcPts val="0"/>
              </a:spcBef>
              <a:spcAft>
                <a:spcPts val="0"/>
              </a:spcAft>
              <a:buSzPts val="2900"/>
              <a:buNone/>
              <a:defRPr>
                <a:latin typeface="Montserrat"/>
                <a:ea typeface="Montserrat"/>
                <a:cs typeface="Montserrat"/>
                <a:sym typeface="Montserrat"/>
              </a:defRPr>
            </a:lvl3pPr>
            <a:lvl4pPr lvl="3">
              <a:spcBef>
                <a:spcPts val="0"/>
              </a:spcBef>
              <a:spcAft>
                <a:spcPts val="0"/>
              </a:spcAft>
              <a:buSzPts val="2900"/>
              <a:buNone/>
              <a:defRPr>
                <a:latin typeface="Montserrat"/>
                <a:ea typeface="Montserrat"/>
                <a:cs typeface="Montserrat"/>
                <a:sym typeface="Montserrat"/>
              </a:defRPr>
            </a:lvl4pPr>
            <a:lvl5pPr lvl="4">
              <a:spcBef>
                <a:spcPts val="0"/>
              </a:spcBef>
              <a:spcAft>
                <a:spcPts val="0"/>
              </a:spcAft>
              <a:buSzPts val="2900"/>
              <a:buNone/>
              <a:defRPr>
                <a:latin typeface="Montserrat"/>
                <a:ea typeface="Montserrat"/>
                <a:cs typeface="Montserrat"/>
                <a:sym typeface="Montserrat"/>
              </a:defRPr>
            </a:lvl5pPr>
            <a:lvl6pPr lvl="5">
              <a:spcBef>
                <a:spcPts val="0"/>
              </a:spcBef>
              <a:spcAft>
                <a:spcPts val="0"/>
              </a:spcAft>
              <a:buSzPts val="2900"/>
              <a:buNone/>
              <a:defRPr>
                <a:latin typeface="Montserrat"/>
                <a:ea typeface="Montserrat"/>
                <a:cs typeface="Montserrat"/>
                <a:sym typeface="Montserrat"/>
              </a:defRPr>
            </a:lvl6pPr>
            <a:lvl7pPr lvl="6">
              <a:spcBef>
                <a:spcPts val="0"/>
              </a:spcBef>
              <a:spcAft>
                <a:spcPts val="0"/>
              </a:spcAft>
              <a:buSzPts val="2900"/>
              <a:buNone/>
              <a:defRPr>
                <a:latin typeface="Montserrat"/>
                <a:ea typeface="Montserrat"/>
                <a:cs typeface="Montserrat"/>
                <a:sym typeface="Montserrat"/>
              </a:defRPr>
            </a:lvl7pPr>
            <a:lvl8pPr lvl="7">
              <a:spcBef>
                <a:spcPts val="0"/>
              </a:spcBef>
              <a:spcAft>
                <a:spcPts val="0"/>
              </a:spcAft>
              <a:buSzPts val="2900"/>
              <a:buNone/>
              <a:defRPr>
                <a:latin typeface="Montserrat"/>
                <a:ea typeface="Montserrat"/>
                <a:cs typeface="Montserrat"/>
                <a:sym typeface="Montserrat"/>
              </a:defRPr>
            </a:lvl8pPr>
            <a:lvl9pPr lvl="8">
              <a:spcBef>
                <a:spcPts val="0"/>
              </a:spcBef>
              <a:spcAft>
                <a:spcPts val="0"/>
              </a:spcAft>
              <a:buSzPts val="2900"/>
              <a:buNone/>
              <a:defRPr>
                <a:latin typeface="Montserrat"/>
                <a:ea typeface="Montserrat"/>
                <a:cs typeface="Montserrat"/>
                <a:sym typeface="Montserrat"/>
              </a:defRPr>
            </a:lvl9pPr>
          </a:lstStyle>
          <a:p>
            <a:endParaRPr/>
          </a:p>
        </p:txBody>
      </p:sp>
      <p:sp>
        <p:nvSpPr>
          <p:cNvPr id="143" name="Google Shape;143;p5"/>
          <p:cNvSpPr txBox="1">
            <a:spLocks noGrp="1"/>
          </p:cNvSpPr>
          <p:nvPr>
            <p:ph type="title" idx="2"/>
          </p:nvPr>
        </p:nvSpPr>
        <p:spPr>
          <a:xfrm>
            <a:off x="5026000" y="1930584"/>
            <a:ext cx="3393000" cy="39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2000"/>
              <a:buNone/>
              <a:defRPr sz="2010" b="0">
                <a:solidFill>
                  <a:schemeClr val="accent4"/>
                </a:solidFill>
                <a:latin typeface="IBM Plex Sans SemiBold"/>
                <a:ea typeface="IBM Plex Sans SemiBold"/>
                <a:cs typeface="IBM Plex Sans SemiBold"/>
                <a:sym typeface="IBM Plex Sans SemiBold"/>
              </a:defRPr>
            </a:lvl1pPr>
            <a:lvl2pPr lvl="1" rtl="0">
              <a:spcBef>
                <a:spcPts val="0"/>
              </a:spcBef>
              <a:spcAft>
                <a:spcPts val="0"/>
              </a:spcAft>
              <a:buSzPts val="2900"/>
              <a:buNone/>
              <a:defRPr>
                <a:latin typeface="Montserrat"/>
                <a:ea typeface="Montserrat"/>
                <a:cs typeface="Montserrat"/>
                <a:sym typeface="Montserrat"/>
              </a:defRPr>
            </a:lvl2pPr>
            <a:lvl3pPr lvl="2" rtl="0">
              <a:spcBef>
                <a:spcPts val="0"/>
              </a:spcBef>
              <a:spcAft>
                <a:spcPts val="0"/>
              </a:spcAft>
              <a:buSzPts val="2900"/>
              <a:buNone/>
              <a:defRPr>
                <a:latin typeface="Montserrat"/>
                <a:ea typeface="Montserrat"/>
                <a:cs typeface="Montserrat"/>
                <a:sym typeface="Montserrat"/>
              </a:defRPr>
            </a:lvl3pPr>
            <a:lvl4pPr lvl="3" rtl="0">
              <a:spcBef>
                <a:spcPts val="0"/>
              </a:spcBef>
              <a:spcAft>
                <a:spcPts val="0"/>
              </a:spcAft>
              <a:buSzPts val="2900"/>
              <a:buNone/>
              <a:defRPr>
                <a:latin typeface="Montserrat"/>
                <a:ea typeface="Montserrat"/>
                <a:cs typeface="Montserrat"/>
                <a:sym typeface="Montserrat"/>
              </a:defRPr>
            </a:lvl4pPr>
            <a:lvl5pPr lvl="4" rtl="0">
              <a:spcBef>
                <a:spcPts val="0"/>
              </a:spcBef>
              <a:spcAft>
                <a:spcPts val="0"/>
              </a:spcAft>
              <a:buSzPts val="2900"/>
              <a:buNone/>
              <a:defRPr>
                <a:latin typeface="Montserrat"/>
                <a:ea typeface="Montserrat"/>
                <a:cs typeface="Montserrat"/>
                <a:sym typeface="Montserrat"/>
              </a:defRPr>
            </a:lvl5pPr>
            <a:lvl6pPr lvl="5" rtl="0">
              <a:spcBef>
                <a:spcPts val="0"/>
              </a:spcBef>
              <a:spcAft>
                <a:spcPts val="0"/>
              </a:spcAft>
              <a:buSzPts val="2900"/>
              <a:buNone/>
              <a:defRPr>
                <a:latin typeface="Montserrat"/>
                <a:ea typeface="Montserrat"/>
                <a:cs typeface="Montserrat"/>
                <a:sym typeface="Montserrat"/>
              </a:defRPr>
            </a:lvl6pPr>
            <a:lvl7pPr lvl="6" rtl="0">
              <a:spcBef>
                <a:spcPts val="0"/>
              </a:spcBef>
              <a:spcAft>
                <a:spcPts val="0"/>
              </a:spcAft>
              <a:buSzPts val="2900"/>
              <a:buNone/>
              <a:defRPr>
                <a:latin typeface="Montserrat"/>
                <a:ea typeface="Montserrat"/>
                <a:cs typeface="Montserrat"/>
                <a:sym typeface="Montserrat"/>
              </a:defRPr>
            </a:lvl7pPr>
            <a:lvl8pPr lvl="7" rtl="0">
              <a:spcBef>
                <a:spcPts val="0"/>
              </a:spcBef>
              <a:spcAft>
                <a:spcPts val="0"/>
              </a:spcAft>
              <a:buSzPts val="2900"/>
              <a:buNone/>
              <a:defRPr>
                <a:latin typeface="Montserrat"/>
                <a:ea typeface="Montserrat"/>
                <a:cs typeface="Montserrat"/>
                <a:sym typeface="Montserrat"/>
              </a:defRPr>
            </a:lvl8pPr>
            <a:lvl9pPr lvl="8" rtl="0">
              <a:spcBef>
                <a:spcPts val="0"/>
              </a:spcBef>
              <a:spcAft>
                <a:spcPts val="0"/>
              </a:spcAft>
              <a:buSzPts val="2900"/>
              <a:buNone/>
              <a:defRPr>
                <a:latin typeface="Montserrat"/>
                <a:ea typeface="Montserrat"/>
                <a:cs typeface="Montserrat"/>
                <a:sym typeface="Montserrat"/>
              </a:defRPr>
            </a:lvl9pPr>
          </a:lstStyle>
          <a:p>
            <a:endParaRPr/>
          </a:p>
        </p:txBody>
      </p:sp>
      <p:sp>
        <p:nvSpPr>
          <p:cNvPr id="144" name="Google Shape;144;p5"/>
          <p:cNvSpPr txBox="1">
            <a:spLocks noGrp="1"/>
          </p:cNvSpPr>
          <p:nvPr>
            <p:ph type="subTitle" idx="1"/>
          </p:nvPr>
        </p:nvSpPr>
        <p:spPr>
          <a:xfrm>
            <a:off x="1013125" y="2342525"/>
            <a:ext cx="3408000" cy="870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5"/>
          <p:cNvSpPr txBox="1">
            <a:spLocks noGrp="1"/>
          </p:cNvSpPr>
          <p:nvPr>
            <p:ph type="subTitle" idx="3"/>
          </p:nvPr>
        </p:nvSpPr>
        <p:spPr>
          <a:xfrm>
            <a:off x="5018500" y="2320625"/>
            <a:ext cx="3408000" cy="89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46" name="Google Shape;146;p5"/>
          <p:cNvGrpSpPr/>
          <p:nvPr/>
        </p:nvGrpSpPr>
        <p:grpSpPr>
          <a:xfrm rot="-5169829">
            <a:off x="5377595" y="1370944"/>
            <a:ext cx="6705176" cy="1944407"/>
            <a:chOff x="2431496" y="3198979"/>
            <a:chExt cx="6705576" cy="1944523"/>
          </a:xfrm>
        </p:grpSpPr>
        <p:sp>
          <p:nvSpPr>
            <p:cNvPr id="147" name="Google Shape;147;p5"/>
            <p:cNvSpPr/>
            <p:nvPr/>
          </p:nvSpPr>
          <p:spPr>
            <a:xfrm>
              <a:off x="2431496" y="3198979"/>
              <a:ext cx="6705570" cy="1944498"/>
            </a:xfrm>
            <a:custGeom>
              <a:avLst/>
              <a:gdLst/>
              <a:ahLst/>
              <a:cxnLst/>
              <a:rect l="l" t="t" r="r" b="b"/>
              <a:pathLst>
                <a:path w="209992" h="60894" extrusionOk="0">
                  <a:moveTo>
                    <a:pt x="209992" y="1"/>
                  </a:moveTo>
                  <a:lnTo>
                    <a:pt x="208261" y="3040"/>
                  </a:lnTo>
                  <a:lnTo>
                    <a:pt x="204693" y="9066"/>
                  </a:lnTo>
                  <a:lnTo>
                    <a:pt x="202829" y="12026"/>
                  </a:lnTo>
                  <a:lnTo>
                    <a:pt x="201785" y="13651"/>
                  </a:lnTo>
                  <a:lnTo>
                    <a:pt x="199658" y="16889"/>
                  </a:lnTo>
                  <a:lnTo>
                    <a:pt x="197438" y="20100"/>
                  </a:lnTo>
                  <a:lnTo>
                    <a:pt x="195125" y="23232"/>
                  </a:lnTo>
                  <a:lnTo>
                    <a:pt x="192720" y="26298"/>
                  </a:lnTo>
                  <a:lnTo>
                    <a:pt x="190196" y="29245"/>
                  </a:lnTo>
                  <a:lnTo>
                    <a:pt x="187540" y="32086"/>
                  </a:lnTo>
                  <a:lnTo>
                    <a:pt x="184752" y="34768"/>
                  </a:lnTo>
                  <a:lnTo>
                    <a:pt x="183285" y="36050"/>
                  </a:lnTo>
                  <a:lnTo>
                    <a:pt x="182479" y="36724"/>
                  </a:lnTo>
                  <a:lnTo>
                    <a:pt x="180827" y="38019"/>
                  </a:lnTo>
                  <a:lnTo>
                    <a:pt x="179109" y="39235"/>
                  </a:lnTo>
                  <a:lnTo>
                    <a:pt x="177339" y="40398"/>
                  </a:lnTo>
                  <a:lnTo>
                    <a:pt x="175528" y="41481"/>
                  </a:lnTo>
                  <a:lnTo>
                    <a:pt x="173678" y="42512"/>
                  </a:lnTo>
                  <a:lnTo>
                    <a:pt x="170864" y="43952"/>
                  </a:lnTo>
                  <a:lnTo>
                    <a:pt x="168961" y="44824"/>
                  </a:lnTo>
                  <a:lnTo>
                    <a:pt x="167890" y="45287"/>
                  </a:lnTo>
                  <a:lnTo>
                    <a:pt x="165750" y="46133"/>
                  </a:lnTo>
                  <a:lnTo>
                    <a:pt x="163556" y="46873"/>
                  </a:lnTo>
                  <a:lnTo>
                    <a:pt x="161349" y="47494"/>
                  </a:lnTo>
                  <a:lnTo>
                    <a:pt x="159103" y="48009"/>
                  </a:lnTo>
                  <a:lnTo>
                    <a:pt x="156843" y="48419"/>
                  </a:lnTo>
                  <a:lnTo>
                    <a:pt x="154557" y="48696"/>
                  </a:lnTo>
                  <a:lnTo>
                    <a:pt x="152244" y="48868"/>
                  </a:lnTo>
                  <a:lnTo>
                    <a:pt x="151095" y="48894"/>
                  </a:lnTo>
                  <a:lnTo>
                    <a:pt x="150196" y="48908"/>
                  </a:lnTo>
                  <a:lnTo>
                    <a:pt x="148399" y="48855"/>
                  </a:lnTo>
                  <a:lnTo>
                    <a:pt x="146628" y="48736"/>
                  </a:lnTo>
                  <a:lnTo>
                    <a:pt x="144857" y="48538"/>
                  </a:lnTo>
                  <a:lnTo>
                    <a:pt x="143113" y="48287"/>
                  </a:lnTo>
                  <a:lnTo>
                    <a:pt x="141382" y="47956"/>
                  </a:lnTo>
                  <a:lnTo>
                    <a:pt x="138805" y="47362"/>
                  </a:lnTo>
                  <a:lnTo>
                    <a:pt x="135409" y="46357"/>
                  </a:lnTo>
                  <a:lnTo>
                    <a:pt x="132079" y="45168"/>
                  </a:lnTo>
                  <a:lnTo>
                    <a:pt x="128789" y="43820"/>
                  </a:lnTo>
                  <a:lnTo>
                    <a:pt x="125564" y="42340"/>
                  </a:lnTo>
                  <a:lnTo>
                    <a:pt x="123965" y="41547"/>
                  </a:lnTo>
                  <a:lnTo>
                    <a:pt x="120886" y="40001"/>
                  </a:lnTo>
                  <a:lnTo>
                    <a:pt x="114755" y="36869"/>
                  </a:lnTo>
                  <a:lnTo>
                    <a:pt x="110130" y="34596"/>
                  </a:lnTo>
                  <a:lnTo>
                    <a:pt x="106998" y="33156"/>
                  </a:lnTo>
                  <a:lnTo>
                    <a:pt x="103840" y="31808"/>
                  </a:lnTo>
                  <a:lnTo>
                    <a:pt x="100615" y="30592"/>
                  </a:lnTo>
                  <a:lnTo>
                    <a:pt x="98977" y="30037"/>
                  </a:lnTo>
                  <a:lnTo>
                    <a:pt x="97933" y="29707"/>
                  </a:lnTo>
                  <a:lnTo>
                    <a:pt x="95832" y="29086"/>
                  </a:lnTo>
                  <a:lnTo>
                    <a:pt x="93704" y="28544"/>
                  </a:lnTo>
                  <a:lnTo>
                    <a:pt x="91577" y="28055"/>
                  </a:lnTo>
                  <a:lnTo>
                    <a:pt x="89423" y="27646"/>
                  </a:lnTo>
                  <a:lnTo>
                    <a:pt x="87269" y="27289"/>
                  </a:lnTo>
                  <a:lnTo>
                    <a:pt x="85102" y="27011"/>
                  </a:lnTo>
                  <a:lnTo>
                    <a:pt x="82934" y="26787"/>
                  </a:lnTo>
                  <a:lnTo>
                    <a:pt x="80754" y="26628"/>
                  </a:lnTo>
                  <a:lnTo>
                    <a:pt x="78574" y="26522"/>
                  </a:lnTo>
                  <a:lnTo>
                    <a:pt x="75283" y="26483"/>
                  </a:lnTo>
                  <a:lnTo>
                    <a:pt x="70922" y="26655"/>
                  </a:lnTo>
                  <a:lnTo>
                    <a:pt x="66562" y="27064"/>
                  </a:lnTo>
                  <a:lnTo>
                    <a:pt x="64381" y="27368"/>
                  </a:lnTo>
                  <a:lnTo>
                    <a:pt x="63205" y="27540"/>
                  </a:lnTo>
                  <a:lnTo>
                    <a:pt x="60840" y="27963"/>
                  </a:lnTo>
                  <a:lnTo>
                    <a:pt x="58488" y="28452"/>
                  </a:lnTo>
                  <a:lnTo>
                    <a:pt x="56149" y="29007"/>
                  </a:lnTo>
                  <a:lnTo>
                    <a:pt x="52673" y="29932"/>
                  </a:lnTo>
                  <a:lnTo>
                    <a:pt x="48101" y="31372"/>
                  </a:lnTo>
                  <a:lnTo>
                    <a:pt x="43582" y="33011"/>
                  </a:lnTo>
                  <a:lnTo>
                    <a:pt x="39128" y="34834"/>
                  </a:lnTo>
                  <a:lnTo>
                    <a:pt x="34741" y="36816"/>
                  </a:lnTo>
                  <a:lnTo>
                    <a:pt x="30433" y="38918"/>
                  </a:lnTo>
                  <a:lnTo>
                    <a:pt x="28306" y="40014"/>
                  </a:lnTo>
                  <a:lnTo>
                    <a:pt x="26575" y="40939"/>
                  </a:lnTo>
                  <a:lnTo>
                    <a:pt x="23192" y="42935"/>
                  </a:lnTo>
                  <a:lnTo>
                    <a:pt x="19888" y="45062"/>
                  </a:lnTo>
                  <a:lnTo>
                    <a:pt x="16637" y="47296"/>
                  </a:lnTo>
                  <a:lnTo>
                    <a:pt x="15052" y="48432"/>
                  </a:lnTo>
                  <a:lnTo>
                    <a:pt x="13387" y="49634"/>
                  </a:lnTo>
                  <a:lnTo>
                    <a:pt x="10096" y="52119"/>
                  </a:lnTo>
                  <a:lnTo>
                    <a:pt x="6898" y="54696"/>
                  </a:lnTo>
                  <a:lnTo>
                    <a:pt x="3766" y="57365"/>
                  </a:lnTo>
                  <a:lnTo>
                    <a:pt x="2247" y="58752"/>
                  </a:lnTo>
                  <a:lnTo>
                    <a:pt x="1110" y="59810"/>
                  </a:lnTo>
                  <a:lnTo>
                    <a:pt x="0" y="60893"/>
                  </a:lnTo>
                  <a:lnTo>
                    <a:pt x="1176" y="60893"/>
                  </a:lnTo>
                  <a:lnTo>
                    <a:pt x="2326" y="59783"/>
                  </a:lnTo>
                  <a:lnTo>
                    <a:pt x="4691" y="57642"/>
                  </a:lnTo>
                  <a:lnTo>
                    <a:pt x="7123" y="55581"/>
                  </a:lnTo>
                  <a:lnTo>
                    <a:pt x="9594" y="53586"/>
                  </a:lnTo>
                  <a:lnTo>
                    <a:pt x="10849" y="52595"/>
                  </a:lnTo>
                  <a:lnTo>
                    <a:pt x="12528" y="51300"/>
                  </a:lnTo>
                  <a:lnTo>
                    <a:pt x="15937" y="48789"/>
                  </a:lnTo>
                  <a:lnTo>
                    <a:pt x="19412" y="46384"/>
                  </a:lnTo>
                  <a:lnTo>
                    <a:pt x="22967" y="44071"/>
                  </a:lnTo>
                  <a:lnTo>
                    <a:pt x="24764" y="42974"/>
                  </a:lnTo>
                  <a:lnTo>
                    <a:pt x="26707" y="41825"/>
                  </a:lnTo>
                  <a:lnTo>
                    <a:pt x="30671" y="39697"/>
                  </a:lnTo>
                  <a:lnTo>
                    <a:pt x="34715" y="37728"/>
                  </a:lnTo>
                  <a:lnTo>
                    <a:pt x="38824" y="35891"/>
                  </a:lnTo>
                  <a:lnTo>
                    <a:pt x="40899" y="35019"/>
                  </a:lnTo>
                  <a:lnTo>
                    <a:pt x="43132" y="34094"/>
                  </a:lnTo>
                  <a:lnTo>
                    <a:pt x="47665" y="32416"/>
                  </a:lnTo>
                  <a:lnTo>
                    <a:pt x="52277" y="30936"/>
                  </a:lnTo>
                  <a:lnTo>
                    <a:pt x="56941" y="29667"/>
                  </a:lnTo>
                  <a:lnTo>
                    <a:pt x="59294" y="29126"/>
                  </a:lnTo>
                  <a:lnTo>
                    <a:pt x="60430" y="28888"/>
                  </a:lnTo>
                  <a:lnTo>
                    <a:pt x="62703" y="28465"/>
                  </a:lnTo>
                  <a:lnTo>
                    <a:pt x="64976" y="28108"/>
                  </a:lnTo>
                  <a:lnTo>
                    <a:pt x="67262" y="27804"/>
                  </a:lnTo>
                  <a:lnTo>
                    <a:pt x="69561" y="27580"/>
                  </a:lnTo>
                  <a:lnTo>
                    <a:pt x="71861" y="27421"/>
                  </a:lnTo>
                  <a:lnTo>
                    <a:pt x="74160" y="27328"/>
                  </a:lnTo>
                  <a:lnTo>
                    <a:pt x="76473" y="27302"/>
                  </a:lnTo>
                  <a:lnTo>
                    <a:pt x="78772" y="27355"/>
                  </a:lnTo>
                  <a:lnTo>
                    <a:pt x="81071" y="27461"/>
                  </a:lnTo>
                  <a:lnTo>
                    <a:pt x="83370" y="27646"/>
                  </a:lnTo>
                  <a:lnTo>
                    <a:pt x="85657" y="27910"/>
                  </a:lnTo>
                  <a:lnTo>
                    <a:pt x="87943" y="28227"/>
                  </a:lnTo>
                  <a:lnTo>
                    <a:pt x="90216" y="28637"/>
                  </a:lnTo>
                  <a:lnTo>
                    <a:pt x="92475" y="29099"/>
                  </a:lnTo>
                  <a:lnTo>
                    <a:pt x="94722" y="29654"/>
                  </a:lnTo>
                  <a:lnTo>
                    <a:pt x="95832" y="29958"/>
                  </a:lnTo>
                  <a:lnTo>
                    <a:pt x="97536" y="30447"/>
                  </a:lnTo>
                  <a:lnTo>
                    <a:pt x="100893" y="31570"/>
                  </a:lnTo>
                  <a:lnTo>
                    <a:pt x="104183" y="32839"/>
                  </a:lnTo>
                  <a:lnTo>
                    <a:pt x="107421" y="34240"/>
                  </a:lnTo>
                  <a:lnTo>
                    <a:pt x="112218" y="36499"/>
                  </a:lnTo>
                  <a:lnTo>
                    <a:pt x="118521" y="39697"/>
                  </a:lnTo>
                  <a:lnTo>
                    <a:pt x="121666" y="41323"/>
                  </a:lnTo>
                  <a:lnTo>
                    <a:pt x="123146" y="42063"/>
                  </a:lnTo>
                  <a:lnTo>
                    <a:pt x="126133" y="43503"/>
                  </a:lnTo>
                  <a:lnTo>
                    <a:pt x="129145" y="44851"/>
                  </a:lnTo>
                  <a:lnTo>
                    <a:pt x="132198" y="46080"/>
                  </a:lnTo>
                  <a:lnTo>
                    <a:pt x="135290" y="47177"/>
                  </a:lnTo>
                  <a:lnTo>
                    <a:pt x="138448" y="48102"/>
                  </a:lnTo>
                  <a:lnTo>
                    <a:pt x="141646" y="48842"/>
                  </a:lnTo>
                  <a:lnTo>
                    <a:pt x="144924" y="49383"/>
                  </a:lnTo>
                  <a:lnTo>
                    <a:pt x="146589" y="49555"/>
                  </a:lnTo>
                  <a:lnTo>
                    <a:pt x="147712" y="49648"/>
                  </a:lnTo>
                  <a:lnTo>
                    <a:pt x="149958" y="49727"/>
                  </a:lnTo>
                  <a:lnTo>
                    <a:pt x="152191" y="49687"/>
                  </a:lnTo>
                  <a:lnTo>
                    <a:pt x="154412" y="49529"/>
                  </a:lnTo>
                  <a:lnTo>
                    <a:pt x="156605" y="49264"/>
                  </a:lnTo>
                  <a:lnTo>
                    <a:pt x="158799" y="48881"/>
                  </a:lnTo>
                  <a:lnTo>
                    <a:pt x="160953" y="48406"/>
                  </a:lnTo>
                  <a:lnTo>
                    <a:pt x="163093" y="47824"/>
                  </a:lnTo>
                  <a:lnTo>
                    <a:pt x="165208" y="47150"/>
                  </a:lnTo>
                  <a:lnTo>
                    <a:pt x="167296" y="46384"/>
                  </a:lnTo>
                  <a:lnTo>
                    <a:pt x="169344" y="45538"/>
                  </a:lnTo>
                  <a:lnTo>
                    <a:pt x="171379" y="44613"/>
                  </a:lnTo>
                  <a:lnTo>
                    <a:pt x="173374" y="43609"/>
                  </a:lnTo>
                  <a:lnTo>
                    <a:pt x="175330" y="42538"/>
                  </a:lnTo>
                  <a:lnTo>
                    <a:pt x="177246" y="41389"/>
                  </a:lnTo>
                  <a:lnTo>
                    <a:pt x="179136" y="40186"/>
                  </a:lnTo>
                  <a:lnTo>
                    <a:pt x="180061" y="39565"/>
                  </a:lnTo>
                  <a:lnTo>
                    <a:pt x="180827" y="39036"/>
                  </a:lnTo>
                  <a:lnTo>
                    <a:pt x="182307" y="37926"/>
                  </a:lnTo>
                  <a:lnTo>
                    <a:pt x="183761" y="36764"/>
                  </a:lnTo>
                  <a:lnTo>
                    <a:pt x="185175" y="35548"/>
                  </a:lnTo>
                  <a:lnTo>
                    <a:pt x="187223" y="33645"/>
                  </a:lnTo>
                  <a:lnTo>
                    <a:pt x="189813" y="30962"/>
                  </a:lnTo>
                  <a:lnTo>
                    <a:pt x="192284" y="28135"/>
                  </a:lnTo>
                  <a:lnTo>
                    <a:pt x="194636" y="25214"/>
                  </a:lnTo>
                  <a:lnTo>
                    <a:pt x="196883" y="22228"/>
                  </a:lnTo>
                  <a:lnTo>
                    <a:pt x="199050" y="19188"/>
                  </a:lnTo>
                  <a:lnTo>
                    <a:pt x="200094" y="17682"/>
                  </a:lnTo>
                  <a:lnTo>
                    <a:pt x="201415" y="15739"/>
                  </a:lnTo>
                  <a:lnTo>
                    <a:pt x="203966" y="11788"/>
                  </a:lnTo>
                  <a:lnTo>
                    <a:pt x="206424" y="7797"/>
                  </a:lnTo>
                  <a:lnTo>
                    <a:pt x="208816" y="3754"/>
                  </a:lnTo>
                  <a:lnTo>
                    <a:pt x="209992" y="1719"/>
                  </a:lnTo>
                  <a:lnTo>
                    <a:pt x="209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2676230" y="3460190"/>
              <a:ext cx="6460839" cy="1683290"/>
            </a:xfrm>
            <a:custGeom>
              <a:avLst/>
              <a:gdLst/>
              <a:ahLst/>
              <a:cxnLst/>
              <a:rect l="l" t="t" r="r" b="b"/>
              <a:pathLst>
                <a:path w="202328" h="52714" extrusionOk="0">
                  <a:moveTo>
                    <a:pt x="202328" y="1"/>
                  </a:moveTo>
                  <a:lnTo>
                    <a:pt x="200993" y="2260"/>
                  </a:lnTo>
                  <a:lnTo>
                    <a:pt x="198258" y="6714"/>
                  </a:lnTo>
                  <a:lnTo>
                    <a:pt x="196844" y="8920"/>
                  </a:lnTo>
                  <a:lnTo>
                    <a:pt x="195786" y="10546"/>
                  </a:lnTo>
                  <a:lnTo>
                    <a:pt x="193619" y="13783"/>
                  </a:lnTo>
                  <a:lnTo>
                    <a:pt x="191373" y="16981"/>
                  </a:lnTo>
                  <a:lnTo>
                    <a:pt x="189034" y="20113"/>
                  </a:lnTo>
                  <a:lnTo>
                    <a:pt x="186589" y="23166"/>
                  </a:lnTo>
                  <a:lnTo>
                    <a:pt x="184039" y="26126"/>
                  </a:lnTo>
                  <a:lnTo>
                    <a:pt x="181356" y="28967"/>
                  </a:lnTo>
                  <a:lnTo>
                    <a:pt x="178542" y="31649"/>
                  </a:lnTo>
                  <a:lnTo>
                    <a:pt x="177062" y="32931"/>
                  </a:lnTo>
                  <a:lnTo>
                    <a:pt x="176255" y="33605"/>
                  </a:lnTo>
                  <a:lnTo>
                    <a:pt x="174604" y="34900"/>
                  </a:lnTo>
                  <a:lnTo>
                    <a:pt x="172873" y="36116"/>
                  </a:lnTo>
                  <a:lnTo>
                    <a:pt x="171115" y="37279"/>
                  </a:lnTo>
                  <a:lnTo>
                    <a:pt x="169305" y="38376"/>
                  </a:lnTo>
                  <a:lnTo>
                    <a:pt x="167455" y="39393"/>
                  </a:lnTo>
                  <a:lnTo>
                    <a:pt x="164627" y="40833"/>
                  </a:lnTo>
                  <a:lnTo>
                    <a:pt x="162724" y="41719"/>
                  </a:lnTo>
                  <a:lnTo>
                    <a:pt x="161667" y="42181"/>
                  </a:lnTo>
                  <a:lnTo>
                    <a:pt x="159513" y="43014"/>
                  </a:lnTo>
                  <a:lnTo>
                    <a:pt x="157332" y="43754"/>
                  </a:lnTo>
                  <a:lnTo>
                    <a:pt x="155112" y="44388"/>
                  </a:lnTo>
                  <a:lnTo>
                    <a:pt x="152866" y="44903"/>
                  </a:lnTo>
                  <a:lnTo>
                    <a:pt x="150606" y="45300"/>
                  </a:lnTo>
                  <a:lnTo>
                    <a:pt x="148320" y="45591"/>
                  </a:lnTo>
                  <a:lnTo>
                    <a:pt x="146021" y="45749"/>
                  </a:lnTo>
                  <a:lnTo>
                    <a:pt x="144858" y="45789"/>
                  </a:lnTo>
                  <a:lnTo>
                    <a:pt x="143959" y="45789"/>
                  </a:lnTo>
                  <a:lnTo>
                    <a:pt x="142175" y="45749"/>
                  </a:lnTo>
                  <a:lnTo>
                    <a:pt x="140391" y="45617"/>
                  </a:lnTo>
                  <a:lnTo>
                    <a:pt x="138634" y="45432"/>
                  </a:lnTo>
                  <a:lnTo>
                    <a:pt x="136876" y="45168"/>
                  </a:lnTo>
                  <a:lnTo>
                    <a:pt x="135145" y="44837"/>
                  </a:lnTo>
                  <a:lnTo>
                    <a:pt x="132568" y="44243"/>
                  </a:lnTo>
                  <a:lnTo>
                    <a:pt x="129185" y="43238"/>
                  </a:lnTo>
                  <a:lnTo>
                    <a:pt x="125842" y="42049"/>
                  </a:lnTo>
                  <a:lnTo>
                    <a:pt x="122565" y="40701"/>
                  </a:lnTo>
                  <a:lnTo>
                    <a:pt x="119327" y="39221"/>
                  </a:lnTo>
                  <a:lnTo>
                    <a:pt x="117729" y="38442"/>
                  </a:lnTo>
                  <a:lnTo>
                    <a:pt x="114650" y="36896"/>
                  </a:lnTo>
                  <a:lnTo>
                    <a:pt x="108518" y="33750"/>
                  </a:lnTo>
                  <a:lnTo>
                    <a:pt x="103893" y="31478"/>
                  </a:lnTo>
                  <a:lnTo>
                    <a:pt x="100774" y="30037"/>
                  </a:lnTo>
                  <a:lnTo>
                    <a:pt x="97603" y="28703"/>
                  </a:lnTo>
                  <a:lnTo>
                    <a:pt x="94379" y="27474"/>
                  </a:lnTo>
                  <a:lnTo>
                    <a:pt x="92740" y="26932"/>
                  </a:lnTo>
                  <a:lnTo>
                    <a:pt x="91696" y="26588"/>
                  </a:lnTo>
                  <a:lnTo>
                    <a:pt x="89595" y="25980"/>
                  </a:lnTo>
                  <a:lnTo>
                    <a:pt x="87481" y="25425"/>
                  </a:lnTo>
                  <a:lnTo>
                    <a:pt x="85340" y="24950"/>
                  </a:lnTo>
                  <a:lnTo>
                    <a:pt x="83199" y="24527"/>
                  </a:lnTo>
                  <a:lnTo>
                    <a:pt x="81032" y="24183"/>
                  </a:lnTo>
                  <a:lnTo>
                    <a:pt x="78878" y="23892"/>
                  </a:lnTo>
                  <a:lnTo>
                    <a:pt x="76698" y="23668"/>
                  </a:lnTo>
                  <a:lnTo>
                    <a:pt x="74517" y="23509"/>
                  </a:lnTo>
                  <a:lnTo>
                    <a:pt x="72337" y="23404"/>
                  </a:lnTo>
                  <a:lnTo>
                    <a:pt x="69060" y="23377"/>
                  </a:lnTo>
                  <a:lnTo>
                    <a:pt x="64686" y="23536"/>
                  </a:lnTo>
                  <a:lnTo>
                    <a:pt x="60325" y="23945"/>
                  </a:lnTo>
                  <a:lnTo>
                    <a:pt x="58158" y="24249"/>
                  </a:lnTo>
                  <a:lnTo>
                    <a:pt x="55938" y="24593"/>
                  </a:lnTo>
                  <a:lnTo>
                    <a:pt x="51537" y="25491"/>
                  </a:lnTo>
                  <a:lnTo>
                    <a:pt x="47203" y="26615"/>
                  </a:lnTo>
                  <a:lnTo>
                    <a:pt x="42908" y="27923"/>
                  </a:lnTo>
                  <a:lnTo>
                    <a:pt x="38679" y="29416"/>
                  </a:lnTo>
                  <a:lnTo>
                    <a:pt x="34504" y="31068"/>
                  </a:lnTo>
                  <a:lnTo>
                    <a:pt x="30381" y="32865"/>
                  </a:lnTo>
                  <a:lnTo>
                    <a:pt x="26324" y="34768"/>
                  </a:lnTo>
                  <a:lnTo>
                    <a:pt x="24315" y="35759"/>
                  </a:lnTo>
                  <a:lnTo>
                    <a:pt x="22664" y="36592"/>
                  </a:lnTo>
                  <a:lnTo>
                    <a:pt x="19413" y="38376"/>
                  </a:lnTo>
                  <a:lnTo>
                    <a:pt x="16215" y="40265"/>
                  </a:lnTo>
                  <a:lnTo>
                    <a:pt x="13083" y="42287"/>
                  </a:lnTo>
                  <a:lnTo>
                    <a:pt x="10030" y="44415"/>
                  </a:lnTo>
                  <a:lnTo>
                    <a:pt x="7057" y="46648"/>
                  </a:lnTo>
                  <a:lnTo>
                    <a:pt x="4163" y="49000"/>
                  </a:lnTo>
                  <a:lnTo>
                    <a:pt x="1362" y="51445"/>
                  </a:lnTo>
                  <a:lnTo>
                    <a:pt x="1" y="52713"/>
                  </a:lnTo>
                  <a:lnTo>
                    <a:pt x="1216" y="52713"/>
                  </a:lnTo>
                  <a:lnTo>
                    <a:pt x="2696" y="51379"/>
                  </a:lnTo>
                  <a:lnTo>
                    <a:pt x="5723" y="48802"/>
                  </a:lnTo>
                  <a:lnTo>
                    <a:pt x="8868" y="46357"/>
                  </a:lnTo>
                  <a:lnTo>
                    <a:pt x="12092" y="44031"/>
                  </a:lnTo>
                  <a:lnTo>
                    <a:pt x="15409" y="41824"/>
                  </a:lnTo>
                  <a:lnTo>
                    <a:pt x="18792" y="39750"/>
                  </a:lnTo>
                  <a:lnTo>
                    <a:pt x="22267" y="37794"/>
                  </a:lnTo>
                  <a:lnTo>
                    <a:pt x="25795" y="35944"/>
                  </a:lnTo>
                  <a:lnTo>
                    <a:pt x="27579" y="35072"/>
                  </a:lnTo>
                  <a:lnTo>
                    <a:pt x="29813" y="34028"/>
                  </a:lnTo>
                  <a:lnTo>
                    <a:pt x="34319" y="32033"/>
                  </a:lnTo>
                  <a:lnTo>
                    <a:pt x="38891" y="30222"/>
                  </a:lnTo>
                  <a:lnTo>
                    <a:pt x="43542" y="28610"/>
                  </a:lnTo>
                  <a:lnTo>
                    <a:pt x="48260" y="27196"/>
                  </a:lnTo>
                  <a:lnTo>
                    <a:pt x="51828" y="26311"/>
                  </a:lnTo>
                  <a:lnTo>
                    <a:pt x="54233" y="25795"/>
                  </a:lnTo>
                  <a:lnTo>
                    <a:pt x="56651" y="25346"/>
                  </a:lnTo>
                  <a:lnTo>
                    <a:pt x="59069" y="24963"/>
                  </a:lnTo>
                  <a:lnTo>
                    <a:pt x="61514" y="24646"/>
                  </a:lnTo>
                  <a:lnTo>
                    <a:pt x="63972" y="24408"/>
                  </a:lnTo>
                  <a:lnTo>
                    <a:pt x="65201" y="24329"/>
                  </a:lnTo>
                  <a:lnTo>
                    <a:pt x="66271" y="24262"/>
                  </a:lnTo>
                  <a:lnTo>
                    <a:pt x="68399" y="24183"/>
                  </a:lnTo>
                  <a:lnTo>
                    <a:pt x="71584" y="24183"/>
                  </a:lnTo>
                  <a:lnTo>
                    <a:pt x="75799" y="24408"/>
                  </a:lnTo>
                  <a:lnTo>
                    <a:pt x="80001" y="24884"/>
                  </a:lnTo>
                  <a:lnTo>
                    <a:pt x="84151" y="25584"/>
                  </a:lnTo>
                  <a:lnTo>
                    <a:pt x="88273" y="26522"/>
                  </a:lnTo>
                  <a:lnTo>
                    <a:pt x="92343" y="27685"/>
                  </a:lnTo>
                  <a:lnTo>
                    <a:pt x="96347" y="29073"/>
                  </a:lnTo>
                  <a:lnTo>
                    <a:pt x="98316" y="29852"/>
                  </a:lnTo>
                  <a:lnTo>
                    <a:pt x="99889" y="30513"/>
                  </a:lnTo>
                  <a:lnTo>
                    <a:pt x="102981" y="31900"/>
                  </a:lnTo>
                  <a:lnTo>
                    <a:pt x="107553" y="34147"/>
                  </a:lnTo>
                  <a:lnTo>
                    <a:pt x="113579" y="37266"/>
                  </a:lnTo>
                  <a:lnTo>
                    <a:pt x="118125" y="39565"/>
                  </a:lnTo>
                  <a:lnTo>
                    <a:pt x="121204" y="41018"/>
                  </a:lnTo>
                  <a:lnTo>
                    <a:pt x="122750" y="41706"/>
                  </a:lnTo>
                  <a:lnTo>
                    <a:pt x="124455" y="42432"/>
                  </a:lnTo>
                  <a:lnTo>
                    <a:pt x="127917" y="43714"/>
                  </a:lnTo>
                  <a:lnTo>
                    <a:pt x="131445" y="44785"/>
                  </a:lnTo>
                  <a:lnTo>
                    <a:pt x="134114" y="45432"/>
                  </a:lnTo>
                  <a:lnTo>
                    <a:pt x="135912" y="45789"/>
                  </a:lnTo>
                  <a:lnTo>
                    <a:pt x="137709" y="46093"/>
                  </a:lnTo>
                  <a:lnTo>
                    <a:pt x="139519" y="46317"/>
                  </a:lnTo>
                  <a:lnTo>
                    <a:pt x="141343" y="46476"/>
                  </a:lnTo>
                  <a:lnTo>
                    <a:pt x="143166" y="46555"/>
                  </a:lnTo>
                  <a:lnTo>
                    <a:pt x="145003" y="46568"/>
                  </a:lnTo>
                  <a:lnTo>
                    <a:pt x="146840" y="46516"/>
                  </a:lnTo>
                  <a:lnTo>
                    <a:pt x="148690" y="46370"/>
                  </a:lnTo>
                  <a:lnTo>
                    <a:pt x="150540" y="46159"/>
                  </a:lnTo>
                  <a:lnTo>
                    <a:pt x="151465" y="46013"/>
                  </a:lnTo>
                  <a:lnTo>
                    <a:pt x="152562" y="45828"/>
                  </a:lnTo>
                  <a:lnTo>
                    <a:pt x="154729" y="45353"/>
                  </a:lnTo>
                  <a:lnTo>
                    <a:pt x="156870" y="44771"/>
                  </a:lnTo>
                  <a:lnTo>
                    <a:pt x="158971" y="44084"/>
                  </a:lnTo>
                  <a:lnTo>
                    <a:pt x="161059" y="43305"/>
                  </a:lnTo>
                  <a:lnTo>
                    <a:pt x="163094" y="42446"/>
                  </a:lnTo>
                  <a:lnTo>
                    <a:pt x="165116" y="41507"/>
                  </a:lnTo>
                  <a:lnTo>
                    <a:pt x="167098" y="40503"/>
                  </a:lnTo>
                  <a:lnTo>
                    <a:pt x="168062" y="39974"/>
                  </a:lnTo>
                  <a:lnTo>
                    <a:pt x="169754" y="39023"/>
                  </a:lnTo>
                  <a:lnTo>
                    <a:pt x="172991" y="36988"/>
                  </a:lnTo>
                  <a:lnTo>
                    <a:pt x="175330" y="35323"/>
                  </a:lnTo>
                  <a:lnTo>
                    <a:pt x="176837" y="34147"/>
                  </a:lnTo>
                  <a:lnTo>
                    <a:pt x="178317" y="32918"/>
                  </a:lnTo>
                  <a:lnTo>
                    <a:pt x="179744" y="31649"/>
                  </a:lnTo>
                  <a:lnTo>
                    <a:pt x="180458" y="30975"/>
                  </a:lnTo>
                  <a:lnTo>
                    <a:pt x="181753" y="29707"/>
                  </a:lnTo>
                  <a:lnTo>
                    <a:pt x="184277" y="27077"/>
                  </a:lnTo>
                  <a:lnTo>
                    <a:pt x="186682" y="24329"/>
                  </a:lnTo>
                  <a:lnTo>
                    <a:pt x="188994" y="21501"/>
                  </a:lnTo>
                  <a:lnTo>
                    <a:pt x="191201" y="18593"/>
                  </a:lnTo>
                  <a:lnTo>
                    <a:pt x="193342" y="15620"/>
                  </a:lnTo>
                  <a:lnTo>
                    <a:pt x="196434" y="11088"/>
                  </a:lnTo>
                  <a:lnTo>
                    <a:pt x="198403" y="8035"/>
                  </a:lnTo>
                  <a:lnTo>
                    <a:pt x="200398" y="4864"/>
                  </a:lnTo>
                  <a:lnTo>
                    <a:pt x="202328" y="1639"/>
                  </a:lnTo>
                  <a:lnTo>
                    <a:pt x="202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2904933" y="3727309"/>
              <a:ext cx="6232138" cy="1416174"/>
            </a:xfrm>
            <a:custGeom>
              <a:avLst/>
              <a:gdLst/>
              <a:ahLst/>
              <a:cxnLst/>
              <a:rect l="l" t="t" r="r" b="b"/>
              <a:pathLst>
                <a:path w="195166" h="44349" extrusionOk="0">
                  <a:moveTo>
                    <a:pt x="195166" y="0"/>
                  </a:moveTo>
                  <a:lnTo>
                    <a:pt x="193170" y="3106"/>
                  </a:lnTo>
                  <a:lnTo>
                    <a:pt x="191109" y="6172"/>
                  </a:lnTo>
                  <a:lnTo>
                    <a:pt x="189999" y="7797"/>
                  </a:lnTo>
                  <a:lnTo>
                    <a:pt x="187713" y="11021"/>
                  </a:lnTo>
                  <a:lnTo>
                    <a:pt x="185361" y="14219"/>
                  </a:lnTo>
                  <a:lnTo>
                    <a:pt x="182929" y="17351"/>
                  </a:lnTo>
                  <a:lnTo>
                    <a:pt x="180392" y="20404"/>
                  </a:lnTo>
                  <a:lnTo>
                    <a:pt x="177749" y="23364"/>
                  </a:lnTo>
                  <a:lnTo>
                    <a:pt x="174987" y="26192"/>
                  </a:lnTo>
                  <a:lnTo>
                    <a:pt x="172093" y="28901"/>
                  </a:lnTo>
                  <a:lnTo>
                    <a:pt x="170600" y="30182"/>
                  </a:lnTo>
                  <a:lnTo>
                    <a:pt x="169781" y="30856"/>
                  </a:lnTo>
                  <a:lnTo>
                    <a:pt x="168116" y="32138"/>
                  </a:lnTo>
                  <a:lnTo>
                    <a:pt x="166385" y="33354"/>
                  </a:lnTo>
                  <a:lnTo>
                    <a:pt x="164614" y="34517"/>
                  </a:lnTo>
                  <a:lnTo>
                    <a:pt x="162803" y="35613"/>
                  </a:lnTo>
                  <a:lnTo>
                    <a:pt x="160953" y="36644"/>
                  </a:lnTo>
                  <a:lnTo>
                    <a:pt x="158139" y="38085"/>
                  </a:lnTo>
                  <a:lnTo>
                    <a:pt x="156223" y="38970"/>
                  </a:lnTo>
                  <a:lnTo>
                    <a:pt x="155165" y="39432"/>
                  </a:lnTo>
                  <a:lnTo>
                    <a:pt x="153011" y="40265"/>
                  </a:lnTo>
                  <a:lnTo>
                    <a:pt x="150831" y="41005"/>
                  </a:lnTo>
                  <a:lnTo>
                    <a:pt x="148611" y="41639"/>
                  </a:lnTo>
                  <a:lnTo>
                    <a:pt x="146365" y="42155"/>
                  </a:lnTo>
                  <a:lnTo>
                    <a:pt x="144105" y="42551"/>
                  </a:lnTo>
                  <a:lnTo>
                    <a:pt x="141819" y="42842"/>
                  </a:lnTo>
                  <a:lnTo>
                    <a:pt x="139519" y="43000"/>
                  </a:lnTo>
                  <a:lnTo>
                    <a:pt x="138357" y="43040"/>
                  </a:lnTo>
                  <a:lnTo>
                    <a:pt x="137458" y="43040"/>
                  </a:lnTo>
                  <a:lnTo>
                    <a:pt x="135674" y="43000"/>
                  </a:lnTo>
                  <a:lnTo>
                    <a:pt x="133890" y="42868"/>
                  </a:lnTo>
                  <a:lnTo>
                    <a:pt x="132133" y="42683"/>
                  </a:lnTo>
                  <a:lnTo>
                    <a:pt x="130375" y="42419"/>
                  </a:lnTo>
                  <a:lnTo>
                    <a:pt x="128644" y="42089"/>
                  </a:lnTo>
                  <a:lnTo>
                    <a:pt x="126067" y="41494"/>
                  </a:lnTo>
                  <a:lnTo>
                    <a:pt x="122684" y="40490"/>
                  </a:lnTo>
                  <a:lnTo>
                    <a:pt x="119341" y="39300"/>
                  </a:lnTo>
                  <a:lnTo>
                    <a:pt x="116064" y="37952"/>
                  </a:lnTo>
                  <a:lnTo>
                    <a:pt x="112826" y="36472"/>
                  </a:lnTo>
                  <a:lnTo>
                    <a:pt x="111227" y="35693"/>
                  </a:lnTo>
                  <a:lnTo>
                    <a:pt x="108148" y="34147"/>
                  </a:lnTo>
                  <a:lnTo>
                    <a:pt x="102017" y="31002"/>
                  </a:lnTo>
                  <a:lnTo>
                    <a:pt x="97392" y="28729"/>
                  </a:lnTo>
                  <a:lnTo>
                    <a:pt x="94273" y="27288"/>
                  </a:lnTo>
                  <a:lnTo>
                    <a:pt x="91102" y="25954"/>
                  </a:lnTo>
                  <a:lnTo>
                    <a:pt x="87877" y="24725"/>
                  </a:lnTo>
                  <a:lnTo>
                    <a:pt x="86239" y="24183"/>
                  </a:lnTo>
                  <a:lnTo>
                    <a:pt x="85195" y="23839"/>
                  </a:lnTo>
                  <a:lnTo>
                    <a:pt x="83094" y="23231"/>
                  </a:lnTo>
                  <a:lnTo>
                    <a:pt x="80979" y="22676"/>
                  </a:lnTo>
                  <a:lnTo>
                    <a:pt x="78839" y="22201"/>
                  </a:lnTo>
                  <a:lnTo>
                    <a:pt x="76698" y="21778"/>
                  </a:lnTo>
                  <a:lnTo>
                    <a:pt x="74531" y="21434"/>
                  </a:lnTo>
                  <a:lnTo>
                    <a:pt x="72377" y="21144"/>
                  </a:lnTo>
                  <a:lnTo>
                    <a:pt x="70196" y="20919"/>
                  </a:lnTo>
                  <a:lnTo>
                    <a:pt x="68016" y="20760"/>
                  </a:lnTo>
                  <a:lnTo>
                    <a:pt x="65835" y="20655"/>
                  </a:lnTo>
                  <a:lnTo>
                    <a:pt x="62558" y="20615"/>
                  </a:lnTo>
                  <a:lnTo>
                    <a:pt x="58184" y="20787"/>
                  </a:lnTo>
                  <a:lnTo>
                    <a:pt x="53824" y="21196"/>
                  </a:lnTo>
                  <a:lnTo>
                    <a:pt x="51656" y="21500"/>
                  </a:lnTo>
                  <a:lnTo>
                    <a:pt x="49436" y="21844"/>
                  </a:lnTo>
                  <a:lnTo>
                    <a:pt x="45036" y="22743"/>
                  </a:lnTo>
                  <a:lnTo>
                    <a:pt x="40702" y="23866"/>
                  </a:lnTo>
                  <a:lnTo>
                    <a:pt x="36407" y="25174"/>
                  </a:lnTo>
                  <a:lnTo>
                    <a:pt x="32178" y="26667"/>
                  </a:lnTo>
                  <a:lnTo>
                    <a:pt x="28002" y="28319"/>
                  </a:lnTo>
                  <a:lnTo>
                    <a:pt x="23880" y="30116"/>
                  </a:lnTo>
                  <a:lnTo>
                    <a:pt x="19823" y="32019"/>
                  </a:lnTo>
                  <a:lnTo>
                    <a:pt x="17814" y="33010"/>
                  </a:lnTo>
                  <a:lnTo>
                    <a:pt x="16638" y="33605"/>
                  </a:lnTo>
                  <a:lnTo>
                    <a:pt x="14312" y="34847"/>
                  </a:lnTo>
                  <a:lnTo>
                    <a:pt x="12026" y="36142"/>
                  </a:lnTo>
                  <a:lnTo>
                    <a:pt x="9753" y="37503"/>
                  </a:lnTo>
                  <a:lnTo>
                    <a:pt x="7520" y="38930"/>
                  </a:lnTo>
                  <a:lnTo>
                    <a:pt x="5326" y="40410"/>
                  </a:lnTo>
                  <a:lnTo>
                    <a:pt x="3159" y="41943"/>
                  </a:lnTo>
                  <a:lnTo>
                    <a:pt x="1045" y="43529"/>
                  </a:lnTo>
                  <a:lnTo>
                    <a:pt x="1" y="44348"/>
                  </a:lnTo>
                  <a:lnTo>
                    <a:pt x="1402" y="44348"/>
                  </a:lnTo>
                  <a:lnTo>
                    <a:pt x="2551" y="43476"/>
                  </a:lnTo>
                  <a:lnTo>
                    <a:pt x="4890" y="41785"/>
                  </a:lnTo>
                  <a:lnTo>
                    <a:pt x="7269" y="40159"/>
                  </a:lnTo>
                  <a:lnTo>
                    <a:pt x="9700" y="38587"/>
                  </a:lnTo>
                  <a:lnTo>
                    <a:pt x="12158" y="37080"/>
                  </a:lnTo>
                  <a:lnTo>
                    <a:pt x="14669" y="35653"/>
                  </a:lnTo>
                  <a:lnTo>
                    <a:pt x="17206" y="34279"/>
                  </a:lnTo>
                  <a:lnTo>
                    <a:pt x="19783" y="32957"/>
                  </a:lnTo>
                  <a:lnTo>
                    <a:pt x="21078" y="32323"/>
                  </a:lnTo>
                  <a:lnTo>
                    <a:pt x="23311" y="31279"/>
                  </a:lnTo>
                  <a:lnTo>
                    <a:pt x="27817" y="29284"/>
                  </a:lnTo>
                  <a:lnTo>
                    <a:pt x="32390" y="27473"/>
                  </a:lnTo>
                  <a:lnTo>
                    <a:pt x="37041" y="25861"/>
                  </a:lnTo>
                  <a:lnTo>
                    <a:pt x="41759" y="24447"/>
                  </a:lnTo>
                  <a:lnTo>
                    <a:pt x="45327" y="23562"/>
                  </a:lnTo>
                  <a:lnTo>
                    <a:pt x="47732" y="23046"/>
                  </a:lnTo>
                  <a:lnTo>
                    <a:pt x="50150" y="22597"/>
                  </a:lnTo>
                  <a:lnTo>
                    <a:pt x="52568" y="22214"/>
                  </a:lnTo>
                  <a:lnTo>
                    <a:pt x="55013" y="21897"/>
                  </a:lnTo>
                  <a:lnTo>
                    <a:pt x="57471" y="21659"/>
                  </a:lnTo>
                  <a:lnTo>
                    <a:pt x="58700" y="21580"/>
                  </a:lnTo>
                  <a:lnTo>
                    <a:pt x="59770" y="21514"/>
                  </a:lnTo>
                  <a:lnTo>
                    <a:pt x="61898" y="21434"/>
                  </a:lnTo>
                  <a:lnTo>
                    <a:pt x="65082" y="21434"/>
                  </a:lnTo>
                  <a:lnTo>
                    <a:pt x="69298" y="21659"/>
                  </a:lnTo>
                  <a:lnTo>
                    <a:pt x="73500" y="22135"/>
                  </a:lnTo>
                  <a:lnTo>
                    <a:pt x="77649" y="22835"/>
                  </a:lnTo>
                  <a:lnTo>
                    <a:pt x="81772" y="23773"/>
                  </a:lnTo>
                  <a:lnTo>
                    <a:pt x="85842" y="24936"/>
                  </a:lnTo>
                  <a:lnTo>
                    <a:pt x="89846" y="26324"/>
                  </a:lnTo>
                  <a:lnTo>
                    <a:pt x="91815" y="27103"/>
                  </a:lnTo>
                  <a:lnTo>
                    <a:pt x="93388" y="27764"/>
                  </a:lnTo>
                  <a:lnTo>
                    <a:pt x="96480" y="29152"/>
                  </a:lnTo>
                  <a:lnTo>
                    <a:pt x="101052" y="31398"/>
                  </a:lnTo>
                  <a:lnTo>
                    <a:pt x="107078" y="34517"/>
                  </a:lnTo>
                  <a:lnTo>
                    <a:pt x="111624" y="36816"/>
                  </a:lnTo>
                  <a:lnTo>
                    <a:pt x="114703" y="38270"/>
                  </a:lnTo>
                  <a:lnTo>
                    <a:pt x="116249" y="38957"/>
                  </a:lnTo>
                  <a:lnTo>
                    <a:pt x="117953" y="39684"/>
                  </a:lnTo>
                  <a:lnTo>
                    <a:pt x="121416" y="40965"/>
                  </a:lnTo>
                  <a:lnTo>
                    <a:pt x="124944" y="42036"/>
                  </a:lnTo>
                  <a:lnTo>
                    <a:pt x="127613" y="42683"/>
                  </a:lnTo>
                  <a:lnTo>
                    <a:pt x="129410" y="43040"/>
                  </a:lnTo>
                  <a:lnTo>
                    <a:pt x="131208" y="43331"/>
                  </a:lnTo>
                  <a:lnTo>
                    <a:pt x="133018" y="43569"/>
                  </a:lnTo>
                  <a:lnTo>
                    <a:pt x="134842" y="43727"/>
                  </a:lnTo>
                  <a:lnTo>
                    <a:pt x="136665" y="43806"/>
                  </a:lnTo>
                  <a:lnTo>
                    <a:pt x="138502" y="43820"/>
                  </a:lnTo>
                  <a:lnTo>
                    <a:pt x="140339" y="43767"/>
                  </a:lnTo>
                  <a:lnTo>
                    <a:pt x="142189" y="43621"/>
                  </a:lnTo>
                  <a:lnTo>
                    <a:pt x="144039" y="43410"/>
                  </a:lnTo>
                  <a:lnTo>
                    <a:pt x="144964" y="43265"/>
                  </a:lnTo>
                  <a:lnTo>
                    <a:pt x="145968" y="43093"/>
                  </a:lnTo>
                  <a:lnTo>
                    <a:pt x="147990" y="42670"/>
                  </a:lnTo>
                  <a:lnTo>
                    <a:pt x="149985" y="42155"/>
                  </a:lnTo>
                  <a:lnTo>
                    <a:pt x="151967" y="41547"/>
                  </a:lnTo>
                  <a:lnTo>
                    <a:pt x="153923" y="40873"/>
                  </a:lnTo>
                  <a:lnTo>
                    <a:pt x="155866" y="40106"/>
                  </a:lnTo>
                  <a:lnTo>
                    <a:pt x="157769" y="39261"/>
                  </a:lnTo>
                  <a:lnTo>
                    <a:pt x="159645" y="38362"/>
                  </a:lnTo>
                  <a:lnTo>
                    <a:pt x="161495" y="37371"/>
                  </a:lnTo>
                  <a:lnTo>
                    <a:pt x="163306" y="36327"/>
                  </a:lnTo>
                  <a:lnTo>
                    <a:pt x="165076" y="35230"/>
                  </a:lnTo>
                  <a:lnTo>
                    <a:pt x="166821" y="34067"/>
                  </a:lnTo>
                  <a:lnTo>
                    <a:pt x="168499" y="32852"/>
                  </a:lnTo>
                  <a:lnTo>
                    <a:pt x="170151" y="31583"/>
                  </a:lnTo>
                  <a:lnTo>
                    <a:pt x="171750" y="30275"/>
                  </a:lnTo>
                  <a:lnTo>
                    <a:pt x="173282" y="28927"/>
                  </a:lnTo>
                  <a:lnTo>
                    <a:pt x="174036" y="28227"/>
                  </a:lnTo>
                  <a:lnTo>
                    <a:pt x="175370" y="26958"/>
                  </a:lnTo>
                  <a:lnTo>
                    <a:pt x="177960" y="24315"/>
                  </a:lnTo>
                  <a:lnTo>
                    <a:pt x="180458" y="21566"/>
                  </a:lnTo>
                  <a:lnTo>
                    <a:pt x="182850" y="18739"/>
                  </a:lnTo>
                  <a:lnTo>
                    <a:pt x="185162" y="15831"/>
                  </a:lnTo>
                  <a:lnTo>
                    <a:pt x="187396" y="12858"/>
                  </a:lnTo>
                  <a:lnTo>
                    <a:pt x="190633" y="8339"/>
                  </a:lnTo>
                  <a:lnTo>
                    <a:pt x="192708" y="5286"/>
                  </a:lnTo>
                  <a:lnTo>
                    <a:pt x="193950" y="3423"/>
                  </a:lnTo>
                  <a:lnTo>
                    <a:pt x="195166" y="1547"/>
                  </a:lnTo>
                  <a:lnTo>
                    <a:pt x="195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3208775" y="4557758"/>
              <a:ext cx="3357639" cy="585738"/>
            </a:xfrm>
            <a:custGeom>
              <a:avLst/>
              <a:gdLst/>
              <a:ahLst/>
              <a:cxnLst/>
              <a:rect l="l" t="t" r="r" b="b"/>
              <a:pathLst>
                <a:path w="105148" h="18343" extrusionOk="0">
                  <a:moveTo>
                    <a:pt x="53109" y="1"/>
                  </a:moveTo>
                  <a:lnTo>
                    <a:pt x="51325" y="14"/>
                  </a:lnTo>
                  <a:lnTo>
                    <a:pt x="47784" y="199"/>
                  </a:lnTo>
                  <a:lnTo>
                    <a:pt x="44269" y="542"/>
                  </a:lnTo>
                  <a:lnTo>
                    <a:pt x="40780" y="1058"/>
                  </a:lnTo>
                  <a:lnTo>
                    <a:pt x="37305" y="1705"/>
                  </a:lnTo>
                  <a:lnTo>
                    <a:pt x="33882" y="2511"/>
                  </a:lnTo>
                  <a:lnTo>
                    <a:pt x="30473" y="3436"/>
                  </a:lnTo>
                  <a:lnTo>
                    <a:pt x="27116" y="4507"/>
                  </a:lnTo>
                  <a:lnTo>
                    <a:pt x="23786" y="5683"/>
                  </a:lnTo>
                  <a:lnTo>
                    <a:pt x="20496" y="6978"/>
                  </a:lnTo>
                  <a:lnTo>
                    <a:pt x="17245" y="8379"/>
                  </a:lnTo>
                  <a:lnTo>
                    <a:pt x="14034" y="9885"/>
                  </a:lnTo>
                  <a:lnTo>
                    <a:pt x="10876" y="11484"/>
                  </a:lnTo>
                  <a:lnTo>
                    <a:pt x="7757" y="13162"/>
                  </a:lnTo>
                  <a:lnTo>
                    <a:pt x="4691" y="14933"/>
                  </a:lnTo>
                  <a:lnTo>
                    <a:pt x="1679" y="16756"/>
                  </a:lnTo>
                  <a:lnTo>
                    <a:pt x="199" y="17708"/>
                  </a:lnTo>
                  <a:lnTo>
                    <a:pt x="106" y="17774"/>
                  </a:lnTo>
                  <a:lnTo>
                    <a:pt x="14" y="17933"/>
                  </a:lnTo>
                  <a:lnTo>
                    <a:pt x="0" y="18104"/>
                  </a:lnTo>
                  <a:lnTo>
                    <a:pt x="66" y="18276"/>
                  </a:lnTo>
                  <a:lnTo>
                    <a:pt x="106" y="18342"/>
                  </a:lnTo>
                  <a:lnTo>
                    <a:pt x="727" y="18342"/>
                  </a:lnTo>
                  <a:lnTo>
                    <a:pt x="2815" y="17021"/>
                  </a:lnTo>
                  <a:lnTo>
                    <a:pt x="7044" y="14510"/>
                  </a:lnTo>
                  <a:lnTo>
                    <a:pt x="11378" y="12145"/>
                  </a:lnTo>
                  <a:lnTo>
                    <a:pt x="15778" y="9951"/>
                  </a:lnTo>
                  <a:lnTo>
                    <a:pt x="20285" y="7956"/>
                  </a:lnTo>
                  <a:lnTo>
                    <a:pt x="24857" y="6158"/>
                  </a:lnTo>
                  <a:lnTo>
                    <a:pt x="28359" y="4969"/>
                  </a:lnTo>
                  <a:lnTo>
                    <a:pt x="30711" y="4242"/>
                  </a:lnTo>
                  <a:lnTo>
                    <a:pt x="33076" y="3568"/>
                  </a:lnTo>
                  <a:lnTo>
                    <a:pt x="35468" y="2974"/>
                  </a:lnTo>
                  <a:lnTo>
                    <a:pt x="36684" y="2696"/>
                  </a:lnTo>
                  <a:lnTo>
                    <a:pt x="37900" y="2432"/>
                  </a:lnTo>
                  <a:lnTo>
                    <a:pt x="40371" y="1956"/>
                  </a:lnTo>
                  <a:lnTo>
                    <a:pt x="42855" y="1573"/>
                  </a:lnTo>
                  <a:lnTo>
                    <a:pt x="45352" y="1256"/>
                  </a:lnTo>
                  <a:lnTo>
                    <a:pt x="47850" y="1031"/>
                  </a:lnTo>
                  <a:lnTo>
                    <a:pt x="50361" y="873"/>
                  </a:lnTo>
                  <a:lnTo>
                    <a:pt x="52885" y="820"/>
                  </a:lnTo>
                  <a:lnTo>
                    <a:pt x="55395" y="833"/>
                  </a:lnTo>
                  <a:lnTo>
                    <a:pt x="57906" y="952"/>
                  </a:lnTo>
                  <a:lnTo>
                    <a:pt x="60404" y="1150"/>
                  </a:lnTo>
                  <a:lnTo>
                    <a:pt x="62901" y="1441"/>
                  </a:lnTo>
                  <a:lnTo>
                    <a:pt x="65386" y="1811"/>
                  </a:lnTo>
                  <a:lnTo>
                    <a:pt x="67844" y="2287"/>
                  </a:lnTo>
                  <a:lnTo>
                    <a:pt x="70288" y="2855"/>
                  </a:lnTo>
                  <a:lnTo>
                    <a:pt x="72720" y="3529"/>
                  </a:lnTo>
                  <a:lnTo>
                    <a:pt x="75111" y="4295"/>
                  </a:lnTo>
                  <a:lnTo>
                    <a:pt x="76301" y="4718"/>
                  </a:lnTo>
                  <a:lnTo>
                    <a:pt x="78045" y="5379"/>
                  </a:lnTo>
                  <a:lnTo>
                    <a:pt x="81468" y="6859"/>
                  </a:lnTo>
                  <a:lnTo>
                    <a:pt x="84851" y="8511"/>
                  </a:lnTo>
                  <a:lnTo>
                    <a:pt x="88181" y="10281"/>
                  </a:lnTo>
                  <a:lnTo>
                    <a:pt x="93149" y="13043"/>
                  </a:lnTo>
                  <a:lnTo>
                    <a:pt x="98118" y="15792"/>
                  </a:lnTo>
                  <a:lnTo>
                    <a:pt x="101461" y="17523"/>
                  </a:lnTo>
                  <a:lnTo>
                    <a:pt x="103153" y="18342"/>
                  </a:lnTo>
                  <a:lnTo>
                    <a:pt x="105148" y="18342"/>
                  </a:lnTo>
                  <a:lnTo>
                    <a:pt x="103060" y="17391"/>
                  </a:lnTo>
                  <a:lnTo>
                    <a:pt x="98937" y="15290"/>
                  </a:lnTo>
                  <a:lnTo>
                    <a:pt x="92872" y="11946"/>
                  </a:lnTo>
                  <a:lnTo>
                    <a:pt x="88881" y="9740"/>
                  </a:lnTo>
                  <a:lnTo>
                    <a:pt x="86886" y="8669"/>
                  </a:lnTo>
                  <a:lnTo>
                    <a:pt x="82868" y="6634"/>
                  </a:lnTo>
                  <a:lnTo>
                    <a:pt x="79789" y="5247"/>
                  </a:lnTo>
                  <a:lnTo>
                    <a:pt x="77715" y="4388"/>
                  </a:lnTo>
                  <a:lnTo>
                    <a:pt x="75600" y="3608"/>
                  </a:lnTo>
                  <a:lnTo>
                    <a:pt x="73460" y="2881"/>
                  </a:lnTo>
                  <a:lnTo>
                    <a:pt x="72389" y="2564"/>
                  </a:lnTo>
                  <a:lnTo>
                    <a:pt x="71213" y="2234"/>
                  </a:lnTo>
                  <a:lnTo>
                    <a:pt x="68848" y="1639"/>
                  </a:lnTo>
                  <a:lnTo>
                    <a:pt x="66456" y="1150"/>
                  </a:lnTo>
                  <a:lnTo>
                    <a:pt x="64051" y="754"/>
                  </a:lnTo>
                  <a:lnTo>
                    <a:pt x="61633" y="437"/>
                  </a:lnTo>
                  <a:lnTo>
                    <a:pt x="59201" y="212"/>
                  </a:lnTo>
                  <a:lnTo>
                    <a:pt x="56770" y="67"/>
                  </a:lnTo>
                  <a:lnTo>
                    <a:pt x="543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3454371" y="4705032"/>
              <a:ext cx="2811210" cy="438465"/>
            </a:xfrm>
            <a:custGeom>
              <a:avLst/>
              <a:gdLst/>
              <a:ahLst/>
              <a:cxnLst/>
              <a:rect l="l" t="t" r="r" b="b"/>
              <a:pathLst>
                <a:path w="88036" h="13731" extrusionOk="0">
                  <a:moveTo>
                    <a:pt x="46026" y="0"/>
                  </a:moveTo>
                  <a:lnTo>
                    <a:pt x="44811" y="14"/>
                  </a:lnTo>
                  <a:lnTo>
                    <a:pt x="43317" y="53"/>
                  </a:lnTo>
                  <a:lnTo>
                    <a:pt x="40344" y="225"/>
                  </a:lnTo>
                  <a:lnTo>
                    <a:pt x="37397" y="516"/>
                  </a:lnTo>
                  <a:lnTo>
                    <a:pt x="34477" y="912"/>
                  </a:lnTo>
                  <a:lnTo>
                    <a:pt x="31570" y="1428"/>
                  </a:lnTo>
                  <a:lnTo>
                    <a:pt x="28676" y="2035"/>
                  </a:lnTo>
                  <a:lnTo>
                    <a:pt x="25808" y="2762"/>
                  </a:lnTo>
                  <a:lnTo>
                    <a:pt x="22980" y="3568"/>
                  </a:lnTo>
                  <a:lnTo>
                    <a:pt x="20165" y="4467"/>
                  </a:lnTo>
                  <a:lnTo>
                    <a:pt x="17377" y="5458"/>
                  </a:lnTo>
                  <a:lnTo>
                    <a:pt x="14615" y="6542"/>
                  </a:lnTo>
                  <a:lnTo>
                    <a:pt x="11880" y="7691"/>
                  </a:lnTo>
                  <a:lnTo>
                    <a:pt x="9184" y="8920"/>
                  </a:lnTo>
                  <a:lnTo>
                    <a:pt x="6515" y="10215"/>
                  </a:lnTo>
                  <a:lnTo>
                    <a:pt x="3885" y="11576"/>
                  </a:lnTo>
                  <a:lnTo>
                    <a:pt x="1282" y="13003"/>
                  </a:lnTo>
                  <a:lnTo>
                    <a:pt x="0" y="13730"/>
                  </a:lnTo>
                  <a:lnTo>
                    <a:pt x="1665" y="13730"/>
                  </a:lnTo>
                  <a:lnTo>
                    <a:pt x="3330" y="12805"/>
                  </a:lnTo>
                  <a:lnTo>
                    <a:pt x="6700" y="11048"/>
                  </a:lnTo>
                  <a:lnTo>
                    <a:pt x="10122" y="9396"/>
                  </a:lnTo>
                  <a:lnTo>
                    <a:pt x="13598" y="7850"/>
                  </a:lnTo>
                  <a:lnTo>
                    <a:pt x="17126" y="6449"/>
                  </a:lnTo>
                  <a:lnTo>
                    <a:pt x="20694" y="5167"/>
                  </a:lnTo>
                  <a:lnTo>
                    <a:pt x="24328" y="4031"/>
                  </a:lnTo>
                  <a:lnTo>
                    <a:pt x="28002" y="3053"/>
                  </a:lnTo>
                  <a:lnTo>
                    <a:pt x="29865" y="2630"/>
                  </a:lnTo>
                  <a:lnTo>
                    <a:pt x="31094" y="2366"/>
                  </a:lnTo>
                  <a:lnTo>
                    <a:pt x="33578" y="1890"/>
                  </a:lnTo>
                  <a:lnTo>
                    <a:pt x="36076" y="1507"/>
                  </a:lnTo>
                  <a:lnTo>
                    <a:pt x="38586" y="1216"/>
                  </a:lnTo>
                  <a:lnTo>
                    <a:pt x="41110" y="991"/>
                  </a:lnTo>
                  <a:lnTo>
                    <a:pt x="43634" y="873"/>
                  </a:lnTo>
                  <a:lnTo>
                    <a:pt x="46158" y="820"/>
                  </a:lnTo>
                  <a:lnTo>
                    <a:pt x="48682" y="873"/>
                  </a:lnTo>
                  <a:lnTo>
                    <a:pt x="51206" y="1018"/>
                  </a:lnTo>
                  <a:lnTo>
                    <a:pt x="53717" y="1243"/>
                  </a:lnTo>
                  <a:lnTo>
                    <a:pt x="56215" y="1573"/>
                  </a:lnTo>
                  <a:lnTo>
                    <a:pt x="58712" y="1996"/>
                  </a:lnTo>
                  <a:lnTo>
                    <a:pt x="61170" y="2511"/>
                  </a:lnTo>
                  <a:lnTo>
                    <a:pt x="63628" y="3132"/>
                  </a:lnTo>
                  <a:lnTo>
                    <a:pt x="66046" y="3859"/>
                  </a:lnTo>
                  <a:lnTo>
                    <a:pt x="68438" y="4678"/>
                  </a:lnTo>
                  <a:lnTo>
                    <a:pt x="69627" y="5141"/>
                  </a:lnTo>
                  <a:lnTo>
                    <a:pt x="70698" y="5564"/>
                  </a:lnTo>
                  <a:lnTo>
                    <a:pt x="72838" y="6502"/>
                  </a:lnTo>
                  <a:lnTo>
                    <a:pt x="76010" y="8022"/>
                  </a:lnTo>
                  <a:lnTo>
                    <a:pt x="82234" y="11391"/>
                  </a:lnTo>
                  <a:lnTo>
                    <a:pt x="86357" y="13730"/>
                  </a:lnTo>
                  <a:lnTo>
                    <a:pt x="88035" y="13730"/>
                  </a:lnTo>
                  <a:lnTo>
                    <a:pt x="84375" y="11656"/>
                  </a:lnTo>
                  <a:lnTo>
                    <a:pt x="80741" y="9621"/>
                  </a:lnTo>
                  <a:lnTo>
                    <a:pt x="78759" y="8537"/>
                  </a:lnTo>
                  <a:lnTo>
                    <a:pt x="74728" y="6502"/>
                  </a:lnTo>
                  <a:lnTo>
                    <a:pt x="71649" y="5114"/>
                  </a:lnTo>
                  <a:lnTo>
                    <a:pt x="69574" y="4255"/>
                  </a:lnTo>
                  <a:lnTo>
                    <a:pt x="67460" y="3463"/>
                  </a:lnTo>
                  <a:lnTo>
                    <a:pt x="65306" y="2762"/>
                  </a:lnTo>
                  <a:lnTo>
                    <a:pt x="64223" y="2432"/>
                  </a:lnTo>
                  <a:lnTo>
                    <a:pt x="63046" y="2101"/>
                  </a:lnTo>
                  <a:lnTo>
                    <a:pt x="60655" y="1533"/>
                  </a:lnTo>
                  <a:lnTo>
                    <a:pt x="58250" y="1044"/>
                  </a:lnTo>
                  <a:lnTo>
                    <a:pt x="55818" y="661"/>
                  </a:lnTo>
                  <a:lnTo>
                    <a:pt x="53387" y="370"/>
                  </a:lnTo>
                  <a:lnTo>
                    <a:pt x="50942" y="159"/>
                  </a:lnTo>
                  <a:lnTo>
                    <a:pt x="48484" y="40"/>
                  </a:lnTo>
                  <a:lnTo>
                    <a:pt x="46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3757766" y="4863260"/>
              <a:ext cx="2225089" cy="280240"/>
            </a:xfrm>
            <a:custGeom>
              <a:avLst/>
              <a:gdLst/>
              <a:ahLst/>
              <a:cxnLst/>
              <a:rect l="l" t="t" r="r" b="b"/>
              <a:pathLst>
                <a:path w="69681" h="8776" extrusionOk="0">
                  <a:moveTo>
                    <a:pt x="36525" y="1"/>
                  </a:moveTo>
                  <a:lnTo>
                    <a:pt x="35310" y="14"/>
                  </a:lnTo>
                  <a:lnTo>
                    <a:pt x="34147" y="40"/>
                  </a:lnTo>
                  <a:lnTo>
                    <a:pt x="31847" y="159"/>
                  </a:lnTo>
                  <a:lnTo>
                    <a:pt x="29561" y="331"/>
                  </a:lnTo>
                  <a:lnTo>
                    <a:pt x="27288" y="582"/>
                  </a:lnTo>
                  <a:lnTo>
                    <a:pt x="25015" y="913"/>
                  </a:lnTo>
                  <a:lnTo>
                    <a:pt x="22769" y="1296"/>
                  </a:lnTo>
                  <a:lnTo>
                    <a:pt x="19412" y="1983"/>
                  </a:lnTo>
                  <a:lnTo>
                    <a:pt x="14986" y="3119"/>
                  </a:lnTo>
                  <a:lnTo>
                    <a:pt x="10612" y="4481"/>
                  </a:lnTo>
                  <a:lnTo>
                    <a:pt x="6317" y="6053"/>
                  </a:lnTo>
                  <a:lnTo>
                    <a:pt x="2075" y="7824"/>
                  </a:lnTo>
                  <a:lnTo>
                    <a:pt x="0" y="8775"/>
                  </a:lnTo>
                  <a:lnTo>
                    <a:pt x="1983" y="8775"/>
                  </a:lnTo>
                  <a:lnTo>
                    <a:pt x="4203" y="7811"/>
                  </a:lnTo>
                  <a:lnTo>
                    <a:pt x="8722" y="6027"/>
                  </a:lnTo>
                  <a:lnTo>
                    <a:pt x="12158" y="4851"/>
                  </a:lnTo>
                  <a:lnTo>
                    <a:pt x="14470" y="4137"/>
                  </a:lnTo>
                  <a:lnTo>
                    <a:pt x="16809" y="3489"/>
                  </a:lnTo>
                  <a:lnTo>
                    <a:pt x="19175" y="2895"/>
                  </a:lnTo>
                  <a:lnTo>
                    <a:pt x="20364" y="2630"/>
                  </a:lnTo>
                  <a:lnTo>
                    <a:pt x="21593" y="2366"/>
                  </a:lnTo>
                  <a:lnTo>
                    <a:pt x="24077" y="1890"/>
                  </a:lnTo>
                  <a:lnTo>
                    <a:pt x="26575" y="1507"/>
                  </a:lnTo>
                  <a:lnTo>
                    <a:pt x="29085" y="1217"/>
                  </a:lnTo>
                  <a:lnTo>
                    <a:pt x="31609" y="992"/>
                  </a:lnTo>
                  <a:lnTo>
                    <a:pt x="34133" y="873"/>
                  </a:lnTo>
                  <a:lnTo>
                    <a:pt x="36657" y="820"/>
                  </a:lnTo>
                  <a:lnTo>
                    <a:pt x="39181" y="873"/>
                  </a:lnTo>
                  <a:lnTo>
                    <a:pt x="41705" y="1018"/>
                  </a:lnTo>
                  <a:lnTo>
                    <a:pt x="44216" y="1243"/>
                  </a:lnTo>
                  <a:lnTo>
                    <a:pt x="46714" y="1573"/>
                  </a:lnTo>
                  <a:lnTo>
                    <a:pt x="49211" y="1996"/>
                  </a:lnTo>
                  <a:lnTo>
                    <a:pt x="51669" y="2512"/>
                  </a:lnTo>
                  <a:lnTo>
                    <a:pt x="54127" y="3133"/>
                  </a:lnTo>
                  <a:lnTo>
                    <a:pt x="56545" y="3859"/>
                  </a:lnTo>
                  <a:lnTo>
                    <a:pt x="58937" y="4679"/>
                  </a:lnTo>
                  <a:lnTo>
                    <a:pt x="60126" y="5128"/>
                  </a:lnTo>
                  <a:lnTo>
                    <a:pt x="61117" y="5538"/>
                  </a:lnTo>
                  <a:lnTo>
                    <a:pt x="63086" y="6383"/>
                  </a:lnTo>
                  <a:lnTo>
                    <a:pt x="66020" y="7784"/>
                  </a:lnTo>
                  <a:lnTo>
                    <a:pt x="67949" y="8775"/>
                  </a:lnTo>
                  <a:lnTo>
                    <a:pt x="69680" y="8775"/>
                  </a:lnTo>
                  <a:lnTo>
                    <a:pt x="67883" y="7824"/>
                  </a:lnTo>
                  <a:lnTo>
                    <a:pt x="64223" y="6027"/>
                  </a:lnTo>
                  <a:lnTo>
                    <a:pt x="60496" y="4414"/>
                  </a:lnTo>
                  <a:lnTo>
                    <a:pt x="57642" y="3357"/>
                  </a:lnTo>
                  <a:lnTo>
                    <a:pt x="55699" y="2723"/>
                  </a:lnTo>
                  <a:lnTo>
                    <a:pt x="54722" y="2432"/>
                  </a:lnTo>
                  <a:lnTo>
                    <a:pt x="53545" y="2102"/>
                  </a:lnTo>
                  <a:lnTo>
                    <a:pt x="51154" y="1534"/>
                  </a:lnTo>
                  <a:lnTo>
                    <a:pt x="48749" y="1045"/>
                  </a:lnTo>
                  <a:lnTo>
                    <a:pt x="46317" y="662"/>
                  </a:lnTo>
                  <a:lnTo>
                    <a:pt x="43886" y="371"/>
                  </a:lnTo>
                  <a:lnTo>
                    <a:pt x="41441" y="159"/>
                  </a:lnTo>
                  <a:lnTo>
                    <a:pt x="38983" y="40"/>
                  </a:lnTo>
                  <a:lnTo>
                    <a:pt x="36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4130359" y="5014750"/>
              <a:ext cx="1517017" cy="128752"/>
            </a:xfrm>
            <a:custGeom>
              <a:avLst/>
              <a:gdLst/>
              <a:ahLst/>
              <a:cxnLst/>
              <a:rect l="l" t="t" r="r" b="b"/>
              <a:pathLst>
                <a:path w="47507" h="4032" extrusionOk="0">
                  <a:moveTo>
                    <a:pt x="24527" y="1"/>
                  </a:moveTo>
                  <a:lnTo>
                    <a:pt x="23311" y="14"/>
                  </a:lnTo>
                  <a:lnTo>
                    <a:pt x="21805" y="40"/>
                  </a:lnTo>
                  <a:lnTo>
                    <a:pt x="18831" y="212"/>
                  </a:lnTo>
                  <a:lnTo>
                    <a:pt x="15871" y="503"/>
                  </a:lnTo>
                  <a:lnTo>
                    <a:pt x="12938" y="913"/>
                  </a:lnTo>
                  <a:lnTo>
                    <a:pt x="10017" y="1428"/>
                  </a:lnTo>
                  <a:lnTo>
                    <a:pt x="7123" y="2049"/>
                  </a:lnTo>
                  <a:lnTo>
                    <a:pt x="4256" y="2763"/>
                  </a:lnTo>
                  <a:lnTo>
                    <a:pt x="1402" y="3582"/>
                  </a:lnTo>
                  <a:lnTo>
                    <a:pt x="1" y="4031"/>
                  </a:lnTo>
                  <a:lnTo>
                    <a:pt x="2829" y="4031"/>
                  </a:lnTo>
                  <a:lnTo>
                    <a:pt x="4203" y="3648"/>
                  </a:lnTo>
                  <a:lnTo>
                    <a:pt x="6965" y="2934"/>
                  </a:lnTo>
                  <a:lnTo>
                    <a:pt x="8366" y="2617"/>
                  </a:lnTo>
                  <a:lnTo>
                    <a:pt x="9502" y="2366"/>
                  </a:lnTo>
                  <a:lnTo>
                    <a:pt x="11775" y="1943"/>
                  </a:lnTo>
                  <a:lnTo>
                    <a:pt x="14074" y="1573"/>
                  </a:lnTo>
                  <a:lnTo>
                    <a:pt x="16387" y="1283"/>
                  </a:lnTo>
                  <a:lnTo>
                    <a:pt x="18699" y="1058"/>
                  </a:lnTo>
                  <a:lnTo>
                    <a:pt x="21025" y="899"/>
                  </a:lnTo>
                  <a:lnTo>
                    <a:pt x="23351" y="833"/>
                  </a:lnTo>
                  <a:lnTo>
                    <a:pt x="25677" y="833"/>
                  </a:lnTo>
                  <a:lnTo>
                    <a:pt x="28002" y="899"/>
                  </a:lnTo>
                  <a:lnTo>
                    <a:pt x="30315" y="1058"/>
                  </a:lnTo>
                  <a:lnTo>
                    <a:pt x="32627" y="1283"/>
                  </a:lnTo>
                  <a:lnTo>
                    <a:pt x="34927" y="1600"/>
                  </a:lnTo>
                  <a:lnTo>
                    <a:pt x="37226" y="1996"/>
                  </a:lnTo>
                  <a:lnTo>
                    <a:pt x="39499" y="2472"/>
                  </a:lnTo>
                  <a:lnTo>
                    <a:pt x="41745" y="3027"/>
                  </a:lnTo>
                  <a:lnTo>
                    <a:pt x="43979" y="3674"/>
                  </a:lnTo>
                  <a:lnTo>
                    <a:pt x="45089" y="4031"/>
                  </a:lnTo>
                  <a:lnTo>
                    <a:pt x="47507" y="4031"/>
                  </a:lnTo>
                  <a:lnTo>
                    <a:pt x="46331" y="3595"/>
                  </a:lnTo>
                  <a:lnTo>
                    <a:pt x="43939" y="2789"/>
                  </a:lnTo>
                  <a:lnTo>
                    <a:pt x="42723" y="2432"/>
                  </a:lnTo>
                  <a:lnTo>
                    <a:pt x="41547" y="2102"/>
                  </a:lnTo>
                  <a:lnTo>
                    <a:pt x="39155" y="1520"/>
                  </a:lnTo>
                  <a:lnTo>
                    <a:pt x="36750" y="1045"/>
                  </a:lnTo>
                  <a:lnTo>
                    <a:pt x="34319" y="662"/>
                  </a:lnTo>
                  <a:lnTo>
                    <a:pt x="31887" y="358"/>
                  </a:lnTo>
                  <a:lnTo>
                    <a:pt x="29443" y="159"/>
                  </a:lnTo>
                  <a:lnTo>
                    <a:pt x="26985" y="40"/>
                  </a:lnTo>
                  <a:lnTo>
                    <a:pt x="245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5"/>
          <p:cNvSpPr/>
          <p:nvPr/>
        </p:nvSpPr>
        <p:spPr>
          <a:xfrm rot="-1799986">
            <a:off x="1757050" y="4000495"/>
            <a:ext cx="689602" cy="717152"/>
          </a:xfrm>
          <a:custGeom>
            <a:avLst/>
            <a:gdLst/>
            <a:ahLst/>
            <a:cxnLst/>
            <a:rect l="l" t="t" r="r" b="b"/>
            <a:pathLst>
              <a:path w="12966" h="13484" extrusionOk="0">
                <a:moveTo>
                  <a:pt x="5776" y="656"/>
                </a:moveTo>
                <a:cubicBezTo>
                  <a:pt x="6252" y="1385"/>
                  <a:pt x="6892" y="2040"/>
                  <a:pt x="7443" y="2695"/>
                </a:cubicBezTo>
                <a:cubicBezTo>
                  <a:pt x="8053" y="3424"/>
                  <a:pt x="8679" y="4154"/>
                  <a:pt x="9289" y="4883"/>
                </a:cubicBezTo>
                <a:cubicBezTo>
                  <a:pt x="10331" y="6119"/>
                  <a:pt x="11298" y="7607"/>
                  <a:pt x="12534" y="8679"/>
                </a:cubicBezTo>
                <a:cubicBezTo>
                  <a:pt x="10331" y="8158"/>
                  <a:pt x="8128" y="7458"/>
                  <a:pt x="5880" y="7101"/>
                </a:cubicBezTo>
                <a:cubicBezTo>
                  <a:pt x="5880" y="6535"/>
                  <a:pt x="5865" y="6044"/>
                  <a:pt x="5880" y="5523"/>
                </a:cubicBezTo>
                <a:cubicBezTo>
                  <a:pt x="5895" y="5032"/>
                  <a:pt x="5925" y="4541"/>
                  <a:pt x="5910" y="4050"/>
                </a:cubicBezTo>
                <a:cubicBezTo>
                  <a:pt x="5865" y="2918"/>
                  <a:pt x="5776" y="1787"/>
                  <a:pt x="5776" y="656"/>
                </a:cubicBezTo>
                <a:close/>
                <a:moveTo>
                  <a:pt x="5523" y="388"/>
                </a:moveTo>
                <a:cubicBezTo>
                  <a:pt x="5255" y="1415"/>
                  <a:pt x="5478" y="2621"/>
                  <a:pt x="5508" y="3663"/>
                </a:cubicBezTo>
                <a:cubicBezTo>
                  <a:pt x="5538" y="4288"/>
                  <a:pt x="5538" y="4913"/>
                  <a:pt x="5553" y="5538"/>
                </a:cubicBezTo>
                <a:cubicBezTo>
                  <a:pt x="5553" y="5851"/>
                  <a:pt x="5344" y="7265"/>
                  <a:pt x="5717" y="7428"/>
                </a:cubicBezTo>
                <a:cubicBezTo>
                  <a:pt x="6863" y="7920"/>
                  <a:pt x="8232" y="8083"/>
                  <a:pt x="9438" y="8381"/>
                </a:cubicBezTo>
                <a:cubicBezTo>
                  <a:pt x="10242" y="8589"/>
                  <a:pt x="11298" y="9021"/>
                  <a:pt x="12192" y="9051"/>
                </a:cubicBezTo>
                <a:cubicBezTo>
                  <a:pt x="11403" y="9587"/>
                  <a:pt x="10673" y="10331"/>
                  <a:pt x="9974" y="10926"/>
                </a:cubicBezTo>
                <a:cubicBezTo>
                  <a:pt x="9110" y="11656"/>
                  <a:pt x="8173" y="12340"/>
                  <a:pt x="7399" y="13144"/>
                </a:cubicBezTo>
                <a:cubicBezTo>
                  <a:pt x="6907" y="12296"/>
                  <a:pt x="6148" y="11552"/>
                  <a:pt x="5523" y="10792"/>
                </a:cubicBezTo>
                <a:cubicBezTo>
                  <a:pt x="4913" y="10063"/>
                  <a:pt x="4302" y="9334"/>
                  <a:pt x="3677" y="8604"/>
                </a:cubicBezTo>
                <a:cubicBezTo>
                  <a:pt x="2621" y="7339"/>
                  <a:pt x="1608" y="5776"/>
                  <a:pt x="328" y="4704"/>
                </a:cubicBezTo>
                <a:cubicBezTo>
                  <a:pt x="1311" y="4184"/>
                  <a:pt x="2159" y="3261"/>
                  <a:pt x="3008" y="2561"/>
                </a:cubicBezTo>
                <a:cubicBezTo>
                  <a:pt x="3841" y="1847"/>
                  <a:pt x="4764" y="1177"/>
                  <a:pt x="5523" y="388"/>
                </a:cubicBezTo>
                <a:close/>
                <a:moveTo>
                  <a:pt x="5605" y="0"/>
                </a:moveTo>
                <a:cubicBezTo>
                  <a:pt x="5582" y="0"/>
                  <a:pt x="5559" y="5"/>
                  <a:pt x="5538" y="16"/>
                </a:cubicBezTo>
                <a:cubicBezTo>
                  <a:pt x="4436" y="730"/>
                  <a:pt x="3439" y="1683"/>
                  <a:pt x="2427" y="2516"/>
                </a:cubicBezTo>
                <a:cubicBezTo>
                  <a:pt x="1638" y="3171"/>
                  <a:pt x="671" y="3796"/>
                  <a:pt x="60" y="4630"/>
                </a:cubicBezTo>
                <a:cubicBezTo>
                  <a:pt x="16" y="4675"/>
                  <a:pt x="1" y="4719"/>
                  <a:pt x="31" y="4779"/>
                </a:cubicBezTo>
                <a:cubicBezTo>
                  <a:pt x="879" y="6357"/>
                  <a:pt x="2353" y="7711"/>
                  <a:pt x="3484" y="9081"/>
                </a:cubicBezTo>
                <a:cubicBezTo>
                  <a:pt x="4124" y="9870"/>
                  <a:pt x="4764" y="10644"/>
                  <a:pt x="5419" y="11418"/>
                </a:cubicBezTo>
                <a:cubicBezTo>
                  <a:pt x="5984" y="12102"/>
                  <a:pt x="6505" y="12861"/>
                  <a:pt x="7205" y="13412"/>
                </a:cubicBezTo>
                <a:cubicBezTo>
                  <a:pt x="7220" y="13427"/>
                  <a:pt x="7235" y="13442"/>
                  <a:pt x="7265" y="13442"/>
                </a:cubicBezTo>
                <a:cubicBezTo>
                  <a:pt x="7291" y="13468"/>
                  <a:pt x="7322" y="13484"/>
                  <a:pt x="7355" y="13484"/>
                </a:cubicBezTo>
                <a:cubicBezTo>
                  <a:pt x="7378" y="13484"/>
                  <a:pt x="7403" y="13476"/>
                  <a:pt x="7428" y="13457"/>
                </a:cubicBezTo>
                <a:cubicBezTo>
                  <a:pt x="8545" y="12757"/>
                  <a:pt x="9527" y="11805"/>
                  <a:pt x="10539" y="10971"/>
                </a:cubicBezTo>
                <a:cubicBezTo>
                  <a:pt x="11328" y="10301"/>
                  <a:pt x="12311" y="9691"/>
                  <a:pt x="12921" y="8857"/>
                </a:cubicBezTo>
                <a:cubicBezTo>
                  <a:pt x="12951" y="8813"/>
                  <a:pt x="12966" y="8753"/>
                  <a:pt x="12951" y="8709"/>
                </a:cubicBezTo>
                <a:cubicBezTo>
                  <a:pt x="12102" y="7131"/>
                  <a:pt x="10614" y="5776"/>
                  <a:pt x="9482" y="4407"/>
                </a:cubicBezTo>
                <a:cubicBezTo>
                  <a:pt x="8842" y="3618"/>
                  <a:pt x="8202" y="2844"/>
                  <a:pt x="7562" y="2070"/>
                </a:cubicBezTo>
                <a:cubicBezTo>
                  <a:pt x="6997" y="1385"/>
                  <a:pt x="6461" y="611"/>
                  <a:pt x="5776" y="75"/>
                </a:cubicBezTo>
                <a:cubicBezTo>
                  <a:pt x="5761" y="60"/>
                  <a:pt x="5731" y="45"/>
                  <a:pt x="5717" y="45"/>
                </a:cubicBezTo>
                <a:cubicBezTo>
                  <a:pt x="5688" y="17"/>
                  <a:pt x="5646" y="0"/>
                  <a:pt x="56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5"/>
          <p:cNvGrpSpPr/>
          <p:nvPr/>
        </p:nvGrpSpPr>
        <p:grpSpPr>
          <a:xfrm>
            <a:off x="443675" y="4454638"/>
            <a:ext cx="552625" cy="424800"/>
            <a:chOff x="3396550" y="405800"/>
            <a:chExt cx="552625" cy="424800"/>
          </a:xfrm>
        </p:grpSpPr>
        <p:sp>
          <p:nvSpPr>
            <p:cNvPr id="156" name="Google Shape;156;p5"/>
            <p:cNvSpPr/>
            <p:nvPr/>
          </p:nvSpPr>
          <p:spPr>
            <a:xfrm>
              <a:off x="3396550" y="405800"/>
              <a:ext cx="552625" cy="424800"/>
            </a:xfrm>
            <a:custGeom>
              <a:avLst/>
              <a:gdLst/>
              <a:ahLst/>
              <a:cxnLst/>
              <a:rect l="l" t="t" r="r" b="b"/>
              <a:pathLst>
                <a:path w="22105" h="16992" extrusionOk="0">
                  <a:moveTo>
                    <a:pt x="9714" y="597"/>
                  </a:moveTo>
                  <a:cubicBezTo>
                    <a:pt x="13108" y="597"/>
                    <a:pt x="17532" y="1512"/>
                    <a:pt x="19768" y="3995"/>
                  </a:cubicBezTo>
                  <a:cubicBezTo>
                    <a:pt x="21390" y="5811"/>
                    <a:pt x="21852" y="8580"/>
                    <a:pt x="20021" y="10440"/>
                  </a:cubicBezTo>
                  <a:cubicBezTo>
                    <a:pt x="18458" y="12048"/>
                    <a:pt x="16091" y="12375"/>
                    <a:pt x="13993" y="12703"/>
                  </a:cubicBezTo>
                  <a:cubicBezTo>
                    <a:pt x="13769" y="12733"/>
                    <a:pt x="13725" y="12926"/>
                    <a:pt x="13784" y="13090"/>
                  </a:cubicBezTo>
                  <a:cubicBezTo>
                    <a:pt x="13755" y="13120"/>
                    <a:pt x="13740" y="13149"/>
                    <a:pt x="13740" y="13194"/>
                  </a:cubicBezTo>
                  <a:cubicBezTo>
                    <a:pt x="13501" y="14415"/>
                    <a:pt x="13829" y="15620"/>
                    <a:pt x="14633" y="16528"/>
                  </a:cubicBezTo>
                  <a:cubicBezTo>
                    <a:pt x="12981" y="16350"/>
                    <a:pt x="11760" y="15189"/>
                    <a:pt x="11105" y="13641"/>
                  </a:cubicBezTo>
                  <a:cubicBezTo>
                    <a:pt x="11080" y="13574"/>
                    <a:pt x="11032" y="13545"/>
                    <a:pt x="10984" y="13545"/>
                  </a:cubicBezTo>
                  <a:cubicBezTo>
                    <a:pt x="10946" y="13545"/>
                    <a:pt x="10908" y="13563"/>
                    <a:pt x="10882" y="13596"/>
                  </a:cubicBezTo>
                  <a:cubicBezTo>
                    <a:pt x="10801" y="13597"/>
                    <a:pt x="10719" y="13597"/>
                    <a:pt x="10638" y="13597"/>
                  </a:cubicBezTo>
                  <a:cubicBezTo>
                    <a:pt x="6868" y="13597"/>
                    <a:pt x="2226" y="12566"/>
                    <a:pt x="1192" y="8327"/>
                  </a:cubicBezTo>
                  <a:cubicBezTo>
                    <a:pt x="60" y="3698"/>
                    <a:pt x="4972" y="810"/>
                    <a:pt x="8872" y="616"/>
                  </a:cubicBezTo>
                  <a:cubicBezTo>
                    <a:pt x="9144" y="604"/>
                    <a:pt x="9425" y="597"/>
                    <a:pt x="9714" y="597"/>
                  </a:cubicBezTo>
                  <a:close/>
                  <a:moveTo>
                    <a:pt x="10005" y="1"/>
                  </a:moveTo>
                  <a:cubicBezTo>
                    <a:pt x="9363" y="1"/>
                    <a:pt x="8746" y="34"/>
                    <a:pt x="8173" y="95"/>
                  </a:cubicBezTo>
                  <a:cubicBezTo>
                    <a:pt x="4288" y="512"/>
                    <a:pt x="1" y="3459"/>
                    <a:pt x="552" y="7850"/>
                  </a:cubicBezTo>
                  <a:cubicBezTo>
                    <a:pt x="1090" y="12188"/>
                    <a:pt x="5459" y="14018"/>
                    <a:pt x="9374" y="14018"/>
                  </a:cubicBezTo>
                  <a:cubicBezTo>
                    <a:pt x="9893" y="14018"/>
                    <a:pt x="10404" y="13986"/>
                    <a:pt x="10897" y="13924"/>
                  </a:cubicBezTo>
                  <a:cubicBezTo>
                    <a:pt x="11304" y="15770"/>
                    <a:pt x="13245" y="16992"/>
                    <a:pt x="15069" y="16992"/>
                  </a:cubicBezTo>
                  <a:cubicBezTo>
                    <a:pt x="15112" y="16992"/>
                    <a:pt x="15155" y="16991"/>
                    <a:pt x="15198" y="16990"/>
                  </a:cubicBezTo>
                  <a:cubicBezTo>
                    <a:pt x="15377" y="16990"/>
                    <a:pt x="15511" y="16737"/>
                    <a:pt x="15362" y="16618"/>
                  </a:cubicBezTo>
                  <a:cubicBezTo>
                    <a:pt x="14380" y="15799"/>
                    <a:pt x="13963" y="14578"/>
                    <a:pt x="14231" y="13328"/>
                  </a:cubicBezTo>
                  <a:cubicBezTo>
                    <a:pt x="14231" y="13328"/>
                    <a:pt x="14231" y="13313"/>
                    <a:pt x="14231" y="13313"/>
                  </a:cubicBezTo>
                  <a:cubicBezTo>
                    <a:pt x="16627" y="12941"/>
                    <a:pt x="19321" y="12450"/>
                    <a:pt x="20884" y="10411"/>
                  </a:cubicBezTo>
                  <a:cubicBezTo>
                    <a:pt x="22090" y="8833"/>
                    <a:pt x="22105" y="6823"/>
                    <a:pt x="21242" y="5097"/>
                  </a:cubicBezTo>
                  <a:cubicBezTo>
                    <a:pt x="19411" y="1371"/>
                    <a:pt x="14163" y="1"/>
                    <a:pt x="10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3547650" y="584600"/>
              <a:ext cx="40200" cy="37350"/>
            </a:xfrm>
            <a:custGeom>
              <a:avLst/>
              <a:gdLst/>
              <a:ahLst/>
              <a:cxnLst/>
              <a:rect l="l" t="t" r="r" b="b"/>
              <a:pathLst>
                <a:path w="1608" h="1494" extrusionOk="0">
                  <a:moveTo>
                    <a:pt x="848" y="0"/>
                  </a:moveTo>
                  <a:cubicBezTo>
                    <a:pt x="761" y="0"/>
                    <a:pt x="675" y="19"/>
                    <a:pt x="596" y="58"/>
                  </a:cubicBezTo>
                  <a:cubicBezTo>
                    <a:pt x="521" y="88"/>
                    <a:pt x="462" y="133"/>
                    <a:pt x="417" y="192"/>
                  </a:cubicBezTo>
                  <a:cubicBezTo>
                    <a:pt x="149" y="356"/>
                    <a:pt x="0" y="713"/>
                    <a:pt x="75" y="1026"/>
                  </a:cubicBezTo>
                  <a:cubicBezTo>
                    <a:pt x="158" y="1353"/>
                    <a:pt x="408" y="1493"/>
                    <a:pt x="679" y="1493"/>
                  </a:cubicBezTo>
                  <a:cubicBezTo>
                    <a:pt x="938" y="1493"/>
                    <a:pt x="1217" y="1364"/>
                    <a:pt x="1384" y="1145"/>
                  </a:cubicBezTo>
                  <a:cubicBezTo>
                    <a:pt x="1563" y="922"/>
                    <a:pt x="1608" y="609"/>
                    <a:pt x="1459" y="356"/>
                  </a:cubicBezTo>
                  <a:cubicBezTo>
                    <a:pt x="1328" y="138"/>
                    <a:pt x="108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3682350" y="586275"/>
              <a:ext cx="40950" cy="36875"/>
            </a:xfrm>
            <a:custGeom>
              <a:avLst/>
              <a:gdLst/>
              <a:ahLst/>
              <a:cxnLst/>
              <a:rect l="l" t="t" r="r" b="b"/>
              <a:pathLst>
                <a:path w="1638" h="1475" extrusionOk="0">
                  <a:moveTo>
                    <a:pt x="768" y="1"/>
                  </a:moveTo>
                  <a:cubicBezTo>
                    <a:pt x="498" y="1"/>
                    <a:pt x="221" y="137"/>
                    <a:pt x="75" y="378"/>
                  </a:cubicBezTo>
                  <a:cubicBezTo>
                    <a:pt x="0" y="542"/>
                    <a:pt x="0" y="676"/>
                    <a:pt x="45" y="795"/>
                  </a:cubicBezTo>
                  <a:cubicBezTo>
                    <a:pt x="57" y="1169"/>
                    <a:pt x="411" y="1474"/>
                    <a:pt x="782" y="1474"/>
                  </a:cubicBezTo>
                  <a:cubicBezTo>
                    <a:pt x="869" y="1474"/>
                    <a:pt x="957" y="1457"/>
                    <a:pt x="1042" y="1420"/>
                  </a:cubicBezTo>
                  <a:cubicBezTo>
                    <a:pt x="1489" y="1242"/>
                    <a:pt x="1638" y="587"/>
                    <a:pt x="1295" y="230"/>
                  </a:cubicBezTo>
                  <a:cubicBezTo>
                    <a:pt x="1158" y="73"/>
                    <a:pt x="964" y="1"/>
                    <a:pt x="7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3817525" y="586825"/>
              <a:ext cx="41600" cy="33075"/>
            </a:xfrm>
            <a:custGeom>
              <a:avLst/>
              <a:gdLst/>
              <a:ahLst/>
              <a:cxnLst/>
              <a:rect l="l" t="t" r="r" b="b"/>
              <a:pathLst>
                <a:path w="1664" h="1323" extrusionOk="0">
                  <a:moveTo>
                    <a:pt x="883" y="0"/>
                  </a:moveTo>
                  <a:cubicBezTo>
                    <a:pt x="754" y="0"/>
                    <a:pt x="628" y="46"/>
                    <a:pt x="533" y="133"/>
                  </a:cubicBezTo>
                  <a:cubicBezTo>
                    <a:pt x="413" y="193"/>
                    <a:pt x="324" y="267"/>
                    <a:pt x="250" y="386"/>
                  </a:cubicBezTo>
                  <a:cubicBezTo>
                    <a:pt x="1" y="832"/>
                    <a:pt x="467" y="1323"/>
                    <a:pt x="917" y="1323"/>
                  </a:cubicBezTo>
                  <a:cubicBezTo>
                    <a:pt x="978" y="1323"/>
                    <a:pt x="1039" y="1314"/>
                    <a:pt x="1098" y="1294"/>
                  </a:cubicBezTo>
                  <a:cubicBezTo>
                    <a:pt x="1664" y="1130"/>
                    <a:pt x="1619" y="327"/>
                    <a:pt x="1158" y="74"/>
                  </a:cubicBezTo>
                  <a:cubicBezTo>
                    <a:pt x="1071" y="24"/>
                    <a:pt x="976" y="0"/>
                    <a:pt x="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5"/>
          <p:cNvSpPr/>
          <p:nvPr/>
        </p:nvSpPr>
        <p:spPr>
          <a:xfrm>
            <a:off x="1072675" y="4635625"/>
            <a:ext cx="699050" cy="316800"/>
          </a:xfrm>
          <a:custGeom>
            <a:avLst/>
            <a:gdLst/>
            <a:ahLst/>
            <a:cxnLst/>
            <a:rect l="l" t="t" r="r" b="b"/>
            <a:pathLst>
              <a:path w="27962" h="12672" extrusionOk="0">
                <a:moveTo>
                  <a:pt x="0" y="7061"/>
                </a:moveTo>
                <a:cubicBezTo>
                  <a:pt x="3688" y="10744"/>
                  <a:pt x="9559" y="13360"/>
                  <a:pt x="14687" y="12427"/>
                </a:cubicBezTo>
                <a:cubicBezTo>
                  <a:pt x="20650" y="11342"/>
                  <a:pt x="25710" y="5628"/>
                  <a:pt x="27962" y="0"/>
                </a:cubicBezTo>
              </a:path>
            </a:pathLst>
          </a:custGeom>
          <a:noFill/>
          <a:ln w="19050" cap="rnd" cmpd="sng">
            <a:solidFill>
              <a:schemeClr val="lt2"/>
            </a:solidFill>
            <a:prstDash val="dash"/>
            <a:round/>
            <a:headEnd type="none" w="med" len="med"/>
            <a:tailEnd type="none" w="med" len="med"/>
          </a:ln>
        </p:spPr>
      </p:sp>
      <p:sp>
        <p:nvSpPr>
          <p:cNvPr id="161" name="Google Shape;161;p5"/>
          <p:cNvSpPr/>
          <p:nvPr/>
        </p:nvSpPr>
        <p:spPr>
          <a:xfrm>
            <a:off x="-19875" y="3576114"/>
            <a:ext cx="606275" cy="667875"/>
          </a:xfrm>
          <a:custGeom>
            <a:avLst/>
            <a:gdLst/>
            <a:ahLst/>
            <a:cxnLst/>
            <a:rect l="l" t="t" r="r" b="b"/>
            <a:pathLst>
              <a:path w="24251" h="26715" extrusionOk="0">
                <a:moveTo>
                  <a:pt x="24251" y="26715"/>
                </a:moveTo>
                <a:cubicBezTo>
                  <a:pt x="17902" y="22481"/>
                  <a:pt x="19713" y="12072"/>
                  <a:pt x="16300" y="5247"/>
                </a:cubicBezTo>
                <a:cubicBezTo>
                  <a:pt x="13799" y="245"/>
                  <a:pt x="5003" y="-1228"/>
                  <a:pt x="0" y="1271"/>
                </a:cubicBezTo>
              </a:path>
            </a:pathLst>
          </a:custGeom>
          <a:noFill/>
          <a:ln w="19050" cap="rnd" cmpd="sng">
            <a:solidFill>
              <a:schemeClr val="lt2"/>
            </a:solidFill>
            <a:prstDash val="dash"/>
            <a:round/>
            <a:headEnd type="none" w="med" len="med"/>
            <a:tailEnd type="none" w="med" len="med"/>
          </a:ln>
        </p:spPr>
      </p:sp>
      <p:sp>
        <p:nvSpPr>
          <p:cNvPr id="162" name="Google Shape;162;p5"/>
          <p:cNvSpPr/>
          <p:nvPr/>
        </p:nvSpPr>
        <p:spPr>
          <a:xfrm>
            <a:off x="2315825" y="3942359"/>
            <a:ext cx="1479125" cy="1206125"/>
          </a:xfrm>
          <a:custGeom>
            <a:avLst/>
            <a:gdLst/>
            <a:ahLst/>
            <a:cxnLst/>
            <a:rect l="l" t="t" r="r" b="b"/>
            <a:pathLst>
              <a:path w="59165" h="48245" extrusionOk="0">
                <a:moveTo>
                  <a:pt x="0" y="5308"/>
                </a:moveTo>
                <a:cubicBezTo>
                  <a:pt x="4571" y="-2315"/>
                  <a:pt x="22661" y="-1449"/>
                  <a:pt x="26637" y="6500"/>
                </a:cubicBezTo>
                <a:cubicBezTo>
                  <a:pt x="30167" y="13557"/>
                  <a:pt x="22760" y="26428"/>
                  <a:pt x="29817" y="29957"/>
                </a:cubicBezTo>
                <a:cubicBezTo>
                  <a:pt x="37933" y="34015"/>
                  <a:pt x="48736" y="29079"/>
                  <a:pt x="56852" y="33137"/>
                </a:cubicBezTo>
                <a:cubicBezTo>
                  <a:pt x="61370" y="35396"/>
                  <a:pt x="57916" y="43726"/>
                  <a:pt x="55659" y="48245"/>
                </a:cubicBezTo>
              </a:path>
            </a:pathLst>
          </a:custGeom>
          <a:noFill/>
          <a:ln w="19050" cap="rnd" cmpd="sng">
            <a:solidFill>
              <a:schemeClr val="lt2"/>
            </a:solidFill>
            <a:prstDash val="dash"/>
            <a:round/>
            <a:headEnd type="none" w="med" len="med"/>
            <a:tailEnd type="none" w="med" len="med"/>
          </a:ln>
        </p:spPr>
      </p:sp>
      <p:sp>
        <p:nvSpPr>
          <p:cNvPr id="163" name="Google Shape;163;p5"/>
          <p:cNvSpPr txBox="1">
            <a:spLocks noGrp="1"/>
          </p:cNvSpPr>
          <p:nvPr>
            <p:ph type="title" idx="4"/>
          </p:nvPr>
        </p:nvSpPr>
        <p:spPr>
          <a:xfrm>
            <a:off x="720000" y="387600"/>
            <a:ext cx="76965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900"/>
              <a:buNone/>
              <a:defRPr sz="3000" b="0">
                <a:solidFill>
                  <a:schemeClr val="accent4"/>
                </a:solidFill>
                <a:latin typeface="IBM Plex Sans SemiBold"/>
                <a:ea typeface="IBM Plex Sans SemiBold"/>
                <a:cs typeface="IBM Plex Sans SemiBold"/>
                <a:sym typeface="IBM Plex Sans SemiBold"/>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Tree>
    <p:extLst>
      <p:ext uri="{BB962C8B-B14F-4D97-AF65-F5344CB8AC3E}">
        <p14:creationId xmlns:p14="http://schemas.microsoft.com/office/powerpoint/2010/main" val="41916158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solidFill>
          <a:schemeClr val="accent2"/>
        </a:solidFill>
        <a:effectLst/>
      </p:bgPr>
    </p:bg>
    <p:spTree>
      <p:nvGrpSpPr>
        <p:cNvPr id="1" name="Shape 561"/>
        <p:cNvGrpSpPr/>
        <p:nvPr/>
      </p:nvGrpSpPr>
      <p:grpSpPr>
        <a:xfrm>
          <a:off x="0" y="0"/>
          <a:ext cx="0" cy="0"/>
          <a:chOff x="0" y="0"/>
          <a:chExt cx="0" cy="0"/>
        </a:xfrm>
      </p:grpSpPr>
      <p:sp>
        <p:nvSpPr>
          <p:cNvPr id="562" name="Google Shape;562;p23"/>
          <p:cNvSpPr txBox="1">
            <a:spLocks noGrp="1"/>
          </p:cNvSpPr>
          <p:nvPr>
            <p:ph type="title"/>
          </p:nvPr>
        </p:nvSpPr>
        <p:spPr>
          <a:xfrm>
            <a:off x="2193800" y="1694550"/>
            <a:ext cx="4756500" cy="531900"/>
          </a:xfrm>
          <a:prstGeom prst="rect">
            <a:avLst/>
          </a:prstGeom>
        </p:spPr>
        <p:txBody>
          <a:bodyPr spcFirstLastPara="1" wrap="square" lIns="91425" tIns="91425" rIns="91425" bIns="91425" anchor="ctr" anchorCtr="0">
            <a:normAutofit/>
          </a:bodyPr>
          <a:lstStyle>
            <a:lvl1pPr lvl="0" rtl="0">
              <a:spcBef>
                <a:spcPts val="0"/>
              </a:spcBef>
              <a:spcAft>
                <a:spcPts val="0"/>
              </a:spcAft>
              <a:buSzPts val="3000"/>
              <a:buNone/>
              <a:defRPr sz="4000" b="0">
                <a:solidFill>
                  <a:schemeClr val="accent4"/>
                </a:solidFill>
                <a:latin typeface="IBM Plex Sans SemiBold"/>
                <a:ea typeface="IBM Plex Sans SemiBold"/>
                <a:cs typeface="IBM Plex Sans SemiBold"/>
                <a:sym typeface="IBM Plex Sans SemiBold"/>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63" name="Google Shape;563;p23"/>
          <p:cNvSpPr txBox="1">
            <a:spLocks noGrp="1"/>
          </p:cNvSpPr>
          <p:nvPr>
            <p:ph type="subTitle" idx="1"/>
          </p:nvPr>
        </p:nvSpPr>
        <p:spPr>
          <a:xfrm>
            <a:off x="2193750" y="2251660"/>
            <a:ext cx="4756500" cy="11973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Clr>
                <a:srgbClr val="05192A"/>
              </a:buClr>
              <a:buSzPts val="2500"/>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2pPr>
            <a:lvl3pPr lvl="2"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3pPr>
            <a:lvl4pPr lvl="3"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4pPr>
            <a:lvl5pPr lvl="4"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5pPr>
            <a:lvl6pPr lvl="5"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6pPr>
            <a:lvl7pPr lvl="6"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7pPr>
            <a:lvl8pPr lvl="7"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8pPr>
            <a:lvl9pPr lvl="8"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9pPr>
          </a:lstStyle>
          <a:p>
            <a:endParaRPr/>
          </a:p>
        </p:txBody>
      </p:sp>
      <p:sp>
        <p:nvSpPr>
          <p:cNvPr id="564" name="Google Shape;564;p23"/>
          <p:cNvSpPr/>
          <p:nvPr/>
        </p:nvSpPr>
        <p:spPr>
          <a:xfrm rot="3529203">
            <a:off x="6631286" y="144771"/>
            <a:ext cx="964349" cy="688813"/>
          </a:xfrm>
          <a:custGeom>
            <a:avLst/>
            <a:gdLst/>
            <a:ahLst/>
            <a:cxnLst/>
            <a:rect l="l" t="t" r="r" b="b"/>
            <a:pathLst>
              <a:path w="38576" h="27554" extrusionOk="0">
                <a:moveTo>
                  <a:pt x="0" y="27554"/>
                </a:moveTo>
                <a:cubicBezTo>
                  <a:pt x="1201" y="20353"/>
                  <a:pt x="2750" y="11909"/>
                  <a:pt x="8450" y="7347"/>
                </a:cubicBezTo>
                <a:cubicBezTo>
                  <a:pt x="15144" y="1990"/>
                  <a:pt x="26035" y="9692"/>
                  <a:pt x="34168" y="6980"/>
                </a:cubicBezTo>
                <a:cubicBezTo>
                  <a:pt x="36778" y="6109"/>
                  <a:pt x="37707" y="2611"/>
                  <a:pt x="38576" y="0"/>
                </a:cubicBezTo>
              </a:path>
            </a:pathLst>
          </a:custGeom>
          <a:noFill/>
          <a:ln w="19050" cap="rnd" cmpd="sng">
            <a:solidFill>
              <a:schemeClr val="lt2"/>
            </a:solidFill>
            <a:prstDash val="dash"/>
            <a:round/>
            <a:headEnd type="none" w="med" len="med"/>
            <a:tailEnd type="none" w="med" len="med"/>
          </a:ln>
        </p:spPr>
      </p:sp>
      <p:grpSp>
        <p:nvGrpSpPr>
          <p:cNvPr id="565" name="Google Shape;565;p23"/>
          <p:cNvGrpSpPr/>
          <p:nvPr/>
        </p:nvGrpSpPr>
        <p:grpSpPr>
          <a:xfrm rot="-1753394">
            <a:off x="7646070" y="153380"/>
            <a:ext cx="733280" cy="773254"/>
            <a:chOff x="3045450" y="3675050"/>
            <a:chExt cx="733300" cy="773275"/>
          </a:xfrm>
        </p:grpSpPr>
        <p:sp>
          <p:nvSpPr>
            <p:cNvPr id="566" name="Google Shape;566;p23"/>
            <p:cNvSpPr/>
            <p:nvPr/>
          </p:nvSpPr>
          <p:spPr>
            <a:xfrm>
              <a:off x="3697225" y="3972000"/>
              <a:ext cx="81525" cy="20250"/>
            </a:xfrm>
            <a:custGeom>
              <a:avLst/>
              <a:gdLst/>
              <a:ahLst/>
              <a:cxnLst/>
              <a:rect l="l" t="t" r="r" b="b"/>
              <a:pathLst>
                <a:path w="3261" h="810" extrusionOk="0">
                  <a:moveTo>
                    <a:pt x="2263" y="0"/>
                  </a:moveTo>
                  <a:cubicBezTo>
                    <a:pt x="2010" y="15"/>
                    <a:pt x="1742" y="75"/>
                    <a:pt x="1489" y="105"/>
                  </a:cubicBezTo>
                  <a:cubicBezTo>
                    <a:pt x="1207" y="134"/>
                    <a:pt x="954" y="194"/>
                    <a:pt x="686" y="253"/>
                  </a:cubicBezTo>
                  <a:cubicBezTo>
                    <a:pt x="537" y="283"/>
                    <a:pt x="433" y="313"/>
                    <a:pt x="299" y="387"/>
                  </a:cubicBezTo>
                  <a:cubicBezTo>
                    <a:pt x="254" y="417"/>
                    <a:pt x="209" y="432"/>
                    <a:pt x="165" y="462"/>
                  </a:cubicBezTo>
                  <a:cubicBezTo>
                    <a:pt x="120" y="506"/>
                    <a:pt x="105" y="551"/>
                    <a:pt x="31" y="581"/>
                  </a:cubicBezTo>
                  <a:cubicBezTo>
                    <a:pt x="1" y="596"/>
                    <a:pt x="16" y="640"/>
                    <a:pt x="46" y="655"/>
                  </a:cubicBezTo>
                  <a:cubicBezTo>
                    <a:pt x="120" y="670"/>
                    <a:pt x="135" y="700"/>
                    <a:pt x="194" y="730"/>
                  </a:cubicBezTo>
                  <a:cubicBezTo>
                    <a:pt x="239" y="759"/>
                    <a:pt x="299" y="759"/>
                    <a:pt x="343" y="774"/>
                  </a:cubicBezTo>
                  <a:cubicBezTo>
                    <a:pt x="452" y="796"/>
                    <a:pt x="537" y="810"/>
                    <a:pt x="639" y="810"/>
                  </a:cubicBezTo>
                  <a:cubicBezTo>
                    <a:pt x="677" y="810"/>
                    <a:pt x="716" y="808"/>
                    <a:pt x="760" y="804"/>
                  </a:cubicBezTo>
                  <a:cubicBezTo>
                    <a:pt x="1013" y="804"/>
                    <a:pt x="1281" y="789"/>
                    <a:pt x="1534" y="745"/>
                  </a:cubicBezTo>
                  <a:cubicBezTo>
                    <a:pt x="2070" y="685"/>
                    <a:pt x="2621" y="626"/>
                    <a:pt x="3127" y="387"/>
                  </a:cubicBezTo>
                  <a:cubicBezTo>
                    <a:pt x="3261" y="328"/>
                    <a:pt x="3231" y="90"/>
                    <a:pt x="3082" y="60"/>
                  </a:cubicBezTo>
                  <a:cubicBezTo>
                    <a:pt x="2948" y="30"/>
                    <a:pt x="2814" y="30"/>
                    <a:pt x="2680" y="30"/>
                  </a:cubicBezTo>
                  <a:cubicBezTo>
                    <a:pt x="2546" y="15"/>
                    <a:pt x="2397" y="0"/>
                    <a:pt x="2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3"/>
            <p:cNvSpPr/>
            <p:nvPr/>
          </p:nvSpPr>
          <p:spPr>
            <a:xfrm>
              <a:off x="3113750" y="3815700"/>
              <a:ext cx="497550" cy="632625"/>
            </a:xfrm>
            <a:custGeom>
              <a:avLst/>
              <a:gdLst/>
              <a:ahLst/>
              <a:cxnLst/>
              <a:rect l="l" t="t" r="r" b="b"/>
              <a:pathLst>
                <a:path w="19902" h="25305" extrusionOk="0">
                  <a:moveTo>
                    <a:pt x="12265" y="6230"/>
                  </a:moveTo>
                  <a:cubicBezTo>
                    <a:pt x="12759" y="6230"/>
                    <a:pt x="12896" y="6917"/>
                    <a:pt x="12831" y="7369"/>
                  </a:cubicBezTo>
                  <a:cubicBezTo>
                    <a:pt x="12682" y="8396"/>
                    <a:pt x="11908" y="9244"/>
                    <a:pt x="10926" y="9765"/>
                  </a:cubicBezTo>
                  <a:cubicBezTo>
                    <a:pt x="10896" y="9066"/>
                    <a:pt x="10941" y="8366"/>
                    <a:pt x="11104" y="7696"/>
                  </a:cubicBezTo>
                  <a:cubicBezTo>
                    <a:pt x="11238" y="7190"/>
                    <a:pt x="11462" y="6476"/>
                    <a:pt x="12012" y="6282"/>
                  </a:cubicBezTo>
                  <a:cubicBezTo>
                    <a:pt x="12105" y="6247"/>
                    <a:pt x="12190" y="6230"/>
                    <a:pt x="12265" y="6230"/>
                  </a:cubicBezTo>
                  <a:close/>
                  <a:moveTo>
                    <a:pt x="6647" y="7066"/>
                  </a:moveTo>
                  <a:cubicBezTo>
                    <a:pt x="6777" y="7066"/>
                    <a:pt x="6932" y="7138"/>
                    <a:pt x="7115" y="7309"/>
                  </a:cubicBezTo>
                  <a:cubicBezTo>
                    <a:pt x="7532" y="7696"/>
                    <a:pt x="7651" y="8336"/>
                    <a:pt x="7800" y="8872"/>
                  </a:cubicBezTo>
                  <a:cubicBezTo>
                    <a:pt x="7934" y="9334"/>
                    <a:pt x="8038" y="9795"/>
                    <a:pt x="8157" y="10271"/>
                  </a:cubicBezTo>
                  <a:cubicBezTo>
                    <a:pt x="7830" y="10212"/>
                    <a:pt x="7517" y="10122"/>
                    <a:pt x="7249" y="9974"/>
                  </a:cubicBezTo>
                  <a:cubicBezTo>
                    <a:pt x="6758" y="9706"/>
                    <a:pt x="6371" y="9259"/>
                    <a:pt x="6178" y="8738"/>
                  </a:cubicBezTo>
                  <a:cubicBezTo>
                    <a:pt x="6010" y="8283"/>
                    <a:pt x="6112" y="7066"/>
                    <a:pt x="6647" y="7066"/>
                  </a:cubicBezTo>
                  <a:close/>
                  <a:moveTo>
                    <a:pt x="10682" y="860"/>
                  </a:moveTo>
                  <a:cubicBezTo>
                    <a:pt x="11426" y="860"/>
                    <a:pt x="12169" y="928"/>
                    <a:pt x="12891" y="1058"/>
                  </a:cubicBezTo>
                  <a:cubicBezTo>
                    <a:pt x="14528" y="1340"/>
                    <a:pt x="16344" y="1861"/>
                    <a:pt x="17579" y="3007"/>
                  </a:cubicBezTo>
                  <a:cubicBezTo>
                    <a:pt x="19172" y="4481"/>
                    <a:pt x="18800" y="6565"/>
                    <a:pt x="18294" y="8440"/>
                  </a:cubicBezTo>
                  <a:cubicBezTo>
                    <a:pt x="18011" y="9512"/>
                    <a:pt x="17639" y="10554"/>
                    <a:pt x="16954" y="11432"/>
                  </a:cubicBezTo>
                  <a:cubicBezTo>
                    <a:pt x="16329" y="12251"/>
                    <a:pt x="15540" y="12921"/>
                    <a:pt x="14915" y="13725"/>
                  </a:cubicBezTo>
                  <a:cubicBezTo>
                    <a:pt x="13799" y="15168"/>
                    <a:pt x="13293" y="17312"/>
                    <a:pt x="14052" y="19024"/>
                  </a:cubicBezTo>
                  <a:cubicBezTo>
                    <a:pt x="13650" y="19158"/>
                    <a:pt x="13233" y="19247"/>
                    <a:pt x="12831" y="19336"/>
                  </a:cubicBezTo>
                  <a:cubicBezTo>
                    <a:pt x="12042" y="16791"/>
                    <a:pt x="11447" y="14201"/>
                    <a:pt x="11090" y="11566"/>
                  </a:cubicBezTo>
                  <a:cubicBezTo>
                    <a:pt x="11045" y="11150"/>
                    <a:pt x="10985" y="10733"/>
                    <a:pt x="10956" y="10316"/>
                  </a:cubicBezTo>
                  <a:cubicBezTo>
                    <a:pt x="11804" y="9899"/>
                    <a:pt x="12548" y="9289"/>
                    <a:pt x="12980" y="8560"/>
                  </a:cubicBezTo>
                  <a:cubicBezTo>
                    <a:pt x="13456" y="7771"/>
                    <a:pt x="13769" y="6282"/>
                    <a:pt x="12727" y="5761"/>
                  </a:cubicBezTo>
                  <a:cubicBezTo>
                    <a:pt x="12536" y="5666"/>
                    <a:pt x="12356" y="5623"/>
                    <a:pt x="12186" y="5623"/>
                  </a:cubicBezTo>
                  <a:cubicBezTo>
                    <a:pt x="11245" y="5623"/>
                    <a:pt x="10641" y="6931"/>
                    <a:pt x="10464" y="7726"/>
                  </a:cubicBezTo>
                  <a:cubicBezTo>
                    <a:pt x="10286" y="8485"/>
                    <a:pt x="10241" y="9259"/>
                    <a:pt x="10271" y="10048"/>
                  </a:cubicBezTo>
                  <a:cubicBezTo>
                    <a:pt x="9773" y="10228"/>
                    <a:pt x="9237" y="10318"/>
                    <a:pt x="8722" y="10318"/>
                  </a:cubicBezTo>
                  <a:cubicBezTo>
                    <a:pt x="8683" y="10318"/>
                    <a:pt x="8643" y="10317"/>
                    <a:pt x="8604" y="10316"/>
                  </a:cubicBezTo>
                  <a:cubicBezTo>
                    <a:pt x="8500" y="9855"/>
                    <a:pt x="8395" y="9408"/>
                    <a:pt x="8276" y="8961"/>
                  </a:cubicBezTo>
                  <a:cubicBezTo>
                    <a:pt x="8077" y="8272"/>
                    <a:pt x="7689" y="6636"/>
                    <a:pt x="6733" y="6636"/>
                  </a:cubicBezTo>
                  <a:cubicBezTo>
                    <a:pt x="6616" y="6636"/>
                    <a:pt x="6491" y="6660"/>
                    <a:pt x="6356" y="6714"/>
                  </a:cubicBezTo>
                  <a:cubicBezTo>
                    <a:pt x="5165" y="7175"/>
                    <a:pt x="5612" y="8947"/>
                    <a:pt x="6192" y="9691"/>
                  </a:cubicBezTo>
                  <a:cubicBezTo>
                    <a:pt x="6743" y="10375"/>
                    <a:pt x="7487" y="10718"/>
                    <a:pt x="8291" y="10822"/>
                  </a:cubicBezTo>
                  <a:lnTo>
                    <a:pt x="8306" y="10822"/>
                  </a:lnTo>
                  <a:cubicBezTo>
                    <a:pt x="8961" y="13695"/>
                    <a:pt x="9229" y="16597"/>
                    <a:pt x="9378" y="19530"/>
                  </a:cubicBezTo>
                  <a:cubicBezTo>
                    <a:pt x="8916" y="19485"/>
                    <a:pt x="8440" y="19411"/>
                    <a:pt x="7964" y="19381"/>
                  </a:cubicBezTo>
                  <a:lnTo>
                    <a:pt x="7934" y="19381"/>
                  </a:lnTo>
                  <a:cubicBezTo>
                    <a:pt x="7815" y="18086"/>
                    <a:pt x="6981" y="16940"/>
                    <a:pt x="6148" y="15987"/>
                  </a:cubicBezTo>
                  <a:cubicBezTo>
                    <a:pt x="5180" y="14871"/>
                    <a:pt x="4034" y="13903"/>
                    <a:pt x="3096" y="12727"/>
                  </a:cubicBezTo>
                  <a:cubicBezTo>
                    <a:pt x="2114" y="11477"/>
                    <a:pt x="1578" y="10048"/>
                    <a:pt x="1638" y="8455"/>
                  </a:cubicBezTo>
                  <a:cubicBezTo>
                    <a:pt x="1712" y="6833"/>
                    <a:pt x="2352" y="5255"/>
                    <a:pt x="3349" y="4005"/>
                  </a:cubicBezTo>
                  <a:cubicBezTo>
                    <a:pt x="5133" y="1799"/>
                    <a:pt x="7914" y="860"/>
                    <a:pt x="10682" y="860"/>
                  </a:cubicBezTo>
                  <a:close/>
                  <a:moveTo>
                    <a:pt x="10316" y="10584"/>
                  </a:moveTo>
                  <a:cubicBezTo>
                    <a:pt x="10390" y="11551"/>
                    <a:pt x="10569" y="12534"/>
                    <a:pt x="10747" y="13472"/>
                  </a:cubicBezTo>
                  <a:cubicBezTo>
                    <a:pt x="11104" y="15481"/>
                    <a:pt x="11611" y="17476"/>
                    <a:pt x="12221" y="19440"/>
                  </a:cubicBezTo>
                  <a:cubicBezTo>
                    <a:pt x="11983" y="19470"/>
                    <a:pt x="11730" y="19500"/>
                    <a:pt x="11491" y="19530"/>
                  </a:cubicBezTo>
                  <a:cubicBezTo>
                    <a:pt x="11117" y="19559"/>
                    <a:pt x="10742" y="19575"/>
                    <a:pt x="10367" y="19575"/>
                  </a:cubicBezTo>
                  <a:cubicBezTo>
                    <a:pt x="10161" y="19575"/>
                    <a:pt x="9956" y="19570"/>
                    <a:pt x="9750" y="19559"/>
                  </a:cubicBezTo>
                  <a:cubicBezTo>
                    <a:pt x="9705" y="19559"/>
                    <a:pt x="9646" y="19559"/>
                    <a:pt x="9586" y="19545"/>
                  </a:cubicBezTo>
                  <a:cubicBezTo>
                    <a:pt x="9720" y="16642"/>
                    <a:pt x="9363" y="13695"/>
                    <a:pt x="8723" y="10837"/>
                  </a:cubicBezTo>
                  <a:lnTo>
                    <a:pt x="8723" y="10837"/>
                  </a:lnTo>
                  <a:cubicBezTo>
                    <a:pt x="8761" y="10838"/>
                    <a:pt x="8800" y="10839"/>
                    <a:pt x="8838" y="10839"/>
                  </a:cubicBezTo>
                  <a:cubicBezTo>
                    <a:pt x="9336" y="10839"/>
                    <a:pt x="9832" y="10750"/>
                    <a:pt x="10316" y="10584"/>
                  </a:cubicBezTo>
                  <a:close/>
                  <a:moveTo>
                    <a:pt x="14870" y="19470"/>
                  </a:moveTo>
                  <a:cubicBezTo>
                    <a:pt x="15034" y="19813"/>
                    <a:pt x="15198" y="20170"/>
                    <a:pt x="15332" y="20527"/>
                  </a:cubicBezTo>
                  <a:cubicBezTo>
                    <a:pt x="15213" y="20527"/>
                    <a:pt x="15094" y="20572"/>
                    <a:pt x="15019" y="20676"/>
                  </a:cubicBezTo>
                  <a:cubicBezTo>
                    <a:pt x="14722" y="21167"/>
                    <a:pt x="14349" y="21495"/>
                    <a:pt x="13814" y="21703"/>
                  </a:cubicBezTo>
                  <a:cubicBezTo>
                    <a:pt x="13278" y="21896"/>
                    <a:pt x="12697" y="21971"/>
                    <a:pt x="12132" y="21971"/>
                  </a:cubicBezTo>
                  <a:cubicBezTo>
                    <a:pt x="12103" y="21971"/>
                    <a:pt x="12073" y="21971"/>
                    <a:pt x="12044" y="21971"/>
                  </a:cubicBezTo>
                  <a:cubicBezTo>
                    <a:pt x="10632" y="21971"/>
                    <a:pt x="9277" y="21618"/>
                    <a:pt x="7979" y="21108"/>
                  </a:cubicBezTo>
                  <a:cubicBezTo>
                    <a:pt x="7964" y="21093"/>
                    <a:pt x="7964" y="21093"/>
                    <a:pt x="7949" y="21093"/>
                  </a:cubicBezTo>
                  <a:cubicBezTo>
                    <a:pt x="7934" y="20795"/>
                    <a:pt x="7949" y="20482"/>
                    <a:pt x="7994" y="20185"/>
                  </a:cubicBezTo>
                  <a:cubicBezTo>
                    <a:pt x="8621" y="20342"/>
                    <a:pt x="9300" y="20402"/>
                    <a:pt x="9973" y="20402"/>
                  </a:cubicBezTo>
                  <a:cubicBezTo>
                    <a:pt x="10512" y="20402"/>
                    <a:pt x="11048" y="20363"/>
                    <a:pt x="11551" y="20304"/>
                  </a:cubicBezTo>
                  <a:cubicBezTo>
                    <a:pt x="12697" y="20185"/>
                    <a:pt x="13799" y="19887"/>
                    <a:pt x="14870" y="19470"/>
                  </a:cubicBezTo>
                  <a:close/>
                  <a:moveTo>
                    <a:pt x="15510" y="21137"/>
                  </a:moveTo>
                  <a:cubicBezTo>
                    <a:pt x="15615" y="21569"/>
                    <a:pt x="15659" y="22001"/>
                    <a:pt x="15585" y="22417"/>
                  </a:cubicBezTo>
                  <a:cubicBezTo>
                    <a:pt x="15257" y="22432"/>
                    <a:pt x="14975" y="22611"/>
                    <a:pt x="14677" y="22715"/>
                  </a:cubicBezTo>
                  <a:cubicBezTo>
                    <a:pt x="14394" y="22819"/>
                    <a:pt x="14096" y="22909"/>
                    <a:pt x="13799" y="22983"/>
                  </a:cubicBezTo>
                  <a:cubicBezTo>
                    <a:pt x="13173" y="23162"/>
                    <a:pt x="12519" y="23251"/>
                    <a:pt x="11864" y="23296"/>
                  </a:cubicBezTo>
                  <a:cubicBezTo>
                    <a:pt x="11707" y="23304"/>
                    <a:pt x="11551" y="23308"/>
                    <a:pt x="11394" y="23308"/>
                  </a:cubicBezTo>
                  <a:cubicBezTo>
                    <a:pt x="10402" y="23308"/>
                    <a:pt x="9406" y="23149"/>
                    <a:pt x="8455" y="22879"/>
                  </a:cubicBezTo>
                  <a:cubicBezTo>
                    <a:pt x="8217" y="22432"/>
                    <a:pt x="8053" y="21971"/>
                    <a:pt x="7979" y="21480"/>
                  </a:cubicBezTo>
                  <a:lnTo>
                    <a:pt x="7979" y="21480"/>
                  </a:lnTo>
                  <a:cubicBezTo>
                    <a:pt x="9281" y="22195"/>
                    <a:pt x="10804" y="22553"/>
                    <a:pt x="12282" y="22553"/>
                  </a:cubicBezTo>
                  <a:cubicBezTo>
                    <a:pt x="12341" y="22553"/>
                    <a:pt x="12400" y="22553"/>
                    <a:pt x="12459" y="22551"/>
                  </a:cubicBezTo>
                  <a:cubicBezTo>
                    <a:pt x="13575" y="22522"/>
                    <a:pt x="14945" y="22179"/>
                    <a:pt x="15510" y="21137"/>
                  </a:cubicBezTo>
                  <a:close/>
                  <a:moveTo>
                    <a:pt x="15376" y="23057"/>
                  </a:moveTo>
                  <a:lnTo>
                    <a:pt x="15376" y="23057"/>
                  </a:lnTo>
                  <a:cubicBezTo>
                    <a:pt x="15317" y="23147"/>
                    <a:pt x="15272" y="23251"/>
                    <a:pt x="15198" y="23340"/>
                  </a:cubicBezTo>
                  <a:cubicBezTo>
                    <a:pt x="14439" y="24367"/>
                    <a:pt x="12935" y="24725"/>
                    <a:pt x="11745" y="24725"/>
                  </a:cubicBezTo>
                  <a:cubicBezTo>
                    <a:pt x="10554" y="24725"/>
                    <a:pt x="9482" y="24248"/>
                    <a:pt x="8768" y="23325"/>
                  </a:cubicBezTo>
                  <a:lnTo>
                    <a:pt x="8768" y="23325"/>
                  </a:lnTo>
                  <a:cubicBezTo>
                    <a:pt x="9675" y="23623"/>
                    <a:pt x="10619" y="23761"/>
                    <a:pt x="11578" y="23761"/>
                  </a:cubicBezTo>
                  <a:cubicBezTo>
                    <a:pt x="11673" y="23761"/>
                    <a:pt x="11768" y="23760"/>
                    <a:pt x="11864" y="23757"/>
                  </a:cubicBezTo>
                  <a:cubicBezTo>
                    <a:pt x="12548" y="23742"/>
                    <a:pt x="13218" y="23668"/>
                    <a:pt x="13873" y="23519"/>
                  </a:cubicBezTo>
                  <a:cubicBezTo>
                    <a:pt x="14215" y="23444"/>
                    <a:pt x="14558" y="23340"/>
                    <a:pt x="14885" y="23236"/>
                  </a:cubicBezTo>
                  <a:cubicBezTo>
                    <a:pt x="15049" y="23177"/>
                    <a:pt x="15213" y="23117"/>
                    <a:pt x="15376" y="23057"/>
                  </a:cubicBezTo>
                  <a:close/>
                  <a:moveTo>
                    <a:pt x="10633" y="0"/>
                  </a:moveTo>
                  <a:cubicBezTo>
                    <a:pt x="8151" y="0"/>
                    <a:pt x="5679" y="691"/>
                    <a:pt x="3766" y="2323"/>
                  </a:cubicBezTo>
                  <a:cubicBezTo>
                    <a:pt x="1340" y="4392"/>
                    <a:pt x="0" y="8024"/>
                    <a:pt x="1206" y="11090"/>
                  </a:cubicBezTo>
                  <a:cubicBezTo>
                    <a:pt x="1846" y="12727"/>
                    <a:pt x="3126" y="13978"/>
                    <a:pt x="4376" y="15183"/>
                  </a:cubicBezTo>
                  <a:cubicBezTo>
                    <a:pt x="5017" y="15808"/>
                    <a:pt x="5657" y="16434"/>
                    <a:pt x="6237" y="17118"/>
                  </a:cubicBezTo>
                  <a:cubicBezTo>
                    <a:pt x="6847" y="17863"/>
                    <a:pt x="7234" y="18696"/>
                    <a:pt x="7592" y="19574"/>
                  </a:cubicBezTo>
                  <a:cubicBezTo>
                    <a:pt x="7592" y="19589"/>
                    <a:pt x="7607" y="19604"/>
                    <a:pt x="7621" y="19619"/>
                  </a:cubicBezTo>
                  <a:cubicBezTo>
                    <a:pt x="7562" y="19783"/>
                    <a:pt x="7607" y="20006"/>
                    <a:pt x="7770" y="20095"/>
                  </a:cubicBezTo>
                  <a:cubicBezTo>
                    <a:pt x="7502" y="20959"/>
                    <a:pt x="7592" y="21896"/>
                    <a:pt x="7949" y="22730"/>
                  </a:cubicBezTo>
                  <a:cubicBezTo>
                    <a:pt x="7815" y="22760"/>
                    <a:pt x="7755" y="22953"/>
                    <a:pt x="7889" y="23013"/>
                  </a:cubicBezTo>
                  <a:cubicBezTo>
                    <a:pt x="7964" y="23043"/>
                    <a:pt x="8038" y="23072"/>
                    <a:pt x="8113" y="23102"/>
                  </a:cubicBezTo>
                  <a:cubicBezTo>
                    <a:pt x="8485" y="23802"/>
                    <a:pt x="9035" y="24382"/>
                    <a:pt x="9705" y="24754"/>
                  </a:cubicBezTo>
                  <a:cubicBezTo>
                    <a:pt x="10364" y="25117"/>
                    <a:pt x="11202" y="25304"/>
                    <a:pt x="12058" y="25304"/>
                  </a:cubicBezTo>
                  <a:cubicBezTo>
                    <a:pt x="13695" y="25304"/>
                    <a:pt x="15396" y="24618"/>
                    <a:pt x="16031" y="23162"/>
                  </a:cubicBezTo>
                  <a:cubicBezTo>
                    <a:pt x="16642" y="21733"/>
                    <a:pt x="15957" y="20170"/>
                    <a:pt x="15332" y="18875"/>
                  </a:cubicBezTo>
                  <a:cubicBezTo>
                    <a:pt x="15287" y="18785"/>
                    <a:pt x="15153" y="18711"/>
                    <a:pt x="15049" y="18711"/>
                  </a:cubicBezTo>
                  <a:cubicBezTo>
                    <a:pt x="14870" y="17788"/>
                    <a:pt x="14736" y="16895"/>
                    <a:pt x="14989" y="15957"/>
                  </a:cubicBezTo>
                  <a:cubicBezTo>
                    <a:pt x="15257" y="14915"/>
                    <a:pt x="15868" y="14112"/>
                    <a:pt x="16567" y="13308"/>
                  </a:cubicBezTo>
                  <a:cubicBezTo>
                    <a:pt x="17192" y="12593"/>
                    <a:pt x="17847" y="11879"/>
                    <a:pt x="18279" y="11030"/>
                  </a:cubicBezTo>
                  <a:cubicBezTo>
                    <a:pt x="18726" y="10167"/>
                    <a:pt x="18979" y="9214"/>
                    <a:pt x="19202" y="8277"/>
                  </a:cubicBezTo>
                  <a:cubicBezTo>
                    <a:pt x="19634" y="6416"/>
                    <a:pt x="19901" y="4422"/>
                    <a:pt x="18592" y="2844"/>
                  </a:cubicBezTo>
                  <a:cubicBezTo>
                    <a:pt x="17490" y="1519"/>
                    <a:pt x="15749" y="849"/>
                    <a:pt x="14141" y="447"/>
                  </a:cubicBezTo>
                  <a:cubicBezTo>
                    <a:pt x="13009" y="158"/>
                    <a:pt x="11820" y="0"/>
                    <a:pt x="106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3"/>
            <p:cNvSpPr/>
            <p:nvPr/>
          </p:nvSpPr>
          <p:spPr>
            <a:xfrm>
              <a:off x="3055700" y="4149125"/>
              <a:ext cx="75925" cy="40700"/>
            </a:xfrm>
            <a:custGeom>
              <a:avLst/>
              <a:gdLst/>
              <a:ahLst/>
              <a:cxnLst/>
              <a:rect l="l" t="t" r="r" b="b"/>
              <a:pathLst>
                <a:path w="3037" h="1628" extrusionOk="0">
                  <a:moveTo>
                    <a:pt x="2636" y="0"/>
                  </a:moveTo>
                  <a:cubicBezTo>
                    <a:pt x="2538" y="0"/>
                    <a:pt x="2441" y="18"/>
                    <a:pt x="2352" y="45"/>
                  </a:cubicBezTo>
                  <a:cubicBezTo>
                    <a:pt x="2263" y="60"/>
                    <a:pt x="2173" y="90"/>
                    <a:pt x="2084" y="105"/>
                  </a:cubicBezTo>
                  <a:cubicBezTo>
                    <a:pt x="1980" y="120"/>
                    <a:pt x="1906" y="164"/>
                    <a:pt x="1816" y="194"/>
                  </a:cubicBezTo>
                  <a:cubicBezTo>
                    <a:pt x="1801" y="209"/>
                    <a:pt x="1786" y="209"/>
                    <a:pt x="1772" y="224"/>
                  </a:cubicBezTo>
                  <a:cubicBezTo>
                    <a:pt x="1682" y="254"/>
                    <a:pt x="1593" y="283"/>
                    <a:pt x="1519" y="313"/>
                  </a:cubicBezTo>
                  <a:cubicBezTo>
                    <a:pt x="1459" y="328"/>
                    <a:pt x="1414" y="343"/>
                    <a:pt x="1370" y="358"/>
                  </a:cubicBezTo>
                  <a:cubicBezTo>
                    <a:pt x="1340" y="373"/>
                    <a:pt x="1310" y="388"/>
                    <a:pt x="1295" y="388"/>
                  </a:cubicBezTo>
                  <a:cubicBezTo>
                    <a:pt x="1266" y="402"/>
                    <a:pt x="1251" y="402"/>
                    <a:pt x="1236" y="417"/>
                  </a:cubicBezTo>
                  <a:cubicBezTo>
                    <a:pt x="1146" y="447"/>
                    <a:pt x="1042" y="477"/>
                    <a:pt x="953" y="507"/>
                  </a:cubicBezTo>
                  <a:cubicBezTo>
                    <a:pt x="834" y="551"/>
                    <a:pt x="745" y="611"/>
                    <a:pt x="685" y="685"/>
                  </a:cubicBezTo>
                  <a:cubicBezTo>
                    <a:pt x="640" y="700"/>
                    <a:pt x="581" y="715"/>
                    <a:pt x="536" y="730"/>
                  </a:cubicBezTo>
                  <a:cubicBezTo>
                    <a:pt x="432" y="775"/>
                    <a:pt x="313" y="804"/>
                    <a:pt x="224" y="864"/>
                  </a:cubicBezTo>
                  <a:cubicBezTo>
                    <a:pt x="15" y="998"/>
                    <a:pt x="0" y="1296"/>
                    <a:pt x="224" y="1415"/>
                  </a:cubicBezTo>
                  <a:cubicBezTo>
                    <a:pt x="328" y="1489"/>
                    <a:pt x="432" y="1519"/>
                    <a:pt x="566" y="1534"/>
                  </a:cubicBezTo>
                  <a:cubicBezTo>
                    <a:pt x="640" y="1549"/>
                    <a:pt x="715" y="1549"/>
                    <a:pt x="789" y="1564"/>
                  </a:cubicBezTo>
                  <a:cubicBezTo>
                    <a:pt x="884" y="1611"/>
                    <a:pt x="994" y="1628"/>
                    <a:pt x="1108" y="1628"/>
                  </a:cubicBezTo>
                  <a:cubicBezTo>
                    <a:pt x="1280" y="1628"/>
                    <a:pt x="1462" y="1590"/>
                    <a:pt x="1623" y="1564"/>
                  </a:cubicBezTo>
                  <a:cubicBezTo>
                    <a:pt x="1861" y="1504"/>
                    <a:pt x="2099" y="1385"/>
                    <a:pt x="2322" y="1266"/>
                  </a:cubicBezTo>
                  <a:cubicBezTo>
                    <a:pt x="2560" y="1132"/>
                    <a:pt x="2754" y="923"/>
                    <a:pt x="2903" y="700"/>
                  </a:cubicBezTo>
                  <a:cubicBezTo>
                    <a:pt x="2992" y="581"/>
                    <a:pt x="3022" y="462"/>
                    <a:pt x="3022" y="313"/>
                  </a:cubicBezTo>
                  <a:cubicBezTo>
                    <a:pt x="3022" y="254"/>
                    <a:pt x="3037" y="120"/>
                    <a:pt x="2962" y="90"/>
                  </a:cubicBezTo>
                  <a:cubicBezTo>
                    <a:pt x="2865" y="25"/>
                    <a:pt x="2751" y="0"/>
                    <a:pt x="2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3"/>
            <p:cNvSpPr/>
            <p:nvPr/>
          </p:nvSpPr>
          <p:spPr>
            <a:xfrm>
              <a:off x="3045450" y="3808325"/>
              <a:ext cx="100150" cy="94350"/>
            </a:xfrm>
            <a:custGeom>
              <a:avLst/>
              <a:gdLst/>
              <a:ahLst/>
              <a:cxnLst/>
              <a:rect l="l" t="t" r="r" b="b"/>
              <a:pathLst>
                <a:path w="4006" h="3774" extrusionOk="0">
                  <a:moveTo>
                    <a:pt x="319" y="0"/>
                  </a:moveTo>
                  <a:cubicBezTo>
                    <a:pt x="142" y="0"/>
                    <a:pt x="0" y="175"/>
                    <a:pt x="98" y="370"/>
                  </a:cubicBezTo>
                  <a:cubicBezTo>
                    <a:pt x="202" y="564"/>
                    <a:pt x="351" y="712"/>
                    <a:pt x="500" y="876"/>
                  </a:cubicBezTo>
                  <a:lnTo>
                    <a:pt x="931" y="1353"/>
                  </a:lnTo>
                  <a:cubicBezTo>
                    <a:pt x="1080" y="1516"/>
                    <a:pt x="1199" y="1710"/>
                    <a:pt x="1348" y="1844"/>
                  </a:cubicBezTo>
                  <a:cubicBezTo>
                    <a:pt x="1512" y="1993"/>
                    <a:pt x="1676" y="2141"/>
                    <a:pt x="1839" y="2290"/>
                  </a:cubicBezTo>
                  <a:cubicBezTo>
                    <a:pt x="2152" y="2573"/>
                    <a:pt x="2479" y="2841"/>
                    <a:pt x="2822" y="3094"/>
                  </a:cubicBezTo>
                  <a:cubicBezTo>
                    <a:pt x="2985" y="3228"/>
                    <a:pt x="3149" y="3362"/>
                    <a:pt x="3328" y="3466"/>
                  </a:cubicBezTo>
                  <a:cubicBezTo>
                    <a:pt x="3521" y="3570"/>
                    <a:pt x="3730" y="3660"/>
                    <a:pt x="3923" y="3764"/>
                  </a:cubicBezTo>
                  <a:cubicBezTo>
                    <a:pt x="3930" y="3771"/>
                    <a:pt x="3938" y="3774"/>
                    <a:pt x="3946" y="3774"/>
                  </a:cubicBezTo>
                  <a:cubicBezTo>
                    <a:pt x="3975" y="3774"/>
                    <a:pt x="4006" y="3739"/>
                    <a:pt x="3983" y="3704"/>
                  </a:cubicBezTo>
                  <a:cubicBezTo>
                    <a:pt x="3864" y="3541"/>
                    <a:pt x="3789" y="3347"/>
                    <a:pt x="3670" y="3168"/>
                  </a:cubicBezTo>
                  <a:cubicBezTo>
                    <a:pt x="3566" y="2990"/>
                    <a:pt x="3417" y="2826"/>
                    <a:pt x="3283" y="2662"/>
                  </a:cubicBezTo>
                  <a:cubicBezTo>
                    <a:pt x="3015" y="2320"/>
                    <a:pt x="2732" y="1993"/>
                    <a:pt x="2435" y="1695"/>
                  </a:cubicBezTo>
                  <a:cubicBezTo>
                    <a:pt x="2286" y="1546"/>
                    <a:pt x="2137" y="1397"/>
                    <a:pt x="2003" y="1248"/>
                  </a:cubicBezTo>
                  <a:cubicBezTo>
                    <a:pt x="1839" y="1099"/>
                    <a:pt x="1661" y="980"/>
                    <a:pt x="1497" y="846"/>
                  </a:cubicBezTo>
                  <a:cubicBezTo>
                    <a:pt x="1333" y="712"/>
                    <a:pt x="1169" y="564"/>
                    <a:pt x="991" y="430"/>
                  </a:cubicBezTo>
                  <a:cubicBezTo>
                    <a:pt x="827" y="281"/>
                    <a:pt x="648" y="117"/>
                    <a:pt x="440" y="28"/>
                  </a:cubicBezTo>
                  <a:cubicBezTo>
                    <a:pt x="400" y="9"/>
                    <a:pt x="358" y="0"/>
                    <a:pt x="3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3"/>
            <p:cNvSpPr/>
            <p:nvPr/>
          </p:nvSpPr>
          <p:spPr>
            <a:xfrm>
              <a:off x="3327725" y="3675050"/>
              <a:ext cx="23100" cy="101100"/>
            </a:xfrm>
            <a:custGeom>
              <a:avLst/>
              <a:gdLst/>
              <a:ahLst/>
              <a:cxnLst/>
              <a:rect l="l" t="t" r="r" b="b"/>
              <a:pathLst>
                <a:path w="924" h="4044" extrusionOk="0">
                  <a:moveTo>
                    <a:pt x="522" y="0"/>
                  </a:moveTo>
                  <a:cubicBezTo>
                    <a:pt x="386" y="0"/>
                    <a:pt x="247" y="79"/>
                    <a:pt x="209" y="223"/>
                  </a:cubicBezTo>
                  <a:cubicBezTo>
                    <a:pt x="30" y="849"/>
                    <a:pt x="0" y="1518"/>
                    <a:pt x="0" y="2159"/>
                  </a:cubicBezTo>
                  <a:cubicBezTo>
                    <a:pt x="0" y="2471"/>
                    <a:pt x="45" y="2784"/>
                    <a:pt x="60" y="3096"/>
                  </a:cubicBezTo>
                  <a:cubicBezTo>
                    <a:pt x="75" y="3260"/>
                    <a:pt x="75" y="3424"/>
                    <a:pt x="89" y="3587"/>
                  </a:cubicBezTo>
                  <a:cubicBezTo>
                    <a:pt x="119" y="3736"/>
                    <a:pt x="194" y="3870"/>
                    <a:pt x="268" y="4004"/>
                  </a:cubicBezTo>
                  <a:cubicBezTo>
                    <a:pt x="282" y="4032"/>
                    <a:pt x="309" y="4044"/>
                    <a:pt x="338" y="4044"/>
                  </a:cubicBezTo>
                  <a:cubicBezTo>
                    <a:pt x="371" y="4044"/>
                    <a:pt x="408" y="4028"/>
                    <a:pt x="432" y="4004"/>
                  </a:cubicBezTo>
                  <a:cubicBezTo>
                    <a:pt x="521" y="3870"/>
                    <a:pt x="596" y="3751"/>
                    <a:pt x="640" y="3587"/>
                  </a:cubicBezTo>
                  <a:cubicBezTo>
                    <a:pt x="670" y="3439"/>
                    <a:pt x="685" y="3275"/>
                    <a:pt x="715" y="3111"/>
                  </a:cubicBezTo>
                  <a:cubicBezTo>
                    <a:pt x="759" y="2799"/>
                    <a:pt x="834" y="2486"/>
                    <a:pt x="849" y="2159"/>
                  </a:cubicBezTo>
                  <a:cubicBezTo>
                    <a:pt x="893" y="1518"/>
                    <a:pt x="923" y="864"/>
                    <a:pt x="804" y="223"/>
                  </a:cubicBezTo>
                  <a:cubicBezTo>
                    <a:pt x="775" y="71"/>
                    <a:pt x="650" y="0"/>
                    <a:pt x="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3"/>
            <p:cNvSpPr/>
            <p:nvPr/>
          </p:nvSpPr>
          <p:spPr>
            <a:xfrm>
              <a:off x="3603075" y="3769500"/>
              <a:ext cx="78325" cy="53625"/>
            </a:xfrm>
            <a:custGeom>
              <a:avLst/>
              <a:gdLst/>
              <a:ahLst/>
              <a:cxnLst/>
              <a:rect l="l" t="t" r="r" b="b"/>
              <a:pathLst>
                <a:path w="3133" h="2145" extrusionOk="0">
                  <a:moveTo>
                    <a:pt x="2736" y="0"/>
                  </a:moveTo>
                  <a:cubicBezTo>
                    <a:pt x="2722" y="0"/>
                    <a:pt x="2709" y="1"/>
                    <a:pt x="2695" y="3"/>
                  </a:cubicBezTo>
                  <a:cubicBezTo>
                    <a:pt x="2561" y="18"/>
                    <a:pt x="2457" y="77"/>
                    <a:pt x="2338" y="107"/>
                  </a:cubicBezTo>
                  <a:cubicBezTo>
                    <a:pt x="2189" y="152"/>
                    <a:pt x="2055" y="226"/>
                    <a:pt x="1921" y="301"/>
                  </a:cubicBezTo>
                  <a:cubicBezTo>
                    <a:pt x="1713" y="420"/>
                    <a:pt x="1489" y="539"/>
                    <a:pt x="1266" y="658"/>
                  </a:cubicBezTo>
                  <a:cubicBezTo>
                    <a:pt x="1058" y="777"/>
                    <a:pt x="864" y="941"/>
                    <a:pt x="656" y="1090"/>
                  </a:cubicBezTo>
                  <a:cubicBezTo>
                    <a:pt x="477" y="1224"/>
                    <a:pt x="269" y="1387"/>
                    <a:pt x="135" y="1581"/>
                  </a:cubicBezTo>
                  <a:cubicBezTo>
                    <a:pt x="135" y="1596"/>
                    <a:pt x="120" y="1596"/>
                    <a:pt x="120" y="1596"/>
                  </a:cubicBezTo>
                  <a:cubicBezTo>
                    <a:pt x="1" y="1700"/>
                    <a:pt x="16" y="1864"/>
                    <a:pt x="90" y="1983"/>
                  </a:cubicBezTo>
                  <a:cubicBezTo>
                    <a:pt x="159" y="2105"/>
                    <a:pt x="267" y="2145"/>
                    <a:pt x="383" y="2145"/>
                  </a:cubicBezTo>
                  <a:cubicBezTo>
                    <a:pt x="494" y="2145"/>
                    <a:pt x="614" y="2108"/>
                    <a:pt x="715" y="2072"/>
                  </a:cubicBezTo>
                  <a:cubicBezTo>
                    <a:pt x="894" y="1998"/>
                    <a:pt x="1073" y="1908"/>
                    <a:pt x="1251" y="1804"/>
                  </a:cubicBezTo>
                  <a:cubicBezTo>
                    <a:pt x="1415" y="1715"/>
                    <a:pt x="1579" y="1640"/>
                    <a:pt x="1728" y="1521"/>
                  </a:cubicBezTo>
                  <a:lnTo>
                    <a:pt x="2159" y="1194"/>
                  </a:lnTo>
                  <a:cubicBezTo>
                    <a:pt x="2308" y="1075"/>
                    <a:pt x="2487" y="970"/>
                    <a:pt x="2621" y="837"/>
                  </a:cubicBezTo>
                  <a:cubicBezTo>
                    <a:pt x="2680" y="777"/>
                    <a:pt x="2740" y="703"/>
                    <a:pt x="2799" y="643"/>
                  </a:cubicBezTo>
                  <a:cubicBezTo>
                    <a:pt x="2874" y="569"/>
                    <a:pt x="2933" y="479"/>
                    <a:pt x="2993" y="390"/>
                  </a:cubicBezTo>
                  <a:cubicBezTo>
                    <a:pt x="3132" y="195"/>
                    <a:pt x="2933" y="0"/>
                    <a:pt x="2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3"/>
            <p:cNvSpPr/>
            <p:nvPr/>
          </p:nvSpPr>
          <p:spPr>
            <a:xfrm>
              <a:off x="3592675" y="4190375"/>
              <a:ext cx="87475" cy="37850"/>
            </a:xfrm>
            <a:custGeom>
              <a:avLst/>
              <a:gdLst/>
              <a:ahLst/>
              <a:cxnLst/>
              <a:rect l="l" t="t" r="r" b="b"/>
              <a:pathLst>
                <a:path w="3499" h="1514" extrusionOk="0">
                  <a:moveTo>
                    <a:pt x="446" y="0"/>
                  </a:moveTo>
                  <a:cubicBezTo>
                    <a:pt x="322" y="0"/>
                    <a:pt x="179" y="49"/>
                    <a:pt x="60" y="62"/>
                  </a:cubicBezTo>
                  <a:cubicBezTo>
                    <a:pt x="30" y="62"/>
                    <a:pt x="0" y="107"/>
                    <a:pt x="30" y="137"/>
                  </a:cubicBezTo>
                  <a:cubicBezTo>
                    <a:pt x="119" y="226"/>
                    <a:pt x="194" y="330"/>
                    <a:pt x="283" y="420"/>
                  </a:cubicBezTo>
                  <a:cubicBezTo>
                    <a:pt x="372" y="509"/>
                    <a:pt x="536" y="554"/>
                    <a:pt x="655" y="598"/>
                  </a:cubicBezTo>
                  <a:cubicBezTo>
                    <a:pt x="908" y="717"/>
                    <a:pt x="1161" y="836"/>
                    <a:pt x="1429" y="955"/>
                  </a:cubicBezTo>
                  <a:cubicBezTo>
                    <a:pt x="1682" y="1075"/>
                    <a:pt x="1950" y="1208"/>
                    <a:pt x="2218" y="1298"/>
                  </a:cubicBezTo>
                  <a:cubicBezTo>
                    <a:pt x="2455" y="1377"/>
                    <a:pt x="2715" y="1514"/>
                    <a:pt x="2967" y="1514"/>
                  </a:cubicBezTo>
                  <a:cubicBezTo>
                    <a:pt x="3001" y="1514"/>
                    <a:pt x="3034" y="1511"/>
                    <a:pt x="3067" y="1506"/>
                  </a:cubicBezTo>
                  <a:cubicBezTo>
                    <a:pt x="3334" y="1476"/>
                    <a:pt x="3498" y="1179"/>
                    <a:pt x="3290" y="970"/>
                  </a:cubicBezTo>
                  <a:cubicBezTo>
                    <a:pt x="3096" y="747"/>
                    <a:pt x="2769" y="673"/>
                    <a:pt x="2501" y="568"/>
                  </a:cubicBezTo>
                  <a:cubicBezTo>
                    <a:pt x="2233" y="479"/>
                    <a:pt x="1965" y="405"/>
                    <a:pt x="1682" y="330"/>
                  </a:cubicBezTo>
                  <a:cubicBezTo>
                    <a:pt x="1414" y="256"/>
                    <a:pt x="1161" y="181"/>
                    <a:pt x="893" y="107"/>
                  </a:cubicBezTo>
                  <a:cubicBezTo>
                    <a:pt x="759" y="77"/>
                    <a:pt x="625" y="18"/>
                    <a:pt x="491" y="3"/>
                  </a:cubicBezTo>
                  <a:cubicBezTo>
                    <a:pt x="477" y="1"/>
                    <a:pt x="462" y="0"/>
                    <a:pt x="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23"/>
          <p:cNvGrpSpPr/>
          <p:nvPr/>
        </p:nvGrpSpPr>
        <p:grpSpPr>
          <a:xfrm rot="-434988">
            <a:off x="5704469" y="167214"/>
            <a:ext cx="802896" cy="449004"/>
            <a:chOff x="2395925" y="4014675"/>
            <a:chExt cx="585000" cy="327150"/>
          </a:xfrm>
        </p:grpSpPr>
        <p:sp>
          <p:nvSpPr>
            <p:cNvPr id="574" name="Google Shape;574;p23"/>
            <p:cNvSpPr/>
            <p:nvPr/>
          </p:nvSpPr>
          <p:spPr>
            <a:xfrm>
              <a:off x="2395925" y="4014675"/>
              <a:ext cx="585000" cy="327150"/>
            </a:xfrm>
            <a:custGeom>
              <a:avLst/>
              <a:gdLst/>
              <a:ahLst/>
              <a:cxnLst/>
              <a:rect l="l" t="t" r="r" b="b"/>
              <a:pathLst>
                <a:path w="23400" h="13086" extrusionOk="0">
                  <a:moveTo>
                    <a:pt x="6947" y="507"/>
                  </a:moveTo>
                  <a:cubicBezTo>
                    <a:pt x="7988" y="507"/>
                    <a:pt x="9020" y="637"/>
                    <a:pt x="9884" y="794"/>
                  </a:cubicBezTo>
                  <a:cubicBezTo>
                    <a:pt x="12176" y="1226"/>
                    <a:pt x="15109" y="3027"/>
                    <a:pt x="14379" y="5810"/>
                  </a:cubicBezTo>
                  <a:cubicBezTo>
                    <a:pt x="13788" y="8014"/>
                    <a:pt x="11460" y="8401"/>
                    <a:pt x="9398" y="8401"/>
                  </a:cubicBezTo>
                  <a:cubicBezTo>
                    <a:pt x="8814" y="8401"/>
                    <a:pt x="8251" y="8370"/>
                    <a:pt x="7755" y="8341"/>
                  </a:cubicBezTo>
                  <a:cubicBezTo>
                    <a:pt x="7746" y="8340"/>
                    <a:pt x="7736" y="8340"/>
                    <a:pt x="7727" y="8340"/>
                  </a:cubicBezTo>
                  <a:cubicBezTo>
                    <a:pt x="7539" y="8340"/>
                    <a:pt x="7458" y="8482"/>
                    <a:pt x="7473" y="8624"/>
                  </a:cubicBezTo>
                  <a:cubicBezTo>
                    <a:pt x="6684" y="9621"/>
                    <a:pt x="5820" y="10380"/>
                    <a:pt x="4585" y="10544"/>
                  </a:cubicBezTo>
                  <a:cubicBezTo>
                    <a:pt x="5061" y="9918"/>
                    <a:pt x="5463" y="9264"/>
                    <a:pt x="5776" y="8534"/>
                  </a:cubicBezTo>
                  <a:cubicBezTo>
                    <a:pt x="5835" y="8370"/>
                    <a:pt x="5716" y="8222"/>
                    <a:pt x="5582" y="8192"/>
                  </a:cubicBezTo>
                  <a:cubicBezTo>
                    <a:pt x="5567" y="8162"/>
                    <a:pt x="5552" y="8147"/>
                    <a:pt x="5523" y="8147"/>
                  </a:cubicBezTo>
                  <a:cubicBezTo>
                    <a:pt x="2992" y="7492"/>
                    <a:pt x="0" y="4649"/>
                    <a:pt x="2412" y="2029"/>
                  </a:cubicBezTo>
                  <a:cubicBezTo>
                    <a:pt x="3478" y="861"/>
                    <a:pt x="5226" y="507"/>
                    <a:pt x="6947" y="507"/>
                  </a:cubicBezTo>
                  <a:close/>
                  <a:moveTo>
                    <a:pt x="14960" y="4113"/>
                  </a:moveTo>
                  <a:lnTo>
                    <a:pt x="14960" y="4113"/>
                  </a:lnTo>
                  <a:cubicBezTo>
                    <a:pt x="15073" y="4114"/>
                    <a:pt x="15188" y="4114"/>
                    <a:pt x="15304" y="4114"/>
                  </a:cubicBezTo>
                  <a:cubicBezTo>
                    <a:pt x="15488" y="4114"/>
                    <a:pt x="15674" y="4114"/>
                    <a:pt x="15862" y="4114"/>
                  </a:cubicBezTo>
                  <a:cubicBezTo>
                    <a:pt x="17783" y="4114"/>
                    <a:pt x="19900" y="4177"/>
                    <a:pt x="21286" y="5602"/>
                  </a:cubicBezTo>
                  <a:cubicBezTo>
                    <a:pt x="22313" y="6644"/>
                    <a:pt x="22536" y="8103"/>
                    <a:pt x="21613" y="9293"/>
                  </a:cubicBezTo>
                  <a:cubicBezTo>
                    <a:pt x="20839" y="10305"/>
                    <a:pt x="19574" y="10648"/>
                    <a:pt x="18368" y="10812"/>
                  </a:cubicBezTo>
                  <a:cubicBezTo>
                    <a:pt x="18330" y="10777"/>
                    <a:pt x="18284" y="10761"/>
                    <a:pt x="18238" y="10761"/>
                  </a:cubicBezTo>
                  <a:cubicBezTo>
                    <a:pt x="18088" y="10761"/>
                    <a:pt x="17935" y="10924"/>
                    <a:pt x="18026" y="11094"/>
                  </a:cubicBezTo>
                  <a:cubicBezTo>
                    <a:pt x="18324" y="11734"/>
                    <a:pt x="18770" y="12241"/>
                    <a:pt x="19321" y="12628"/>
                  </a:cubicBezTo>
                  <a:cubicBezTo>
                    <a:pt x="18205" y="12568"/>
                    <a:pt x="17237" y="12107"/>
                    <a:pt x="16359" y="11347"/>
                  </a:cubicBezTo>
                  <a:cubicBezTo>
                    <a:pt x="16329" y="11273"/>
                    <a:pt x="16270" y="11199"/>
                    <a:pt x="16165" y="11199"/>
                  </a:cubicBezTo>
                  <a:cubicBezTo>
                    <a:pt x="16015" y="11201"/>
                    <a:pt x="15866" y="11203"/>
                    <a:pt x="15718" y="11203"/>
                  </a:cubicBezTo>
                  <a:cubicBezTo>
                    <a:pt x="13420" y="11203"/>
                    <a:pt x="11419" y="10841"/>
                    <a:pt x="9839" y="8981"/>
                  </a:cubicBezTo>
                  <a:cubicBezTo>
                    <a:pt x="12221" y="8906"/>
                    <a:pt x="14766" y="8177"/>
                    <a:pt x="15049" y="5483"/>
                  </a:cubicBezTo>
                  <a:cubicBezTo>
                    <a:pt x="15109" y="4992"/>
                    <a:pt x="15064" y="4545"/>
                    <a:pt x="14960" y="4113"/>
                  </a:cubicBezTo>
                  <a:close/>
                  <a:moveTo>
                    <a:pt x="7002" y="1"/>
                  </a:moveTo>
                  <a:cubicBezTo>
                    <a:pt x="4620" y="1"/>
                    <a:pt x="2052" y="583"/>
                    <a:pt x="1251" y="2923"/>
                  </a:cubicBezTo>
                  <a:cubicBezTo>
                    <a:pt x="298" y="5706"/>
                    <a:pt x="2724" y="8058"/>
                    <a:pt x="5284" y="8460"/>
                  </a:cubicBezTo>
                  <a:cubicBezTo>
                    <a:pt x="4897" y="9264"/>
                    <a:pt x="4451" y="9978"/>
                    <a:pt x="3870" y="10648"/>
                  </a:cubicBezTo>
                  <a:cubicBezTo>
                    <a:pt x="3722" y="10812"/>
                    <a:pt x="3826" y="11065"/>
                    <a:pt x="4034" y="11065"/>
                  </a:cubicBezTo>
                  <a:cubicBezTo>
                    <a:pt x="4071" y="11066"/>
                    <a:pt x="4108" y="11066"/>
                    <a:pt x="4145" y="11066"/>
                  </a:cubicBezTo>
                  <a:cubicBezTo>
                    <a:pt x="5536" y="11066"/>
                    <a:pt x="7172" y="10254"/>
                    <a:pt x="7636" y="8891"/>
                  </a:cubicBezTo>
                  <a:cubicBezTo>
                    <a:pt x="7666" y="8906"/>
                    <a:pt x="7711" y="8906"/>
                    <a:pt x="7755" y="8921"/>
                  </a:cubicBezTo>
                  <a:cubicBezTo>
                    <a:pt x="8291" y="8966"/>
                    <a:pt x="8902" y="8996"/>
                    <a:pt x="9527" y="8996"/>
                  </a:cubicBezTo>
                  <a:cubicBezTo>
                    <a:pt x="9527" y="9011"/>
                    <a:pt x="9527" y="9040"/>
                    <a:pt x="9542" y="9055"/>
                  </a:cubicBezTo>
                  <a:cubicBezTo>
                    <a:pt x="10644" y="10963"/>
                    <a:pt x="12839" y="11685"/>
                    <a:pt x="14951" y="11685"/>
                  </a:cubicBezTo>
                  <a:cubicBezTo>
                    <a:pt x="15377" y="11685"/>
                    <a:pt x="15800" y="11655"/>
                    <a:pt x="16210" y="11600"/>
                  </a:cubicBezTo>
                  <a:cubicBezTo>
                    <a:pt x="17050" y="12597"/>
                    <a:pt x="18305" y="13086"/>
                    <a:pt x="19580" y="13086"/>
                  </a:cubicBezTo>
                  <a:cubicBezTo>
                    <a:pt x="19752" y="13086"/>
                    <a:pt x="19924" y="13077"/>
                    <a:pt x="20095" y="13059"/>
                  </a:cubicBezTo>
                  <a:cubicBezTo>
                    <a:pt x="20288" y="13029"/>
                    <a:pt x="20422" y="12747"/>
                    <a:pt x="20199" y="12642"/>
                  </a:cubicBezTo>
                  <a:cubicBezTo>
                    <a:pt x="19485" y="12300"/>
                    <a:pt x="18934" y="11794"/>
                    <a:pt x="18547" y="11109"/>
                  </a:cubicBezTo>
                  <a:cubicBezTo>
                    <a:pt x="20854" y="10960"/>
                    <a:pt x="23399" y="9442"/>
                    <a:pt x="22596" y="6778"/>
                  </a:cubicBezTo>
                  <a:cubicBezTo>
                    <a:pt x="21613" y="3548"/>
                    <a:pt x="17624" y="3592"/>
                    <a:pt x="14915" y="3563"/>
                  </a:cubicBezTo>
                  <a:cubicBezTo>
                    <a:pt x="14870" y="3563"/>
                    <a:pt x="14826" y="3578"/>
                    <a:pt x="14796" y="3592"/>
                  </a:cubicBezTo>
                  <a:cubicBezTo>
                    <a:pt x="13992" y="1598"/>
                    <a:pt x="11566" y="467"/>
                    <a:pt x="9497" y="184"/>
                  </a:cubicBezTo>
                  <a:cubicBezTo>
                    <a:pt x="8759" y="82"/>
                    <a:pt x="7894" y="1"/>
                    <a:pt x="7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3"/>
            <p:cNvSpPr/>
            <p:nvPr/>
          </p:nvSpPr>
          <p:spPr>
            <a:xfrm>
              <a:off x="2512400" y="4098700"/>
              <a:ext cx="27175" cy="32225"/>
            </a:xfrm>
            <a:custGeom>
              <a:avLst/>
              <a:gdLst/>
              <a:ahLst/>
              <a:cxnLst/>
              <a:rect l="l" t="t" r="r" b="b"/>
              <a:pathLst>
                <a:path w="1087" h="1289" extrusionOk="0">
                  <a:moveTo>
                    <a:pt x="512" y="0"/>
                  </a:moveTo>
                  <a:cubicBezTo>
                    <a:pt x="466" y="0"/>
                    <a:pt x="419" y="8"/>
                    <a:pt x="372" y="23"/>
                  </a:cubicBezTo>
                  <a:cubicBezTo>
                    <a:pt x="119" y="97"/>
                    <a:pt x="0" y="365"/>
                    <a:pt x="60" y="589"/>
                  </a:cubicBezTo>
                  <a:cubicBezTo>
                    <a:pt x="15" y="708"/>
                    <a:pt x="0" y="842"/>
                    <a:pt x="30" y="961"/>
                  </a:cubicBezTo>
                  <a:cubicBezTo>
                    <a:pt x="90" y="1154"/>
                    <a:pt x="253" y="1288"/>
                    <a:pt x="462" y="1288"/>
                  </a:cubicBezTo>
                  <a:cubicBezTo>
                    <a:pt x="685" y="1273"/>
                    <a:pt x="879" y="1065"/>
                    <a:pt x="983" y="886"/>
                  </a:cubicBezTo>
                  <a:cubicBezTo>
                    <a:pt x="1072" y="678"/>
                    <a:pt x="1087" y="440"/>
                    <a:pt x="953" y="246"/>
                  </a:cubicBezTo>
                  <a:cubicBezTo>
                    <a:pt x="859" y="105"/>
                    <a:pt x="689"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3"/>
            <p:cNvSpPr/>
            <p:nvPr/>
          </p:nvSpPr>
          <p:spPr>
            <a:xfrm>
              <a:off x="2588300" y="4114225"/>
              <a:ext cx="28500" cy="27150"/>
            </a:xfrm>
            <a:custGeom>
              <a:avLst/>
              <a:gdLst/>
              <a:ahLst/>
              <a:cxnLst/>
              <a:rect l="l" t="t" r="r" b="b"/>
              <a:pathLst>
                <a:path w="1140" h="1086" extrusionOk="0">
                  <a:moveTo>
                    <a:pt x="532" y="1"/>
                  </a:moveTo>
                  <a:cubicBezTo>
                    <a:pt x="418" y="1"/>
                    <a:pt x="305" y="40"/>
                    <a:pt x="209" y="131"/>
                  </a:cubicBezTo>
                  <a:cubicBezTo>
                    <a:pt x="31" y="295"/>
                    <a:pt x="1" y="593"/>
                    <a:pt x="120" y="786"/>
                  </a:cubicBezTo>
                  <a:cubicBezTo>
                    <a:pt x="150" y="920"/>
                    <a:pt x="254" y="1024"/>
                    <a:pt x="403" y="1069"/>
                  </a:cubicBezTo>
                  <a:cubicBezTo>
                    <a:pt x="446" y="1080"/>
                    <a:pt x="490" y="1085"/>
                    <a:pt x="533" y="1085"/>
                  </a:cubicBezTo>
                  <a:cubicBezTo>
                    <a:pt x="847" y="1085"/>
                    <a:pt x="1140" y="814"/>
                    <a:pt x="1087" y="474"/>
                  </a:cubicBezTo>
                  <a:cubicBezTo>
                    <a:pt x="1046" y="205"/>
                    <a:pt x="789" y="1"/>
                    <a:pt x="5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3"/>
            <p:cNvSpPr/>
            <p:nvPr/>
          </p:nvSpPr>
          <p:spPr>
            <a:xfrm>
              <a:off x="2674650" y="4129450"/>
              <a:ext cx="28675" cy="28200"/>
            </a:xfrm>
            <a:custGeom>
              <a:avLst/>
              <a:gdLst/>
              <a:ahLst/>
              <a:cxnLst/>
              <a:rect l="l" t="t" r="r" b="b"/>
              <a:pathLst>
                <a:path w="1147" h="1128" extrusionOk="0">
                  <a:moveTo>
                    <a:pt x="353" y="0"/>
                  </a:moveTo>
                  <a:cubicBezTo>
                    <a:pt x="294" y="0"/>
                    <a:pt x="239" y="26"/>
                    <a:pt x="209" y="88"/>
                  </a:cubicBezTo>
                  <a:cubicBezTo>
                    <a:pt x="194" y="162"/>
                    <a:pt x="164" y="222"/>
                    <a:pt x="149" y="296"/>
                  </a:cubicBezTo>
                  <a:cubicBezTo>
                    <a:pt x="89" y="371"/>
                    <a:pt x="60" y="475"/>
                    <a:pt x="60" y="579"/>
                  </a:cubicBezTo>
                  <a:cubicBezTo>
                    <a:pt x="60" y="594"/>
                    <a:pt x="60" y="609"/>
                    <a:pt x="60" y="624"/>
                  </a:cubicBezTo>
                  <a:cubicBezTo>
                    <a:pt x="0" y="832"/>
                    <a:pt x="104" y="996"/>
                    <a:pt x="313" y="1070"/>
                  </a:cubicBezTo>
                  <a:cubicBezTo>
                    <a:pt x="391" y="1109"/>
                    <a:pt x="475" y="1128"/>
                    <a:pt x="558" y="1128"/>
                  </a:cubicBezTo>
                  <a:cubicBezTo>
                    <a:pt x="792" y="1128"/>
                    <a:pt x="1017" y="981"/>
                    <a:pt x="1072" y="728"/>
                  </a:cubicBezTo>
                  <a:cubicBezTo>
                    <a:pt x="1146" y="415"/>
                    <a:pt x="923" y="58"/>
                    <a:pt x="596" y="43"/>
                  </a:cubicBezTo>
                  <a:cubicBezTo>
                    <a:pt x="566" y="43"/>
                    <a:pt x="536" y="58"/>
                    <a:pt x="506" y="58"/>
                  </a:cubicBezTo>
                  <a:cubicBezTo>
                    <a:pt x="463" y="22"/>
                    <a:pt x="407" y="0"/>
                    <a:pt x="3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23"/>
          <p:cNvGrpSpPr/>
          <p:nvPr/>
        </p:nvGrpSpPr>
        <p:grpSpPr>
          <a:xfrm rot="10800000">
            <a:off x="-2797070" y="-364819"/>
            <a:ext cx="5883472" cy="1944329"/>
            <a:chOff x="2431496" y="3198979"/>
            <a:chExt cx="6705576" cy="1944523"/>
          </a:xfrm>
        </p:grpSpPr>
        <p:sp>
          <p:nvSpPr>
            <p:cNvPr id="579" name="Google Shape;579;p23"/>
            <p:cNvSpPr/>
            <p:nvPr/>
          </p:nvSpPr>
          <p:spPr>
            <a:xfrm>
              <a:off x="2431496" y="3198979"/>
              <a:ext cx="6705570" cy="1944498"/>
            </a:xfrm>
            <a:custGeom>
              <a:avLst/>
              <a:gdLst/>
              <a:ahLst/>
              <a:cxnLst/>
              <a:rect l="l" t="t" r="r" b="b"/>
              <a:pathLst>
                <a:path w="209992" h="60894" extrusionOk="0">
                  <a:moveTo>
                    <a:pt x="209992" y="1"/>
                  </a:moveTo>
                  <a:lnTo>
                    <a:pt x="208261" y="3040"/>
                  </a:lnTo>
                  <a:lnTo>
                    <a:pt x="204693" y="9066"/>
                  </a:lnTo>
                  <a:lnTo>
                    <a:pt x="202829" y="12026"/>
                  </a:lnTo>
                  <a:lnTo>
                    <a:pt x="201785" y="13651"/>
                  </a:lnTo>
                  <a:lnTo>
                    <a:pt x="199658" y="16889"/>
                  </a:lnTo>
                  <a:lnTo>
                    <a:pt x="197438" y="20100"/>
                  </a:lnTo>
                  <a:lnTo>
                    <a:pt x="195125" y="23232"/>
                  </a:lnTo>
                  <a:lnTo>
                    <a:pt x="192720" y="26298"/>
                  </a:lnTo>
                  <a:lnTo>
                    <a:pt x="190196" y="29245"/>
                  </a:lnTo>
                  <a:lnTo>
                    <a:pt x="187540" y="32086"/>
                  </a:lnTo>
                  <a:lnTo>
                    <a:pt x="184752" y="34768"/>
                  </a:lnTo>
                  <a:lnTo>
                    <a:pt x="183285" y="36050"/>
                  </a:lnTo>
                  <a:lnTo>
                    <a:pt x="182479" y="36724"/>
                  </a:lnTo>
                  <a:lnTo>
                    <a:pt x="180827" y="38019"/>
                  </a:lnTo>
                  <a:lnTo>
                    <a:pt x="179109" y="39235"/>
                  </a:lnTo>
                  <a:lnTo>
                    <a:pt x="177339" y="40398"/>
                  </a:lnTo>
                  <a:lnTo>
                    <a:pt x="175528" y="41481"/>
                  </a:lnTo>
                  <a:lnTo>
                    <a:pt x="173678" y="42512"/>
                  </a:lnTo>
                  <a:lnTo>
                    <a:pt x="170864" y="43952"/>
                  </a:lnTo>
                  <a:lnTo>
                    <a:pt x="168961" y="44824"/>
                  </a:lnTo>
                  <a:lnTo>
                    <a:pt x="167890" y="45287"/>
                  </a:lnTo>
                  <a:lnTo>
                    <a:pt x="165750" y="46133"/>
                  </a:lnTo>
                  <a:lnTo>
                    <a:pt x="163556" y="46873"/>
                  </a:lnTo>
                  <a:lnTo>
                    <a:pt x="161349" y="47494"/>
                  </a:lnTo>
                  <a:lnTo>
                    <a:pt x="159103" y="48009"/>
                  </a:lnTo>
                  <a:lnTo>
                    <a:pt x="156843" y="48419"/>
                  </a:lnTo>
                  <a:lnTo>
                    <a:pt x="154557" y="48696"/>
                  </a:lnTo>
                  <a:lnTo>
                    <a:pt x="152244" y="48868"/>
                  </a:lnTo>
                  <a:lnTo>
                    <a:pt x="151095" y="48894"/>
                  </a:lnTo>
                  <a:lnTo>
                    <a:pt x="150196" y="48908"/>
                  </a:lnTo>
                  <a:lnTo>
                    <a:pt x="148399" y="48855"/>
                  </a:lnTo>
                  <a:lnTo>
                    <a:pt x="146628" y="48736"/>
                  </a:lnTo>
                  <a:lnTo>
                    <a:pt x="144857" y="48538"/>
                  </a:lnTo>
                  <a:lnTo>
                    <a:pt x="143113" y="48287"/>
                  </a:lnTo>
                  <a:lnTo>
                    <a:pt x="141382" y="47956"/>
                  </a:lnTo>
                  <a:lnTo>
                    <a:pt x="138805" y="47362"/>
                  </a:lnTo>
                  <a:lnTo>
                    <a:pt x="135409" y="46357"/>
                  </a:lnTo>
                  <a:lnTo>
                    <a:pt x="132079" y="45168"/>
                  </a:lnTo>
                  <a:lnTo>
                    <a:pt x="128789" y="43820"/>
                  </a:lnTo>
                  <a:lnTo>
                    <a:pt x="125564" y="42340"/>
                  </a:lnTo>
                  <a:lnTo>
                    <a:pt x="123965" y="41547"/>
                  </a:lnTo>
                  <a:lnTo>
                    <a:pt x="120886" y="40001"/>
                  </a:lnTo>
                  <a:lnTo>
                    <a:pt x="114755" y="36869"/>
                  </a:lnTo>
                  <a:lnTo>
                    <a:pt x="110130" y="34596"/>
                  </a:lnTo>
                  <a:lnTo>
                    <a:pt x="106998" y="33156"/>
                  </a:lnTo>
                  <a:lnTo>
                    <a:pt x="103840" y="31808"/>
                  </a:lnTo>
                  <a:lnTo>
                    <a:pt x="100615" y="30592"/>
                  </a:lnTo>
                  <a:lnTo>
                    <a:pt x="98977" y="30037"/>
                  </a:lnTo>
                  <a:lnTo>
                    <a:pt x="97933" y="29707"/>
                  </a:lnTo>
                  <a:lnTo>
                    <a:pt x="95832" y="29086"/>
                  </a:lnTo>
                  <a:lnTo>
                    <a:pt x="93704" y="28544"/>
                  </a:lnTo>
                  <a:lnTo>
                    <a:pt x="91577" y="28055"/>
                  </a:lnTo>
                  <a:lnTo>
                    <a:pt x="89423" y="27646"/>
                  </a:lnTo>
                  <a:lnTo>
                    <a:pt x="87269" y="27289"/>
                  </a:lnTo>
                  <a:lnTo>
                    <a:pt x="85102" y="27011"/>
                  </a:lnTo>
                  <a:lnTo>
                    <a:pt x="82934" y="26787"/>
                  </a:lnTo>
                  <a:lnTo>
                    <a:pt x="80754" y="26628"/>
                  </a:lnTo>
                  <a:lnTo>
                    <a:pt x="78574" y="26522"/>
                  </a:lnTo>
                  <a:lnTo>
                    <a:pt x="75283" y="26483"/>
                  </a:lnTo>
                  <a:lnTo>
                    <a:pt x="70922" y="26655"/>
                  </a:lnTo>
                  <a:lnTo>
                    <a:pt x="66562" y="27064"/>
                  </a:lnTo>
                  <a:lnTo>
                    <a:pt x="64381" y="27368"/>
                  </a:lnTo>
                  <a:lnTo>
                    <a:pt x="63205" y="27540"/>
                  </a:lnTo>
                  <a:lnTo>
                    <a:pt x="60840" y="27963"/>
                  </a:lnTo>
                  <a:lnTo>
                    <a:pt x="58488" y="28452"/>
                  </a:lnTo>
                  <a:lnTo>
                    <a:pt x="56149" y="29007"/>
                  </a:lnTo>
                  <a:lnTo>
                    <a:pt x="52673" y="29932"/>
                  </a:lnTo>
                  <a:lnTo>
                    <a:pt x="48101" y="31372"/>
                  </a:lnTo>
                  <a:lnTo>
                    <a:pt x="43582" y="33011"/>
                  </a:lnTo>
                  <a:lnTo>
                    <a:pt x="39128" y="34834"/>
                  </a:lnTo>
                  <a:lnTo>
                    <a:pt x="34741" y="36816"/>
                  </a:lnTo>
                  <a:lnTo>
                    <a:pt x="30433" y="38918"/>
                  </a:lnTo>
                  <a:lnTo>
                    <a:pt x="28306" y="40014"/>
                  </a:lnTo>
                  <a:lnTo>
                    <a:pt x="26575" y="40939"/>
                  </a:lnTo>
                  <a:lnTo>
                    <a:pt x="23192" y="42935"/>
                  </a:lnTo>
                  <a:lnTo>
                    <a:pt x="19888" y="45062"/>
                  </a:lnTo>
                  <a:lnTo>
                    <a:pt x="16637" y="47296"/>
                  </a:lnTo>
                  <a:lnTo>
                    <a:pt x="15052" y="48432"/>
                  </a:lnTo>
                  <a:lnTo>
                    <a:pt x="13387" y="49634"/>
                  </a:lnTo>
                  <a:lnTo>
                    <a:pt x="10096" y="52119"/>
                  </a:lnTo>
                  <a:lnTo>
                    <a:pt x="6898" y="54696"/>
                  </a:lnTo>
                  <a:lnTo>
                    <a:pt x="3766" y="57365"/>
                  </a:lnTo>
                  <a:lnTo>
                    <a:pt x="2247" y="58752"/>
                  </a:lnTo>
                  <a:lnTo>
                    <a:pt x="1110" y="59810"/>
                  </a:lnTo>
                  <a:lnTo>
                    <a:pt x="0" y="60893"/>
                  </a:lnTo>
                  <a:lnTo>
                    <a:pt x="1176" y="60893"/>
                  </a:lnTo>
                  <a:lnTo>
                    <a:pt x="2326" y="59783"/>
                  </a:lnTo>
                  <a:lnTo>
                    <a:pt x="4691" y="57642"/>
                  </a:lnTo>
                  <a:lnTo>
                    <a:pt x="7123" y="55581"/>
                  </a:lnTo>
                  <a:lnTo>
                    <a:pt x="9594" y="53586"/>
                  </a:lnTo>
                  <a:lnTo>
                    <a:pt x="10849" y="52595"/>
                  </a:lnTo>
                  <a:lnTo>
                    <a:pt x="12528" y="51300"/>
                  </a:lnTo>
                  <a:lnTo>
                    <a:pt x="15937" y="48789"/>
                  </a:lnTo>
                  <a:lnTo>
                    <a:pt x="19412" y="46384"/>
                  </a:lnTo>
                  <a:lnTo>
                    <a:pt x="22967" y="44071"/>
                  </a:lnTo>
                  <a:lnTo>
                    <a:pt x="24764" y="42974"/>
                  </a:lnTo>
                  <a:lnTo>
                    <a:pt x="26707" y="41825"/>
                  </a:lnTo>
                  <a:lnTo>
                    <a:pt x="30671" y="39697"/>
                  </a:lnTo>
                  <a:lnTo>
                    <a:pt x="34715" y="37728"/>
                  </a:lnTo>
                  <a:lnTo>
                    <a:pt x="38824" y="35891"/>
                  </a:lnTo>
                  <a:lnTo>
                    <a:pt x="40899" y="35019"/>
                  </a:lnTo>
                  <a:lnTo>
                    <a:pt x="43132" y="34094"/>
                  </a:lnTo>
                  <a:lnTo>
                    <a:pt x="47665" y="32416"/>
                  </a:lnTo>
                  <a:lnTo>
                    <a:pt x="52277" y="30936"/>
                  </a:lnTo>
                  <a:lnTo>
                    <a:pt x="56941" y="29667"/>
                  </a:lnTo>
                  <a:lnTo>
                    <a:pt x="59294" y="29126"/>
                  </a:lnTo>
                  <a:lnTo>
                    <a:pt x="60430" y="28888"/>
                  </a:lnTo>
                  <a:lnTo>
                    <a:pt x="62703" y="28465"/>
                  </a:lnTo>
                  <a:lnTo>
                    <a:pt x="64976" y="28108"/>
                  </a:lnTo>
                  <a:lnTo>
                    <a:pt x="67262" y="27804"/>
                  </a:lnTo>
                  <a:lnTo>
                    <a:pt x="69561" y="27580"/>
                  </a:lnTo>
                  <a:lnTo>
                    <a:pt x="71861" y="27421"/>
                  </a:lnTo>
                  <a:lnTo>
                    <a:pt x="74160" y="27328"/>
                  </a:lnTo>
                  <a:lnTo>
                    <a:pt x="76473" y="27302"/>
                  </a:lnTo>
                  <a:lnTo>
                    <a:pt x="78772" y="27355"/>
                  </a:lnTo>
                  <a:lnTo>
                    <a:pt x="81071" y="27461"/>
                  </a:lnTo>
                  <a:lnTo>
                    <a:pt x="83370" y="27646"/>
                  </a:lnTo>
                  <a:lnTo>
                    <a:pt x="85657" y="27910"/>
                  </a:lnTo>
                  <a:lnTo>
                    <a:pt x="87943" y="28227"/>
                  </a:lnTo>
                  <a:lnTo>
                    <a:pt x="90216" y="28637"/>
                  </a:lnTo>
                  <a:lnTo>
                    <a:pt x="92475" y="29099"/>
                  </a:lnTo>
                  <a:lnTo>
                    <a:pt x="94722" y="29654"/>
                  </a:lnTo>
                  <a:lnTo>
                    <a:pt x="95832" y="29958"/>
                  </a:lnTo>
                  <a:lnTo>
                    <a:pt x="97536" y="30447"/>
                  </a:lnTo>
                  <a:lnTo>
                    <a:pt x="100893" y="31570"/>
                  </a:lnTo>
                  <a:lnTo>
                    <a:pt x="104183" y="32839"/>
                  </a:lnTo>
                  <a:lnTo>
                    <a:pt x="107421" y="34240"/>
                  </a:lnTo>
                  <a:lnTo>
                    <a:pt x="112218" y="36499"/>
                  </a:lnTo>
                  <a:lnTo>
                    <a:pt x="118521" y="39697"/>
                  </a:lnTo>
                  <a:lnTo>
                    <a:pt x="121666" y="41323"/>
                  </a:lnTo>
                  <a:lnTo>
                    <a:pt x="123146" y="42063"/>
                  </a:lnTo>
                  <a:lnTo>
                    <a:pt x="126133" y="43503"/>
                  </a:lnTo>
                  <a:lnTo>
                    <a:pt x="129145" y="44851"/>
                  </a:lnTo>
                  <a:lnTo>
                    <a:pt x="132198" y="46080"/>
                  </a:lnTo>
                  <a:lnTo>
                    <a:pt x="135290" y="47177"/>
                  </a:lnTo>
                  <a:lnTo>
                    <a:pt x="138448" y="48102"/>
                  </a:lnTo>
                  <a:lnTo>
                    <a:pt x="141646" y="48842"/>
                  </a:lnTo>
                  <a:lnTo>
                    <a:pt x="144924" y="49383"/>
                  </a:lnTo>
                  <a:lnTo>
                    <a:pt x="146589" y="49555"/>
                  </a:lnTo>
                  <a:lnTo>
                    <a:pt x="147712" y="49648"/>
                  </a:lnTo>
                  <a:lnTo>
                    <a:pt x="149958" y="49727"/>
                  </a:lnTo>
                  <a:lnTo>
                    <a:pt x="152191" y="49687"/>
                  </a:lnTo>
                  <a:lnTo>
                    <a:pt x="154412" y="49529"/>
                  </a:lnTo>
                  <a:lnTo>
                    <a:pt x="156605" y="49264"/>
                  </a:lnTo>
                  <a:lnTo>
                    <a:pt x="158799" y="48881"/>
                  </a:lnTo>
                  <a:lnTo>
                    <a:pt x="160953" y="48406"/>
                  </a:lnTo>
                  <a:lnTo>
                    <a:pt x="163093" y="47824"/>
                  </a:lnTo>
                  <a:lnTo>
                    <a:pt x="165208" y="47150"/>
                  </a:lnTo>
                  <a:lnTo>
                    <a:pt x="167296" y="46384"/>
                  </a:lnTo>
                  <a:lnTo>
                    <a:pt x="169344" y="45538"/>
                  </a:lnTo>
                  <a:lnTo>
                    <a:pt x="171379" y="44613"/>
                  </a:lnTo>
                  <a:lnTo>
                    <a:pt x="173374" y="43609"/>
                  </a:lnTo>
                  <a:lnTo>
                    <a:pt x="175330" y="42538"/>
                  </a:lnTo>
                  <a:lnTo>
                    <a:pt x="177246" y="41389"/>
                  </a:lnTo>
                  <a:lnTo>
                    <a:pt x="179136" y="40186"/>
                  </a:lnTo>
                  <a:lnTo>
                    <a:pt x="180061" y="39565"/>
                  </a:lnTo>
                  <a:lnTo>
                    <a:pt x="180827" y="39036"/>
                  </a:lnTo>
                  <a:lnTo>
                    <a:pt x="182307" y="37926"/>
                  </a:lnTo>
                  <a:lnTo>
                    <a:pt x="183761" y="36764"/>
                  </a:lnTo>
                  <a:lnTo>
                    <a:pt x="185175" y="35548"/>
                  </a:lnTo>
                  <a:lnTo>
                    <a:pt x="187223" y="33645"/>
                  </a:lnTo>
                  <a:lnTo>
                    <a:pt x="189813" y="30962"/>
                  </a:lnTo>
                  <a:lnTo>
                    <a:pt x="192284" y="28135"/>
                  </a:lnTo>
                  <a:lnTo>
                    <a:pt x="194636" y="25214"/>
                  </a:lnTo>
                  <a:lnTo>
                    <a:pt x="196883" y="22228"/>
                  </a:lnTo>
                  <a:lnTo>
                    <a:pt x="199050" y="19188"/>
                  </a:lnTo>
                  <a:lnTo>
                    <a:pt x="200094" y="17682"/>
                  </a:lnTo>
                  <a:lnTo>
                    <a:pt x="201415" y="15739"/>
                  </a:lnTo>
                  <a:lnTo>
                    <a:pt x="203966" y="11788"/>
                  </a:lnTo>
                  <a:lnTo>
                    <a:pt x="206424" y="7797"/>
                  </a:lnTo>
                  <a:lnTo>
                    <a:pt x="208816" y="3754"/>
                  </a:lnTo>
                  <a:lnTo>
                    <a:pt x="209992" y="1719"/>
                  </a:lnTo>
                  <a:lnTo>
                    <a:pt x="209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3"/>
            <p:cNvSpPr/>
            <p:nvPr/>
          </p:nvSpPr>
          <p:spPr>
            <a:xfrm>
              <a:off x="2676230" y="3460190"/>
              <a:ext cx="6460839" cy="1683290"/>
            </a:xfrm>
            <a:custGeom>
              <a:avLst/>
              <a:gdLst/>
              <a:ahLst/>
              <a:cxnLst/>
              <a:rect l="l" t="t" r="r" b="b"/>
              <a:pathLst>
                <a:path w="202328" h="52714" extrusionOk="0">
                  <a:moveTo>
                    <a:pt x="202328" y="1"/>
                  </a:moveTo>
                  <a:lnTo>
                    <a:pt x="200993" y="2260"/>
                  </a:lnTo>
                  <a:lnTo>
                    <a:pt x="198258" y="6714"/>
                  </a:lnTo>
                  <a:lnTo>
                    <a:pt x="196844" y="8920"/>
                  </a:lnTo>
                  <a:lnTo>
                    <a:pt x="195786" y="10546"/>
                  </a:lnTo>
                  <a:lnTo>
                    <a:pt x="193619" y="13783"/>
                  </a:lnTo>
                  <a:lnTo>
                    <a:pt x="191373" y="16981"/>
                  </a:lnTo>
                  <a:lnTo>
                    <a:pt x="189034" y="20113"/>
                  </a:lnTo>
                  <a:lnTo>
                    <a:pt x="186589" y="23166"/>
                  </a:lnTo>
                  <a:lnTo>
                    <a:pt x="184039" y="26126"/>
                  </a:lnTo>
                  <a:lnTo>
                    <a:pt x="181356" y="28967"/>
                  </a:lnTo>
                  <a:lnTo>
                    <a:pt x="178542" y="31649"/>
                  </a:lnTo>
                  <a:lnTo>
                    <a:pt x="177062" y="32931"/>
                  </a:lnTo>
                  <a:lnTo>
                    <a:pt x="176255" y="33605"/>
                  </a:lnTo>
                  <a:lnTo>
                    <a:pt x="174604" y="34900"/>
                  </a:lnTo>
                  <a:lnTo>
                    <a:pt x="172873" y="36116"/>
                  </a:lnTo>
                  <a:lnTo>
                    <a:pt x="171115" y="37279"/>
                  </a:lnTo>
                  <a:lnTo>
                    <a:pt x="169305" y="38376"/>
                  </a:lnTo>
                  <a:lnTo>
                    <a:pt x="167455" y="39393"/>
                  </a:lnTo>
                  <a:lnTo>
                    <a:pt x="164627" y="40833"/>
                  </a:lnTo>
                  <a:lnTo>
                    <a:pt x="162724" y="41719"/>
                  </a:lnTo>
                  <a:lnTo>
                    <a:pt x="161667" y="42181"/>
                  </a:lnTo>
                  <a:lnTo>
                    <a:pt x="159513" y="43014"/>
                  </a:lnTo>
                  <a:lnTo>
                    <a:pt x="157332" y="43754"/>
                  </a:lnTo>
                  <a:lnTo>
                    <a:pt x="155112" y="44388"/>
                  </a:lnTo>
                  <a:lnTo>
                    <a:pt x="152866" y="44903"/>
                  </a:lnTo>
                  <a:lnTo>
                    <a:pt x="150606" y="45300"/>
                  </a:lnTo>
                  <a:lnTo>
                    <a:pt x="148320" y="45591"/>
                  </a:lnTo>
                  <a:lnTo>
                    <a:pt x="146021" y="45749"/>
                  </a:lnTo>
                  <a:lnTo>
                    <a:pt x="144858" y="45789"/>
                  </a:lnTo>
                  <a:lnTo>
                    <a:pt x="143959" y="45789"/>
                  </a:lnTo>
                  <a:lnTo>
                    <a:pt x="142175" y="45749"/>
                  </a:lnTo>
                  <a:lnTo>
                    <a:pt x="140391" y="45617"/>
                  </a:lnTo>
                  <a:lnTo>
                    <a:pt x="138634" y="45432"/>
                  </a:lnTo>
                  <a:lnTo>
                    <a:pt x="136876" y="45168"/>
                  </a:lnTo>
                  <a:lnTo>
                    <a:pt x="135145" y="44837"/>
                  </a:lnTo>
                  <a:lnTo>
                    <a:pt x="132568" y="44243"/>
                  </a:lnTo>
                  <a:lnTo>
                    <a:pt x="129185" y="43238"/>
                  </a:lnTo>
                  <a:lnTo>
                    <a:pt x="125842" y="42049"/>
                  </a:lnTo>
                  <a:lnTo>
                    <a:pt x="122565" y="40701"/>
                  </a:lnTo>
                  <a:lnTo>
                    <a:pt x="119327" y="39221"/>
                  </a:lnTo>
                  <a:lnTo>
                    <a:pt x="117729" y="38442"/>
                  </a:lnTo>
                  <a:lnTo>
                    <a:pt x="114650" y="36896"/>
                  </a:lnTo>
                  <a:lnTo>
                    <a:pt x="108518" y="33750"/>
                  </a:lnTo>
                  <a:lnTo>
                    <a:pt x="103893" y="31478"/>
                  </a:lnTo>
                  <a:lnTo>
                    <a:pt x="100774" y="30037"/>
                  </a:lnTo>
                  <a:lnTo>
                    <a:pt x="97603" y="28703"/>
                  </a:lnTo>
                  <a:lnTo>
                    <a:pt x="94379" y="27474"/>
                  </a:lnTo>
                  <a:lnTo>
                    <a:pt x="92740" y="26932"/>
                  </a:lnTo>
                  <a:lnTo>
                    <a:pt x="91696" y="26588"/>
                  </a:lnTo>
                  <a:lnTo>
                    <a:pt x="89595" y="25980"/>
                  </a:lnTo>
                  <a:lnTo>
                    <a:pt x="87481" y="25425"/>
                  </a:lnTo>
                  <a:lnTo>
                    <a:pt x="85340" y="24950"/>
                  </a:lnTo>
                  <a:lnTo>
                    <a:pt x="83199" y="24527"/>
                  </a:lnTo>
                  <a:lnTo>
                    <a:pt x="81032" y="24183"/>
                  </a:lnTo>
                  <a:lnTo>
                    <a:pt x="78878" y="23892"/>
                  </a:lnTo>
                  <a:lnTo>
                    <a:pt x="76698" y="23668"/>
                  </a:lnTo>
                  <a:lnTo>
                    <a:pt x="74517" y="23509"/>
                  </a:lnTo>
                  <a:lnTo>
                    <a:pt x="72337" y="23404"/>
                  </a:lnTo>
                  <a:lnTo>
                    <a:pt x="69060" y="23377"/>
                  </a:lnTo>
                  <a:lnTo>
                    <a:pt x="64686" y="23536"/>
                  </a:lnTo>
                  <a:lnTo>
                    <a:pt x="60325" y="23945"/>
                  </a:lnTo>
                  <a:lnTo>
                    <a:pt x="58158" y="24249"/>
                  </a:lnTo>
                  <a:lnTo>
                    <a:pt x="55938" y="24593"/>
                  </a:lnTo>
                  <a:lnTo>
                    <a:pt x="51537" y="25491"/>
                  </a:lnTo>
                  <a:lnTo>
                    <a:pt x="47203" y="26615"/>
                  </a:lnTo>
                  <a:lnTo>
                    <a:pt x="42908" y="27923"/>
                  </a:lnTo>
                  <a:lnTo>
                    <a:pt x="38679" y="29416"/>
                  </a:lnTo>
                  <a:lnTo>
                    <a:pt x="34504" y="31068"/>
                  </a:lnTo>
                  <a:lnTo>
                    <a:pt x="30381" y="32865"/>
                  </a:lnTo>
                  <a:lnTo>
                    <a:pt x="26324" y="34768"/>
                  </a:lnTo>
                  <a:lnTo>
                    <a:pt x="24315" y="35759"/>
                  </a:lnTo>
                  <a:lnTo>
                    <a:pt x="22664" y="36592"/>
                  </a:lnTo>
                  <a:lnTo>
                    <a:pt x="19413" y="38376"/>
                  </a:lnTo>
                  <a:lnTo>
                    <a:pt x="16215" y="40265"/>
                  </a:lnTo>
                  <a:lnTo>
                    <a:pt x="13083" y="42287"/>
                  </a:lnTo>
                  <a:lnTo>
                    <a:pt x="10030" y="44415"/>
                  </a:lnTo>
                  <a:lnTo>
                    <a:pt x="7057" y="46648"/>
                  </a:lnTo>
                  <a:lnTo>
                    <a:pt x="4163" y="49000"/>
                  </a:lnTo>
                  <a:lnTo>
                    <a:pt x="1362" y="51445"/>
                  </a:lnTo>
                  <a:lnTo>
                    <a:pt x="1" y="52713"/>
                  </a:lnTo>
                  <a:lnTo>
                    <a:pt x="1216" y="52713"/>
                  </a:lnTo>
                  <a:lnTo>
                    <a:pt x="2696" y="51379"/>
                  </a:lnTo>
                  <a:lnTo>
                    <a:pt x="5723" y="48802"/>
                  </a:lnTo>
                  <a:lnTo>
                    <a:pt x="8868" y="46357"/>
                  </a:lnTo>
                  <a:lnTo>
                    <a:pt x="12092" y="44031"/>
                  </a:lnTo>
                  <a:lnTo>
                    <a:pt x="15409" y="41824"/>
                  </a:lnTo>
                  <a:lnTo>
                    <a:pt x="18792" y="39750"/>
                  </a:lnTo>
                  <a:lnTo>
                    <a:pt x="22267" y="37794"/>
                  </a:lnTo>
                  <a:lnTo>
                    <a:pt x="25795" y="35944"/>
                  </a:lnTo>
                  <a:lnTo>
                    <a:pt x="27579" y="35072"/>
                  </a:lnTo>
                  <a:lnTo>
                    <a:pt x="29813" y="34028"/>
                  </a:lnTo>
                  <a:lnTo>
                    <a:pt x="34319" y="32033"/>
                  </a:lnTo>
                  <a:lnTo>
                    <a:pt x="38891" y="30222"/>
                  </a:lnTo>
                  <a:lnTo>
                    <a:pt x="43542" y="28610"/>
                  </a:lnTo>
                  <a:lnTo>
                    <a:pt x="48260" y="27196"/>
                  </a:lnTo>
                  <a:lnTo>
                    <a:pt x="51828" y="26311"/>
                  </a:lnTo>
                  <a:lnTo>
                    <a:pt x="54233" y="25795"/>
                  </a:lnTo>
                  <a:lnTo>
                    <a:pt x="56651" y="25346"/>
                  </a:lnTo>
                  <a:lnTo>
                    <a:pt x="59069" y="24963"/>
                  </a:lnTo>
                  <a:lnTo>
                    <a:pt x="61514" y="24646"/>
                  </a:lnTo>
                  <a:lnTo>
                    <a:pt x="63972" y="24408"/>
                  </a:lnTo>
                  <a:lnTo>
                    <a:pt x="65201" y="24329"/>
                  </a:lnTo>
                  <a:lnTo>
                    <a:pt x="66271" y="24262"/>
                  </a:lnTo>
                  <a:lnTo>
                    <a:pt x="68399" y="24183"/>
                  </a:lnTo>
                  <a:lnTo>
                    <a:pt x="71584" y="24183"/>
                  </a:lnTo>
                  <a:lnTo>
                    <a:pt x="75799" y="24408"/>
                  </a:lnTo>
                  <a:lnTo>
                    <a:pt x="80001" y="24884"/>
                  </a:lnTo>
                  <a:lnTo>
                    <a:pt x="84151" y="25584"/>
                  </a:lnTo>
                  <a:lnTo>
                    <a:pt x="88273" y="26522"/>
                  </a:lnTo>
                  <a:lnTo>
                    <a:pt x="92343" y="27685"/>
                  </a:lnTo>
                  <a:lnTo>
                    <a:pt x="96347" y="29073"/>
                  </a:lnTo>
                  <a:lnTo>
                    <a:pt x="98316" y="29852"/>
                  </a:lnTo>
                  <a:lnTo>
                    <a:pt x="99889" y="30513"/>
                  </a:lnTo>
                  <a:lnTo>
                    <a:pt x="102981" y="31900"/>
                  </a:lnTo>
                  <a:lnTo>
                    <a:pt x="107553" y="34147"/>
                  </a:lnTo>
                  <a:lnTo>
                    <a:pt x="113579" y="37266"/>
                  </a:lnTo>
                  <a:lnTo>
                    <a:pt x="118125" y="39565"/>
                  </a:lnTo>
                  <a:lnTo>
                    <a:pt x="121204" y="41018"/>
                  </a:lnTo>
                  <a:lnTo>
                    <a:pt x="122750" y="41706"/>
                  </a:lnTo>
                  <a:lnTo>
                    <a:pt x="124455" y="42432"/>
                  </a:lnTo>
                  <a:lnTo>
                    <a:pt x="127917" y="43714"/>
                  </a:lnTo>
                  <a:lnTo>
                    <a:pt x="131445" y="44785"/>
                  </a:lnTo>
                  <a:lnTo>
                    <a:pt x="134114" y="45432"/>
                  </a:lnTo>
                  <a:lnTo>
                    <a:pt x="135912" y="45789"/>
                  </a:lnTo>
                  <a:lnTo>
                    <a:pt x="137709" y="46093"/>
                  </a:lnTo>
                  <a:lnTo>
                    <a:pt x="139519" y="46317"/>
                  </a:lnTo>
                  <a:lnTo>
                    <a:pt x="141343" y="46476"/>
                  </a:lnTo>
                  <a:lnTo>
                    <a:pt x="143166" y="46555"/>
                  </a:lnTo>
                  <a:lnTo>
                    <a:pt x="145003" y="46568"/>
                  </a:lnTo>
                  <a:lnTo>
                    <a:pt x="146840" y="46516"/>
                  </a:lnTo>
                  <a:lnTo>
                    <a:pt x="148690" y="46370"/>
                  </a:lnTo>
                  <a:lnTo>
                    <a:pt x="150540" y="46159"/>
                  </a:lnTo>
                  <a:lnTo>
                    <a:pt x="151465" y="46013"/>
                  </a:lnTo>
                  <a:lnTo>
                    <a:pt x="152562" y="45828"/>
                  </a:lnTo>
                  <a:lnTo>
                    <a:pt x="154729" y="45353"/>
                  </a:lnTo>
                  <a:lnTo>
                    <a:pt x="156870" y="44771"/>
                  </a:lnTo>
                  <a:lnTo>
                    <a:pt x="158971" y="44084"/>
                  </a:lnTo>
                  <a:lnTo>
                    <a:pt x="161059" y="43305"/>
                  </a:lnTo>
                  <a:lnTo>
                    <a:pt x="163094" y="42446"/>
                  </a:lnTo>
                  <a:lnTo>
                    <a:pt x="165116" y="41507"/>
                  </a:lnTo>
                  <a:lnTo>
                    <a:pt x="167098" y="40503"/>
                  </a:lnTo>
                  <a:lnTo>
                    <a:pt x="168062" y="39974"/>
                  </a:lnTo>
                  <a:lnTo>
                    <a:pt x="169754" y="39023"/>
                  </a:lnTo>
                  <a:lnTo>
                    <a:pt x="172991" y="36988"/>
                  </a:lnTo>
                  <a:lnTo>
                    <a:pt x="175330" y="35323"/>
                  </a:lnTo>
                  <a:lnTo>
                    <a:pt x="176837" y="34147"/>
                  </a:lnTo>
                  <a:lnTo>
                    <a:pt x="178317" y="32918"/>
                  </a:lnTo>
                  <a:lnTo>
                    <a:pt x="179744" y="31649"/>
                  </a:lnTo>
                  <a:lnTo>
                    <a:pt x="180458" y="30975"/>
                  </a:lnTo>
                  <a:lnTo>
                    <a:pt x="181753" y="29707"/>
                  </a:lnTo>
                  <a:lnTo>
                    <a:pt x="184277" y="27077"/>
                  </a:lnTo>
                  <a:lnTo>
                    <a:pt x="186682" y="24329"/>
                  </a:lnTo>
                  <a:lnTo>
                    <a:pt x="188994" y="21501"/>
                  </a:lnTo>
                  <a:lnTo>
                    <a:pt x="191201" y="18593"/>
                  </a:lnTo>
                  <a:lnTo>
                    <a:pt x="193342" y="15620"/>
                  </a:lnTo>
                  <a:lnTo>
                    <a:pt x="196434" y="11088"/>
                  </a:lnTo>
                  <a:lnTo>
                    <a:pt x="198403" y="8035"/>
                  </a:lnTo>
                  <a:lnTo>
                    <a:pt x="200398" y="4864"/>
                  </a:lnTo>
                  <a:lnTo>
                    <a:pt x="202328" y="1639"/>
                  </a:lnTo>
                  <a:lnTo>
                    <a:pt x="202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3"/>
            <p:cNvSpPr/>
            <p:nvPr/>
          </p:nvSpPr>
          <p:spPr>
            <a:xfrm>
              <a:off x="2904933" y="3727309"/>
              <a:ext cx="6232138" cy="1416174"/>
            </a:xfrm>
            <a:custGeom>
              <a:avLst/>
              <a:gdLst/>
              <a:ahLst/>
              <a:cxnLst/>
              <a:rect l="l" t="t" r="r" b="b"/>
              <a:pathLst>
                <a:path w="195166" h="44349" extrusionOk="0">
                  <a:moveTo>
                    <a:pt x="195166" y="0"/>
                  </a:moveTo>
                  <a:lnTo>
                    <a:pt x="193170" y="3106"/>
                  </a:lnTo>
                  <a:lnTo>
                    <a:pt x="191109" y="6172"/>
                  </a:lnTo>
                  <a:lnTo>
                    <a:pt x="189999" y="7797"/>
                  </a:lnTo>
                  <a:lnTo>
                    <a:pt x="187713" y="11021"/>
                  </a:lnTo>
                  <a:lnTo>
                    <a:pt x="185361" y="14219"/>
                  </a:lnTo>
                  <a:lnTo>
                    <a:pt x="182929" y="17351"/>
                  </a:lnTo>
                  <a:lnTo>
                    <a:pt x="180392" y="20404"/>
                  </a:lnTo>
                  <a:lnTo>
                    <a:pt x="177749" y="23364"/>
                  </a:lnTo>
                  <a:lnTo>
                    <a:pt x="174987" y="26192"/>
                  </a:lnTo>
                  <a:lnTo>
                    <a:pt x="172093" y="28901"/>
                  </a:lnTo>
                  <a:lnTo>
                    <a:pt x="170600" y="30182"/>
                  </a:lnTo>
                  <a:lnTo>
                    <a:pt x="169781" y="30856"/>
                  </a:lnTo>
                  <a:lnTo>
                    <a:pt x="168116" y="32138"/>
                  </a:lnTo>
                  <a:lnTo>
                    <a:pt x="166385" y="33354"/>
                  </a:lnTo>
                  <a:lnTo>
                    <a:pt x="164614" y="34517"/>
                  </a:lnTo>
                  <a:lnTo>
                    <a:pt x="162803" y="35613"/>
                  </a:lnTo>
                  <a:lnTo>
                    <a:pt x="160953" y="36644"/>
                  </a:lnTo>
                  <a:lnTo>
                    <a:pt x="158139" y="38085"/>
                  </a:lnTo>
                  <a:lnTo>
                    <a:pt x="156223" y="38970"/>
                  </a:lnTo>
                  <a:lnTo>
                    <a:pt x="155165" y="39432"/>
                  </a:lnTo>
                  <a:lnTo>
                    <a:pt x="153011" y="40265"/>
                  </a:lnTo>
                  <a:lnTo>
                    <a:pt x="150831" y="41005"/>
                  </a:lnTo>
                  <a:lnTo>
                    <a:pt x="148611" y="41639"/>
                  </a:lnTo>
                  <a:lnTo>
                    <a:pt x="146365" y="42155"/>
                  </a:lnTo>
                  <a:lnTo>
                    <a:pt x="144105" y="42551"/>
                  </a:lnTo>
                  <a:lnTo>
                    <a:pt x="141819" y="42842"/>
                  </a:lnTo>
                  <a:lnTo>
                    <a:pt x="139519" y="43000"/>
                  </a:lnTo>
                  <a:lnTo>
                    <a:pt x="138357" y="43040"/>
                  </a:lnTo>
                  <a:lnTo>
                    <a:pt x="137458" y="43040"/>
                  </a:lnTo>
                  <a:lnTo>
                    <a:pt x="135674" y="43000"/>
                  </a:lnTo>
                  <a:lnTo>
                    <a:pt x="133890" y="42868"/>
                  </a:lnTo>
                  <a:lnTo>
                    <a:pt x="132133" y="42683"/>
                  </a:lnTo>
                  <a:lnTo>
                    <a:pt x="130375" y="42419"/>
                  </a:lnTo>
                  <a:lnTo>
                    <a:pt x="128644" y="42089"/>
                  </a:lnTo>
                  <a:lnTo>
                    <a:pt x="126067" y="41494"/>
                  </a:lnTo>
                  <a:lnTo>
                    <a:pt x="122684" y="40490"/>
                  </a:lnTo>
                  <a:lnTo>
                    <a:pt x="119341" y="39300"/>
                  </a:lnTo>
                  <a:lnTo>
                    <a:pt x="116064" y="37952"/>
                  </a:lnTo>
                  <a:lnTo>
                    <a:pt x="112826" y="36472"/>
                  </a:lnTo>
                  <a:lnTo>
                    <a:pt x="111227" y="35693"/>
                  </a:lnTo>
                  <a:lnTo>
                    <a:pt x="108148" y="34147"/>
                  </a:lnTo>
                  <a:lnTo>
                    <a:pt x="102017" y="31002"/>
                  </a:lnTo>
                  <a:lnTo>
                    <a:pt x="97392" y="28729"/>
                  </a:lnTo>
                  <a:lnTo>
                    <a:pt x="94273" y="27288"/>
                  </a:lnTo>
                  <a:lnTo>
                    <a:pt x="91102" y="25954"/>
                  </a:lnTo>
                  <a:lnTo>
                    <a:pt x="87877" y="24725"/>
                  </a:lnTo>
                  <a:lnTo>
                    <a:pt x="86239" y="24183"/>
                  </a:lnTo>
                  <a:lnTo>
                    <a:pt x="85195" y="23839"/>
                  </a:lnTo>
                  <a:lnTo>
                    <a:pt x="83094" y="23231"/>
                  </a:lnTo>
                  <a:lnTo>
                    <a:pt x="80979" y="22676"/>
                  </a:lnTo>
                  <a:lnTo>
                    <a:pt x="78839" y="22201"/>
                  </a:lnTo>
                  <a:lnTo>
                    <a:pt x="76698" y="21778"/>
                  </a:lnTo>
                  <a:lnTo>
                    <a:pt x="74531" y="21434"/>
                  </a:lnTo>
                  <a:lnTo>
                    <a:pt x="72377" y="21144"/>
                  </a:lnTo>
                  <a:lnTo>
                    <a:pt x="70196" y="20919"/>
                  </a:lnTo>
                  <a:lnTo>
                    <a:pt x="68016" y="20760"/>
                  </a:lnTo>
                  <a:lnTo>
                    <a:pt x="65835" y="20655"/>
                  </a:lnTo>
                  <a:lnTo>
                    <a:pt x="62558" y="20615"/>
                  </a:lnTo>
                  <a:lnTo>
                    <a:pt x="58184" y="20787"/>
                  </a:lnTo>
                  <a:lnTo>
                    <a:pt x="53824" y="21196"/>
                  </a:lnTo>
                  <a:lnTo>
                    <a:pt x="51656" y="21500"/>
                  </a:lnTo>
                  <a:lnTo>
                    <a:pt x="49436" y="21844"/>
                  </a:lnTo>
                  <a:lnTo>
                    <a:pt x="45036" y="22743"/>
                  </a:lnTo>
                  <a:lnTo>
                    <a:pt x="40702" y="23866"/>
                  </a:lnTo>
                  <a:lnTo>
                    <a:pt x="36407" y="25174"/>
                  </a:lnTo>
                  <a:lnTo>
                    <a:pt x="32178" y="26667"/>
                  </a:lnTo>
                  <a:lnTo>
                    <a:pt x="28002" y="28319"/>
                  </a:lnTo>
                  <a:lnTo>
                    <a:pt x="23880" y="30116"/>
                  </a:lnTo>
                  <a:lnTo>
                    <a:pt x="19823" y="32019"/>
                  </a:lnTo>
                  <a:lnTo>
                    <a:pt x="17814" y="33010"/>
                  </a:lnTo>
                  <a:lnTo>
                    <a:pt x="16638" y="33605"/>
                  </a:lnTo>
                  <a:lnTo>
                    <a:pt x="14312" y="34847"/>
                  </a:lnTo>
                  <a:lnTo>
                    <a:pt x="12026" y="36142"/>
                  </a:lnTo>
                  <a:lnTo>
                    <a:pt x="9753" y="37503"/>
                  </a:lnTo>
                  <a:lnTo>
                    <a:pt x="7520" y="38930"/>
                  </a:lnTo>
                  <a:lnTo>
                    <a:pt x="5326" y="40410"/>
                  </a:lnTo>
                  <a:lnTo>
                    <a:pt x="3159" y="41943"/>
                  </a:lnTo>
                  <a:lnTo>
                    <a:pt x="1045" y="43529"/>
                  </a:lnTo>
                  <a:lnTo>
                    <a:pt x="1" y="44348"/>
                  </a:lnTo>
                  <a:lnTo>
                    <a:pt x="1402" y="44348"/>
                  </a:lnTo>
                  <a:lnTo>
                    <a:pt x="2551" y="43476"/>
                  </a:lnTo>
                  <a:lnTo>
                    <a:pt x="4890" y="41785"/>
                  </a:lnTo>
                  <a:lnTo>
                    <a:pt x="7269" y="40159"/>
                  </a:lnTo>
                  <a:lnTo>
                    <a:pt x="9700" y="38587"/>
                  </a:lnTo>
                  <a:lnTo>
                    <a:pt x="12158" y="37080"/>
                  </a:lnTo>
                  <a:lnTo>
                    <a:pt x="14669" y="35653"/>
                  </a:lnTo>
                  <a:lnTo>
                    <a:pt x="17206" y="34279"/>
                  </a:lnTo>
                  <a:lnTo>
                    <a:pt x="19783" y="32957"/>
                  </a:lnTo>
                  <a:lnTo>
                    <a:pt x="21078" y="32323"/>
                  </a:lnTo>
                  <a:lnTo>
                    <a:pt x="23311" y="31279"/>
                  </a:lnTo>
                  <a:lnTo>
                    <a:pt x="27817" y="29284"/>
                  </a:lnTo>
                  <a:lnTo>
                    <a:pt x="32390" y="27473"/>
                  </a:lnTo>
                  <a:lnTo>
                    <a:pt x="37041" y="25861"/>
                  </a:lnTo>
                  <a:lnTo>
                    <a:pt x="41759" y="24447"/>
                  </a:lnTo>
                  <a:lnTo>
                    <a:pt x="45327" y="23562"/>
                  </a:lnTo>
                  <a:lnTo>
                    <a:pt x="47732" y="23046"/>
                  </a:lnTo>
                  <a:lnTo>
                    <a:pt x="50150" y="22597"/>
                  </a:lnTo>
                  <a:lnTo>
                    <a:pt x="52568" y="22214"/>
                  </a:lnTo>
                  <a:lnTo>
                    <a:pt x="55013" y="21897"/>
                  </a:lnTo>
                  <a:lnTo>
                    <a:pt x="57471" y="21659"/>
                  </a:lnTo>
                  <a:lnTo>
                    <a:pt x="58700" y="21580"/>
                  </a:lnTo>
                  <a:lnTo>
                    <a:pt x="59770" y="21514"/>
                  </a:lnTo>
                  <a:lnTo>
                    <a:pt x="61898" y="21434"/>
                  </a:lnTo>
                  <a:lnTo>
                    <a:pt x="65082" y="21434"/>
                  </a:lnTo>
                  <a:lnTo>
                    <a:pt x="69298" y="21659"/>
                  </a:lnTo>
                  <a:lnTo>
                    <a:pt x="73500" y="22135"/>
                  </a:lnTo>
                  <a:lnTo>
                    <a:pt x="77649" y="22835"/>
                  </a:lnTo>
                  <a:lnTo>
                    <a:pt x="81772" y="23773"/>
                  </a:lnTo>
                  <a:lnTo>
                    <a:pt x="85842" y="24936"/>
                  </a:lnTo>
                  <a:lnTo>
                    <a:pt x="89846" y="26324"/>
                  </a:lnTo>
                  <a:lnTo>
                    <a:pt x="91815" y="27103"/>
                  </a:lnTo>
                  <a:lnTo>
                    <a:pt x="93388" y="27764"/>
                  </a:lnTo>
                  <a:lnTo>
                    <a:pt x="96480" y="29152"/>
                  </a:lnTo>
                  <a:lnTo>
                    <a:pt x="101052" y="31398"/>
                  </a:lnTo>
                  <a:lnTo>
                    <a:pt x="107078" y="34517"/>
                  </a:lnTo>
                  <a:lnTo>
                    <a:pt x="111624" y="36816"/>
                  </a:lnTo>
                  <a:lnTo>
                    <a:pt x="114703" y="38270"/>
                  </a:lnTo>
                  <a:lnTo>
                    <a:pt x="116249" y="38957"/>
                  </a:lnTo>
                  <a:lnTo>
                    <a:pt x="117953" y="39684"/>
                  </a:lnTo>
                  <a:lnTo>
                    <a:pt x="121416" y="40965"/>
                  </a:lnTo>
                  <a:lnTo>
                    <a:pt x="124944" y="42036"/>
                  </a:lnTo>
                  <a:lnTo>
                    <a:pt x="127613" y="42683"/>
                  </a:lnTo>
                  <a:lnTo>
                    <a:pt x="129410" y="43040"/>
                  </a:lnTo>
                  <a:lnTo>
                    <a:pt x="131208" y="43331"/>
                  </a:lnTo>
                  <a:lnTo>
                    <a:pt x="133018" y="43569"/>
                  </a:lnTo>
                  <a:lnTo>
                    <a:pt x="134842" y="43727"/>
                  </a:lnTo>
                  <a:lnTo>
                    <a:pt x="136665" y="43806"/>
                  </a:lnTo>
                  <a:lnTo>
                    <a:pt x="138502" y="43820"/>
                  </a:lnTo>
                  <a:lnTo>
                    <a:pt x="140339" y="43767"/>
                  </a:lnTo>
                  <a:lnTo>
                    <a:pt x="142189" y="43621"/>
                  </a:lnTo>
                  <a:lnTo>
                    <a:pt x="144039" y="43410"/>
                  </a:lnTo>
                  <a:lnTo>
                    <a:pt x="144964" y="43265"/>
                  </a:lnTo>
                  <a:lnTo>
                    <a:pt x="145968" y="43093"/>
                  </a:lnTo>
                  <a:lnTo>
                    <a:pt x="147990" y="42670"/>
                  </a:lnTo>
                  <a:lnTo>
                    <a:pt x="149985" y="42155"/>
                  </a:lnTo>
                  <a:lnTo>
                    <a:pt x="151967" y="41547"/>
                  </a:lnTo>
                  <a:lnTo>
                    <a:pt x="153923" y="40873"/>
                  </a:lnTo>
                  <a:lnTo>
                    <a:pt x="155866" y="40106"/>
                  </a:lnTo>
                  <a:lnTo>
                    <a:pt x="157769" y="39261"/>
                  </a:lnTo>
                  <a:lnTo>
                    <a:pt x="159645" y="38362"/>
                  </a:lnTo>
                  <a:lnTo>
                    <a:pt x="161495" y="37371"/>
                  </a:lnTo>
                  <a:lnTo>
                    <a:pt x="163306" y="36327"/>
                  </a:lnTo>
                  <a:lnTo>
                    <a:pt x="165076" y="35230"/>
                  </a:lnTo>
                  <a:lnTo>
                    <a:pt x="166821" y="34067"/>
                  </a:lnTo>
                  <a:lnTo>
                    <a:pt x="168499" y="32852"/>
                  </a:lnTo>
                  <a:lnTo>
                    <a:pt x="170151" y="31583"/>
                  </a:lnTo>
                  <a:lnTo>
                    <a:pt x="171750" y="30275"/>
                  </a:lnTo>
                  <a:lnTo>
                    <a:pt x="173282" y="28927"/>
                  </a:lnTo>
                  <a:lnTo>
                    <a:pt x="174036" y="28227"/>
                  </a:lnTo>
                  <a:lnTo>
                    <a:pt x="175370" y="26958"/>
                  </a:lnTo>
                  <a:lnTo>
                    <a:pt x="177960" y="24315"/>
                  </a:lnTo>
                  <a:lnTo>
                    <a:pt x="180458" y="21566"/>
                  </a:lnTo>
                  <a:lnTo>
                    <a:pt x="182850" y="18739"/>
                  </a:lnTo>
                  <a:lnTo>
                    <a:pt x="185162" y="15831"/>
                  </a:lnTo>
                  <a:lnTo>
                    <a:pt x="187396" y="12858"/>
                  </a:lnTo>
                  <a:lnTo>
                    <a:pt x="190633" y="8339"/>
                  </a:lnTo>
                  <a:lnTo>
                    <a:pt x="192708" y="5286"/>
                  </a:lnTo>
                  <a:lnTo>
                    <a:pt x="193950" y="3423"/>
                  </a:lnTo>
                  <a:lnTo>
                    <a:pt x="195166" y="1547"/>
                  </a:lnTo>
                  <a:lnTo>
                    <a:pt x="195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3"/>
            <p:cNvSpPr/>
            <p:nvPr/>
          </p:nvSpPr>
          <p:spPr>
            <a:xfrm>
              <a:off x="3208775" y="4557758"/>
              <a:ext cx="3357639" cy="585738"/>
            </a:xfrm>
            <a:custGeom>
              <a:avLst/>
              <a:gdLst/>
              <a:ahLst/>
              <a:cxnLst/>
              <a:rect l="l" t="t" r="r" b="b"/>
              <a:pathLst>
                <a:path w="105148" h="18343" extrusionOk="0">
                  <a:moveTo>
                    <a:pt x="53109" y="1"/>
                  </a:moveTo>
                  <a:lnTo>
                    <a:pt x="51325" y="14"/>
                  </a:lnTo>
                  <a:lnTo>
                    <a:pt x="47784" y="199"/>
                  </a:lnTo>
                  <a:lnTo>
                    <a:pt x="44269" y="542"/>
                  </a:lnTo>
                  <a:lnTo>
                    <a:pt x="40780" y="1058"/>
                  </a:lnTo>
                  <a:lnTo>
                    <a:pt x="37305" y="1705"/>
                  </a:lnTo>
                  <a:lnTo>
                    <a:pt x="33882" y="2511"/>
                  </a:lnTo>
                  <a:lnTo>
                    <a:pt x="30473" y="3436"/>
                  </a:lnTo>
                  <a:lnTo>
                    <a:pt x="27116" y="4507"/>
                  </a:lnTo>
                  <a:lnTo>
                    <a:pt x="23786" y="5683"/>
                  </a:lnTo>
                  <a:lnTo>
                    <a:pt x="20496" y="6978"/>
                  </a:lnTo>
                  <a:lnTo>
                    <a:pt x="17245" y="8379"/>
                  </a:lnTo>
                  <a:lnTo>
                    <a:pt x="14034" y="9885"/>
                  </a:lnTo>
                  <a:lnTo>
                    <a:pt x="10876" y="11484"/>
                  </a:lnTo>
                  <a:lnTo>
                    <a:pt x="7757" y="13162"/>
                  </a:lnTo>
                  <a:lnTo>
                    <a:pt x="4691" y="14933"/>
                  </a:lnTo>
                  <a:lnTo>
                    <a:pt x="1679" y="16756"/>
                  </a:lnTo>
                  <a:lnTo>
                    <a:pt x="199" y="17708"/>
                  </a:lnTo>
                  <a:lnTo>
                    <a:pt x="106" y="17774"/>
                  </a:lnTo>
                  <a:lnTo>
                    <a:pt x="14" y="17933"/>
                  </a:lnTo>
                  <a:lnTo>
                    <a:pt x="0" y="18104"/>
                  </a:lnTo>
                  <a:lnTo>
                    <a:pt x="66" y="18276"/>
                  </a:lnTo>
                  <a:lnTo>
                    <a:pt x="106" y="18342"/>
                  </a:lnTo>
                  <a:lnTo>
                    <a:pt x="727" y="18342"/>
                  </a:lnTo>
                  <a:lnTo>
                    <a:pt x="2815" y="17021"/>
                  </a:lnTo>
                  <a:lnTo>
                    <a:pt x="7044" y="14510"/>
                  </a:lnTo>
                  <a:lnTo>
                    <a:pt x="11378" y="12145"/>
                  </a:lnTo>
                  <a:lnTo>
                    <a:pt x="15778" y="9951"/>
                  </a:lnTo>
                  <a:lnTo>
                    <a:pt x="20285" y="7956"/>
                  </a:lnTo>
                  <a:lnTo>
                    <a:pt x="24857" y="6158"/>
                  </a:lnTo>
                  <a:lnTo>
                    <a:pt x="28359" y="4969"/>
                  </a:lnTo>
                  <a:lnTo>
                    <a:pt x="30711" y="4242"/>
                  </a:lnTo>
                  <a:lnTo>
                    <a:pt x="33076" y="3568"/>
                  </a:lnTo>
                  <a:lnTo>
                    <a:pt x="35468" y="2974"/>
                  </a:lnTo>
                  <a:lnTo>
                    <a:pt x="36684" y="2696"/>
                  </a:lnTo>
                  <a:lnTo>
                    <a:pt x="37900" y="2432"/>
                  </a:lnTo>
                  <a:lnTo>
                    <a:pt x="40371" y="1956"/>
                  </a:lnTo>
                  <a:lnTo>
                    <a:pt x="42855" y="1573"/>
                  </a:lnTo>
                  <a:lnTo>
                    <a:pt x="45352" y="1256"/>
                  </a:lnTo>
                  <a:lnTo>
                    <a:pt x="47850" y="1031"/>
                  </a:lnTo>
                  <a:lnTo>
                    <a:pt x="50361" y="873"/>
                  </a:lnTo>
                  <a:lnTo>
                    <a:pt x="52885" y="820"/>
                  </a:lnTo>
                  <a:lnTo>
                    <a:pt x="55395" y="833"/>
                  </a:lnTo>
                  <a:lnTo>
                    <a:pt x="57906" y="952"/>
                  </a:lnTo>
                  <a:lnTo>
                    <a:pt x="60404" y="1150"/>
                  </a:lnTo>
                  <a:lnTo>
                    <a:pt x="62901" y="1441"/>
                  </a:lnTo>
                  <a:lnTo>
                    <a:pt x="65386" y="1811"/>
                  </a:lnTo>
                  <a:lnTo>
                    <a:pt x="67844" y="2287"/>
                  </a:lnTo>
                  <a:lnTo>
                    <a:pt x="70288" y="2855"/>
                  </a:lnTo>
                  <a:lnTo>
                    <a:pt x="72720" y="3529"/>
                  </a:lnTo>
                  <a:lnTo>
                    <a:pt x="75111" y="4295"/>
                  </a:lnTo>
                  <a:lnTo>
                    <a:pt x="76301" y="4718"/>
                  </a:lnTo>
                  <a:lnTo>
                    <a:pt x="78045" y="5379"/>
                  </a:lnTo>
                  <a:lnTo>
                    <a:pt x="81468" y="6859"/>
                  </a:lnTo>
                  <a:lnTo>
                    <a:pt x="84851" y="8511"/>
                  </a:lnTo>
                  <a:lnTo>
                    <a:pt x="88181" y="10281"/>
                  </a:lnTo>
                  <a:lnTo>
                    <a:pt x="93149" y="13043"/>
                  </a:lnTo>
                  <a:lnTo>
                    <a:pt x="98118" y="15792"/>
                  </a:lnTo>
                  <a:lnTo>
                    <a:pt x="101461" y="17523"/>
                  </a:lnTo>
                  <a:lnTo>
                    <a:pt x="103153" y="18342"/>
                  </a:lnTo>
                  <a:lnTo>
                    <a:pt x="105148" y="18342"/>
                  </a:lnTo>
                  <a:lnTo>
                    <a:pt x="103060" y="17391"/>
                  </a:lnTo>
                  <a:lnTo>
                    <a:pt x="98937" y="15290"/>
                  </a:lnTo>
                  <a:lnTo>
                    <a:pt x="92872" y="11946"/>
                  </a:lnTo>
                  <a:lnTo>
                    <a:pt x="88881" y="9740"/>
                  </a:lnTo>
                  <a:lnTo>
                    <a:pt x="86886" y="8669"/>
                  </a:lnTo>
                  <a:lnTo>
                    <a:pt x="82868" y="6634"/>
                  </a:lnTo>
                  <a:lnTo>
                    <a:pt x="79789" y="5247"/>
                  </a:lnTo>
                  <a:lnTo>
                    <a:pt x="77715" y="4388"/>
                  </a:lnTo>
                  <a:lnTo>
                    <a:pt x="75600" y="3608"/>
                  </a:lnTo>
                  <a:lnTo>
                    <a:pt x="73460" y="2881"/>
                  </a:lnTo>
                  <a:lnTo>
                    <a:pt x="72389" y="2564"/>
                  </a:lnTo>
                  <a:lnTo>
                    <a:pt x="71213" y="2234"/>
                  </a:lnTo>
                  <a:lnTo>
                    <a:pt x="68848" y="1639"/>
                  </a:lnTo>
                  <a:lnTo>
                    <a:pt x="66456" y="1150"/>
                  </a:lnTo>
                  <a:lnTo>
                    <a:pt x="64051" y="754"/>
                  </a:lnTo>
                  <a:lnTo>
                    <a:pt x="61633" y="437"/>
                  </a:lnTo>
                  <a:lnTo>
                    <a:pt x="59201" y="212"/>
                  </a:lnTo>
                  <a:lnTo>
                    <a:pt x="56770" y="67"/>
                  </a:lnTo>
                  <a:lnTo>
                    <a:pt x="543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3"/>
            <p:cNvSpPr/>
            <p:nvPr/>
          </p:nvSpPr>
          <p:spPr>
            <a:xfrm>
              <a:off x="3454371" y="4705032"/>
              <a:ext cx="2811210" cy="438465"/>
            </a:xfrm>
            <a:custGeom>
              <a:avLst/>
              <a:gdLst/>
              <a:ahLst/>
              <a:cxnLst/>
              <a:rect l="l" t="t" r="r" b="b"/>
              <a:pathLst>
                <a:path w="88036" h="13731" extrusionOk="0">
                  <a:moveTo>
                    <a:pt x="46026" y="0"/>
                  </a:moveTo>
                  <a:lnTo>
                    <a:pt x="44811" y="14"/>
                  </a:lnTo>
                  <a:lnTo>
                    <a:pt x="43317" y="53"/>
                  </a:lnTo>
                  <a:lnTo>
                    <a:pt x="40344" y="225"/>
                  </a:lnTo>
                  <a:lnTo>
                    <a:pt x="37397" y="516"/>
                  </a:lnTo>
                  <a:lnTo>
                    <a:pt x="34477" y="912"/>
                  </a:lnTo>
                  <a:lnTo>
                    <a:pt x="31570" y="1428"/>
                  </a:lnTo>
                  <a:lnTo>
                    <a:pt x="28676" y="2035"/>
                  </a:lnTo>
                  <a:lnTo>
                    <a:pt x="25808" y="2762"/>
                  </a:lnTo>
                  <a:lnTo>
                    <a:pt x="22980" y="3568"/>
                  </a:lnTo>
                  <a:lnTo>
                    <a:pt x="20165" y="4467"/>
                  </a:lnTo>
                  <a:lnTo>
                    <a:pt x="17377" y="5458"/>
                  </a:lnTo>
                  <a:lnTo>
                    <a:pt x="14615" y="6542"/>
                  </a:lnTo>
                  <a:lnTo>
                    <a:pt x="11880" y="7691"/>
                  </a:lnTo>
                  <a:lnTo>
                    <a:pt x="9184" y="8920"/>
                  </a:lnTo>
                  <a:lnTo>
                    <a:pt x="6515" y="10215"/>
                  </a:lnTo>
                  <a:lnTo>
                    <a:pt x="3885" y="11576"/>
                  </a:lnTo>
                  <a:lnTo>
                    <a:pt x="1282" y="13003"/>
                  </a:lnTo>
                  <a:lnTo>
                    <a:pt x="0" y="13730"/>
                  </a:lnTo>
                  <a:lnTo>
                    <a:pt x="1665" y="13730"/>
                  </a:lnTo>
                  <a:lnTo>
                    <a:pt x="3330" y="12805"/>
                  </a:lnTo>
                  <a:lnTo>
                    <a:pt x="6700" y="11048"/>
                  </a:lnTo>
                  <a:lnTo>
                    <a:pt x="10122" y="9396"/>
                  </a:lnTo>
                  <a:lnTo>
                    <a:pt x="13598" y="7850"/>
                  </a:lnTo>
                  <a:lnTo>
                    <a:pt x="17126" y="6449"/>
                  </a:lnTo>
                  <a:lnTo>
                    <a:pt x="20694" y="5167"/>
                  </a:lnTo>
                  <a:lnTo>
                    <a:pt x="24328" y="4031"/>
                  </a:lnTo>
                  <a:lnTo>
                    <a:pt x="28002" y="3053"/>
                  </a:lnTo>
                  <a:lnTo>
                    <a:pt x="29865" y="2630"/>
                  </a:lnTo>
                  <a:lnTo>
                    <a:pt x="31094" y="2366"/>
                  </a:lnTo>
                  <a:lnTo>
                    <a:pt x="33578" y="1890"/>
                  </a:lnTo>
                  <a:lnTo>
                    <a:pt x="36076" y="1507"/>
                  </a:lnTo>
                  <a:lnTo>
                    <a:pt x="38586" y="1216"/>
                  </a:lnTo>
                  <a:lnTo>
                    <a:pt x="41110" y="991"/>
                  </a:lnTo>
                  <a:lnTo>
                    <a:pt x="43634" y="873"/>
                  </a:lnTo>
                  <a:lnTo>
                    <a:pt x="46158" y="820"/>
                  </a:lnTo>
                  <a:lnTo>
                    <a:pt x="48682" y="873"/>
                  </a:lnTo>
                  <a:lnTo>
                    <a:pt x="51206" y="1018"/>
                  </a:lnTo>
                  <a:lnTo>
                    <a:pt x="53717" y="1243"/>
                  </a:lnTo>
                  <a:lnTo>
                    <a:pt x="56215" y="1573"/>
                  </a:lnTo>
                  <a:lnTo>
                    <a:pt x="58712" y="1996"/>
                  </a:lnTo>
                  <a:lnTo>
                    <a:pt x="61170" y="2511"/>
                  </a:lnTo>
                  <a:lnTo>
                    <a:pt x="63628" y="3132"/>
                  </a:lnTo>
                  <a:lnTo>
                    <a:pt x="66046" y="3859"/>
                  </a:lnTo>
                  <a:lnTo>
                    <a:pt x="68438" y="4678"/>
                  </a:lnTo>
                  <a:lnTo>
                    <a:pt x="69627" y="5141"/>
                  </a:lnTo>
                  <a:lnTo>
                    <a:pt x="70698" y="5564"/>
                  </a:lnTo>
                  <a:lnTo>
                    <a:pt x="72838" y="6502"/>
                  </a:lnTo>
                  <a:lnTo>
                    <a:pt x="76010" y="8022"/>
                  </a:lnTo>
                  <a:lnTo>
                    <a:pt x="82234" y="11391"/>
                  </a:lnTo>
                  <a:lnTo>
                    <a:pt x="86357" y="13730"/>
                  </a:lnTo>
                  <a:lnTo>
                    <a:pt x="88035" y="13730"/>
                  </a:lnTo>
                  <a:lnTo>
                    <a:pt x="84375" y="11656"/>
                  </a:lnTo>
                  <a:lnTo>
                    <a:pt x="80741" y="9621"/>
                  </a:lnTo>
                  <a:lnTo>
                    <a:pt x="78759" y="8537"/>
                  </a:lnTo>
                  <a:lnTo>
                    <a:pt x="74728" y="6502"/>
                  </a:lnTo>
                  <a:lnTo>
                    <a:pt x="71649" y="5114"/>
                  </a:lnTo>
                  <a:lnTo>
                    <a:pt x="69574" y="4255"/>
                  </a:lnTo>
                  <a:lnTo>
                    <a:pt x="67460" y="3463"/>
                  </a:lnTo>
                  <a:lnTo>
                    <a:pt x="65306" y="2762"/>
                  </a:lnTo>
                  <a:lnTo>
                    <a:pt x="64223" y="2432"/>
                  </a:lnTo>
                  <a:lnTo>
                    <a:pt x="63046" y="2101"/>
                  </a:lnTo>
                  <a:lnTo>
                    <a:pt x="60655" y="1533"/>
                  </a:lnTo>
                  <a:lnTo>
                    <a:pt x="58250" y="1044"/>
                  </a:lnTo>
                  <a:lnTo>
                    <a:pt x="55818" y="661"/>
                  </a:lnTo>
                  <a:lnTo>
                    <a:pt x="53387" y="370"/>
                  </a:lnTo>
                  <a:lnTo>
                    <a:pt x="50942" y="159"/>
                  </a:lnTo>
                  <a:lnTo>
                    <a:pt x="48484" y="40"/>
                  </a:lnTo>
                  <a:lnTo>
                    <a:pt x="46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3"/>
            <p:cNvSpPr/>
            <p:nvPr/>
          </p:nvSpPr>
          <p:spPr>
            <a:xfrm>
              <a:off x="3757766" y="4863260"/>
              <a:ext cx="2225089" cy="280240"/>
            </a:xfrm>
            <a:custGeom>
              <a:avLst/>
              <a:gdLst/>
              <a:ahLst/>
              <a:cxnLst/>
              <a:rect l="l" t="t" r="r" b="b"/>
              <a:pathLst>
                <a:path w="69681" h="8776" extrusionOk="0">
                  <a:moveTo>
                    <a:pt x="36525" y="1"/>
                  </a:moveTo>
                  <a:lnTo>
                    <a:pt x="35310" y="14"/>
                  </a:lnTo>
                  <a:lnTo>
                    <a:pt x="34147" y="40"/>
                  </a:lnTo>
                  <a:lnTo>
                    <a:pt x="31847" y="159"/>
                  </a:lnTo>
                  <a:lnTo>
                    <a:pt x="29561" y="331"/>
                  </a:lnTo>
                  <a:lnTo>
                    <a:pt x="27288" y="582"/>
                  </a:lnTo>
                  <a:lnTo>
                    <a:pt x="25015" y="913"/>
                  </a:lnTo>
                  <a:lnTo>
                    <a:pt x="22769" y="1296"/>
                  </a:lnTo>
                  <a:lnTo>
                    <a:pt x="19412" y="1983"/>
                  </a:lnTo>
                  <a:lnTo>
                    <a:pt x="14986" y="3119"/>
                  </a:lnTo>
                  <a:lnTo>
                    <a:pt x="10612" y="4481"/>
                  </a:lnTo>
                  <a:lnTo>
                    <a:pt x="6317" y="6053"/>
                  </a:lnTo>
                  <a:lnTo>
                    <a:pt x="2075" y="7824"/>
                  </a:lnTo>
                  <a:lnTo>
                    <a:pt x="0" y="8775"/>
                  </a:lnTo>
                  <a:lnTo>
                    <a:pt x="1983" y="8775"/>
                  </a:lnTo>
                  <a:lnTo>
                    <a:pt x="4203" y="7811"/>
                  </a:lnTo>
                  <a:lnTo>
                    <a:pt x="8722" y="6027"/>
                  </a:lnTo>
                  <a:lnTo>
                    <a:pt x="12158" y="4851"/>
                  </a:lnTo>
                  <a:lnTo>
                    <a:pt x="14470" y="4137"/>
                  </a:lnTo>
                  <a:lnTo>
                    <a:pt x="16809" y="3489"/>
                  </a:lnTo>
                  <a:lnTo>
                    <a:pt x="19175" y="2895"/>
                  </a:lnTo>
                  <a:lnTo>
                    <a:pt x="20364" y="2630"/>
                  </a:lnTo>
                  <a:lnTo>
                    <a:pt x="21593" y="2366"/>
                  </a:lnTo>
                  <a:lnTo>
                    <a:pt x="24077" y="1890"/>
                  </a:lnTo>
                  <a:lnTo>
                    <a:pt x="26575" y="1507"/>
                  </a:lnTo>
                  <a:lnTo>
                    <a:pt x="29085" y="1217"/>
                  </a:lnTo>
                  <a:lnTo>
                    <a:pt x="31609" y="992"/>
                  </a:lnTo>
                  <a:lnTo>
                    <a:pt x="34133" y="873"/>
                  </a:lnTo>
                  <a:lnTo>
                    <a:pt x="36657" y="820"/>
                  </a:lnTo>
                  <a:lnTo>
                    <a:pt x="39181" y="873"/>
                  </a:lnTo>
                  <a:lnTo>
                    <a:pt x="41705" y="1018"/>
                  </a:lnTo>
                  <a:lnTo>
                    <a:pt x="44216" y="1243"/>
                  </a:lnTo>
                  <a:lnTo>
                    <a:pt x="46714" y="1573"/>
                  </a:lnTo>
                  <a:lnTo>
                    <a:pt x="49211" y="1996"/>
                  </a:lnTo>
                  <a:lnTo>
                    <a:pt x="51669" y="2512"/>
                  </a:lnTo>
                  <a:lnTo>
                    <a:pt x="54127" y="3133"/>
                  </a:lnTo>
                  <a:lnTo>
                    <a:pt x="56545" y="3859"/>
                  </a:lnTo>
                  <a:lnTo>
                    <a:pt x="58937" y="4679"/>
                  </a:lnTo>
                  <a:lnTo>
                    <a:pt x="60126" y="5128"/>
                  </a:lnTo>
                  <a:lnTo>
                    <a:pt x="61117" y="5538"/>
                  </a:lnTo>
                  <a:lnTo>
                    <a:pt x="63086" y="6383"/>
                  </a:lnTo>
                  <a:lnTo>
                    <a:pt x="66020" y="7784"/>
                  </a:lnTo>
                  <a:lnTo>
                    <a:pt x="67949" y="8775"/>
                  </a:lnTo>
                  <a:lnTo>
                    <a:pt x="69680" y="8775"/>
                  </a:lnTo>
                  <a:lnTo>
                    <a:pt x="67883" y="7824"/>
                  </a:lnTo>
                  <a:lnTo>
                    <a:pt x="64223" y="6027"/>
                  </a:lnTo>
                  <a:lnTo>
                    <a:pt x="60496" y="4414"/>
                  </a:lnTo>
                  <a:lnTo>
                    <a:pt x="57642" y="3357"/>
                  </a:lnTo>
                  <a:lnTo>
                    <a:pt x="55699" y="2723"/>
                  </a:lnTo>
                  <a:lnTo>
                    <a:pt x="54722" y="2432"/>
                  </a:lnTo>
                  <a:lnTo>
                    <a:pt x="53545" y="2102"/>
                  </a:lnTo>
                  <a:lnTo>
                    <a:pt x="51154" y="1534"/>
                  </a:lnTo>
                  <a:lnTo>
                    <a:pt x="48749" y="1045"/>
                  </a:lnTo>
                  <a:lnTo>
                    <a:pt x="46317" y="662"/>
                  </a:lnTo>
                  <a:lnTo>
                    <a:pt x="43886" y="371"/>
                  </a:lnTo>
                  <a:lnTo>
                    <a:pt x="41441" y="159"/>
                  </a:lnTo>
                  <a:lnTo>
                    <a:pt x="38983" y="40"/>
                  </a:lnTo>
                  <a:lnTo>
                    <a:pt x="36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3"/>
            <p:cNvSpPr/>
            <p:nvPr/>
          </p:nvSpPr>
          <p:spPr>
            <a:xfrm>
              <a:off x="4130359" y="5014750"/>
              <a:ext cx="1517017" cy="128752"/>
            </a:xfrm>
            <a:custGeom>
              <a:avLst/>
              <a:gdLst/>
              <a:ahLst/>
              <a:cxnLst/>
              <a:rect l="l" t="t" r="r" b="b"/>
              <a:pathLst>
                <a:path w="47507" h="4032" extrusionOk="0">
                  <a:moveTo>
                    <a:pt x="24527" y="1"/>
                  </a:moveTo>
                  <a:lnTo>
                    <a:pt x="23311" y="14"/>
                  </a:lnTo>
                  <a:lnTo>
                    <a:pt x="21805" y="40"/>
                  </a:lnTo>
                  <a:lnTo>
                    <a:pt x="18831" y="212"/>
                  </a:lnTo>
                  <a:lnTo>
                    <a:pt x="15871" y="503"/>
                  </a:lnTo>
                  <a:lnTo>
                    <a:pt x="12938" y="913"/>
                  </a:lnTo>
                  <a:lnTo>
                    <a:pt x="10017" y="1428"/>
                  </a:lnTo>
                  <a:lnTo>
                    <a:pt x="7123" y="2049"/>
                  </a:lnTo>
                  <a:lnTo>
                    <a:pt x="4256" y="2763"/>
                  </a:lnTo>
                  <a:lnTo>
                    <a:pt x="1402" y="3582"/>
                  </a:lnTo>
                  <a:lnTo>
                    <a:pt x="1" y="4031"/>
                  </a:lnTo>
                  <a:lnTo>
                    <a:pt x="2829" y="4031"/>
                  </a:lnTo>
                  <a:lnTo>
                    <a:pt x="4203" y="3648"/>
                  </a:lnTo>
                  <a:lnTo>
                    <a:pt x="6965" y="2934"/>
                  </a:lnTo>
                  <a:lnTo>
                    <a:pt x="8366" y="2617"/>
                  </a:lnTo>
                  <a:lnTo>
                    <a:pt x="9502" y="2366"/>
                  </a:lnTo>
                  <a:lnTo>
                    <a:pt x="11775" y="1943"/>
                  </a:lnTo>
                  <a:lnTo>
                    <a:pt x="14074" y="1573"/>
                  </a:lnTo>
                  <a:lnTo>
                    <a:pt x="16387" y="1283"/>
                  </a:lnTo>
                  <a:lnTo>
                    <a:pt x="18699" y="1058"/>
                  </a:lnTo>
                  <a:lnTo>
                    <a:pt x="21025" y="899"/>
                  </a:lnTo>
                  <a:lnTo>
                    <a:pt x="23351" y="833"/>
                  </a:lnTo>
                  <a:lnTo>
                    <a:pt x="25677" y="833"/>
                  </a:lnTo>
                  <a:lnTo>
                    <a:pt x="28002" y="899"/>
                  </a:lnTo>
                  <a:lnTo>
                    <a:pt x="30315" y="1058"/>
                  </a:lnTo>
                  <a:lnTo>
                    <a:pt x="32627" y="1283"/>
                  </a:lnTo>
                  <a:lnTo>
                    <a:pt x="34927" y="1600"/>
                  </a:lnTo>
                  <a:lnTo>
                    <a:pt x="37226" y="1996"/>
                  </a:lnTo>
                  <a:lnTo>
                    <a:pt x="39499" y="2472"/>
                  </a:lnTo>
                  <a:lnTo>
                    <a:pt x="41745" y="3027"/>
                  </a:lnTo>
                  <a:lnTo>
                    <a:pt x="43979" y="3674"/>
                  </a:lnTo>
                  <a:lnTo>
                    <a:pt x="45089" y="4031"/>
                  </a:lnTo>
                  <a:lnTo>
                    <a:pt x="47507" y="4031"/>
                  </a:lnTo>
                  <a:lnTo>
                    <a:pt x="46331" y="3595"/>
                  </a:lnTo>
                  <a:lnTo>
                    <a:pt x="43939" y="2789"/>
                  </a:lnTo>
                  <a:lnTo>
                    <a:pt x="42723" y="2432"/>
                  </a:lnTo>
                  <a:lnTo>
                    <a:pt x="41547" y="2102"/>
                  </a:lnTo>
                  <a:lnTo>
                    <a:pt x="39155" y="1520"/>
                  </a:lnTo>
                  <a:lnTo>
                    <a:pt x="36750" y="1045"/>
                  </a:lnTo>
                  <a:lnTo>
                    <a:pt x="34319" y="662"/>
                  </a:lnTo>
                  <a:lnTo>
                    <a:pt x="31887" y="358"/>
                  </a:lnTo>
                  <a:lnTo>
                    <a:pt x="29443" y="159"/>
                  </a:lnTo>
                  <a:lnTo>
                    <a:pt x="26985" y="40"/>
                  </a:lnTo>
                  <a:lnTo>
                    <a:pt x="245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23"/>
          <p:cNvSpPr/>
          <p:nvPr/>
        </p:nvSpPr>
        <p:spPr>
          <a:xfrm rot="6299960">
            <a:off x="8036534" y="1158283"/>
            <a:ext cx="872524" cy="356164"/>
          </a:xfrm>
          <a:custGeom>
            <a:avLst/>
            <a:gdLst/>
            <a:ahLst/>
            <a:cxnLst/>
            <a:rect l="l" t="t" r="r" b="b"/>
            <a:pathLst>
              <a:path w="34902" h="14247" extrusionOk="0">
                <a:moveTo>
                  <a:pt x="0" y="14247"/>
                </a:moveTo>
                <a:cubicBezTo>
                  <a:pt x="968" y="10377"/>
                  <a:pt x="853" y="5678"/>
                  <a:pt x="3674" y="2857"/>
                </a:cubicBezTo>
                <a:cubicBezTo>
                  <a:pt x="6510" y="21"/>
                  <a:pt x="11473" y="-373"/>
                  <a:pt x="15430" y="286"/>
                </a:cubicBezTo>
                <a:cubicBezTo>
                  <a:pt x="22084" y="1394"/>
                  <a:pt x="31885" y="11830"/>
                  <a:pt x="34902" y="5797"/>
                </a:cubicBezTo>
              </a:path>
            </a:pathLst>
          </a:custGeom>
          <a:noFill/>
          <a:ln w="19050" cap="rnd" cmpd="sng">
            <a:solidFill>
              <a:schemeClr val="lt2"/>
            </a:solidFill>
            <a:prstDash val="dash"/>
            <a:round/>
            <a:headEnd type="none" w="med" len="med"/>
            <a:tailEnd type="none" w="med" len="med"/>
          </a:ln>
        </p:spPr>
      </p:sp>
      <p:grpSp>
        <p:nvGrpSpPr>
          <p:cNvPr id="587" name="Google Shape;587;p23"/>
          <p:cNvGrpSpPr/>
          <p:nvPr/>
        </p:nvGrpSpPr>
        <p:grpSpPr>
          <a:xfrm>
            <a:off x="8244774" y="1895614"/>
            <a:ext cx="750308" cy="443949"/>
            <a:chOff x="2259350" y="2408700"/>
            <a:chExt cx="508925" cy="301125"/>
          </a:xfrm>
        </p:grpSpPr>
        <p:sp>
          <p:nvSpPr>
            <p:cNvPr id="588" name="Google Shape;588;p23"/>
            <p:cNvSpPr/>
            <p:nvPr/>
          </p:nvSpPr>
          <p:spPr>
            <a:xfrm>
              <a:off x="2756325" y="2606300"/>
              <a:ext cx="200" cy="875"/>
            </a:xfrm>
            <a:custGeom>
              <a:avLst/>
              <a:gdLst/>
              <a:ahLst/>
              <a:cxnLst/>
              <a:rect l="l" t="t" r="r" b="b"/>
              <a:pathLst>
                <a:path w="8" h="35" extrusionOk="0">
                  <a:moveTo>
                    <a:pt x="8" y="1"/>
                  </a:moveTo>
                  <a:lnTo>
                    <a:pt x="8" y="1"/>
                  </a:lnTo>
                  <a:cubicBezTo>
                    <a:pt x="0" y="23"/>
                    <a:pt x="0" y="34"/>
                    <a:pt x="2" y="34"/>
                  </a:cubicBezTo>
                  <a:cubicBezTo>
                    <a:pt x="4" y="34"/>
                    <a:pt x="8" y="23"/>
                    <a:pt x="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3"/>
            <p:cNvSpPr/>
            <p:nvPr/>
          </p:nvSpPr>
          <p:spPr>
            <a:xfrm>
              <a:off x="2364675" y="2478550"/>
              <a:ext cx="159400" cy="140475"/>
            </a:xfrm>
            <a:custGeom>
              <a:avLst/>
              <a:gdLst/>
              <a:ahLst/>
              <a:cxnLst/>
              <a:rect l="l" t="t" r="r" b="b"/>
              <a:pathLst>
                <a:path w="6376" h="5619" extrusionOk="0">
                  <a:moveTo>
                    <a:pt x="3293" y="307"/>
                  </a:moveTo>
                  <a:cubicBezTo>
                    <a:pt x="4637" y="307"/>
                    <a:pt x="6030" y="1290"/>
                    <a:pt x="5746" y="2848"/>
                  </a:cubicBezTo>
                  <a:cubicBezTo>
                    <a:pt x="5528" y="4091"/>
                    <a:pt x="4391" y="5090"/>
                    <a:pt x="3175" y="5090"/>
                  </a:cubicBezTo>
                  <a:cubicBezTo>
                    <a:pt x="2892" y="5090"/>
                    <a:pt x="2604" y="5035"/>
                    <a:pt x="2322" y="4917"/>
                  </a:cubicBezTo>
                  <a:cubicBezTo>
                    <a:pt x="997" y="4366"/>
                    <a:pt x="700" y="2774"/>
                    <a:pt x="1250" y="1553"/>
                  </a:cubicBezTo>
                  <a:cubicBezTo>
                    <a:pt x="1633" y="690"/>
                    <a:pt x="2454" y="307"/>
                    <a:pt x="3293" y="307"/>
                  </a:cubicBezTo>
                  <a:close/>
                  <a:moveTo>
                    <a:pt x="3361" y="0"/>
                  </a:moveTo>
                  <a:cubicBezTo>
                    <a:pt x="2438" y="0"/>
                    <a:pt x="1515" y="380"/>
                    <a:pt x="968" y="1211"/>
                  </a:cubicBezTo>
                  <a:cubicBezTo>
                    <a:pt x="0" y="2684"/>
                    <a:pt x="610" y="4873"/>
                    <a:pt x="2307" y="5468"/>
                  </a:cubicBezTo>
                  <a:cubicBezTo>
                    <a:pt x="2599" y="5571"/>
                    <a:pt x="2896" y="5619"/>
                    <a:pt x="3187" y="5619"/>
                  </a:cubicBezTo>
                  <a:cubicBezTo>
                    <a:pt x="4709" y="5619"/>
                    <a:pt x="6112" y="4318"/>
                    <a:pt x="6237" y="2744"/>
                  </a:cubicBezTo>
                  <a:cubicBezTo>
                    <a:pt x="6375" y="1017"/>
                    <a:pt x="4869" y="0"/>
                    <a:pt x="3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3"/>
            <p:cNvSpPr/>
            <p:nvPr/>
          </p:nvSpPr>
          <p:spPr>
            <a:xfrm>
              <a:off x="2410050" y="2498425"/>
              <a:ext cx="77075" cy="101525"/>
            </a:xfrm>
            <a:custGeom>
              <a:avLst/>
              <a:gdLst/>
              <a:ahLst/>
              <a:cxnLst/>
              <a:rect l="l" t="t" r="r" b="b"/>
              <a:pathLst>
                <a:path w="3083" h="4061" extrusionOk="0">
                  <a:moveTo>
                    <a:pt x="1102" y="773"/>
                  </a:moveTo>
                  <a:cubicBezTo>
                    <a:pt x="1251" y="1145"/>
                    <a:pt x="1430" y="1502"/>
                    <a:pt x="1594" y="1860"/>
                  </a:cubicBezTo>
                  <a:cubicBezTo>
                    <a:pt x="1594" y="1875"/>
                    <a:pt x="1594" y="1875"/>
                    <a:pt x="1594" y="1875"/>
                  </a:cubicBezTo>
                  <a:cubicBezTo>
                    <a:pt x="1579" y="1875"/>
                    <a:pt x="1549" y="1875"/>
                    <a:pt x="1534" y="1889"/>
                  </a:cubicBezTo>
                  <a:cubicBezTo>
                    <a:pt x="1460" y="1904"/>
                    <a:pt x="1370" y="1934"/>
                    <a:pt x="1266" y="1949"/>
                  </a:cubicBezTo>
                  <a:cubicBezTo>
                    <a:pt x="1117" y="1636"/>
                    <a:pt x="968" y="1309"/>
                    <a:pt x="820" y="981"/>
                  </a:cubicBezTo>
                  <a:cubicBezTo>
                    <a:pt x="909" y="892"/>
                    <a:pt x="998" y="833"/>
                    <a:pt x="1102" y="773"/>
                  </a:cubicBezTo>
                  <a:close/>
                  <a:moveTo>
                    <a:pt x="641" y="1160"/>
                  </a:moveTo>
                  <a:cubicBezTo>
                    <a:pt x="760" y="1458"/>
                    <a:pt x="894" y="1726"/>
                    <a:pt x="1028" y="2009"/>
                  </a:cubicBezTo>
                  <a:lnTo>
                    <a:pt x="879" y="2009"/>
                  </a:lnTo>
                  <a:cubicBezTo>
                    <a:pt x="269" y="1904"/>
                    <a:pt x="418" y="1532"/>
                    <a:pt x="581" y="1264"/>
                  </a:cubicBezTo>
                  <a:cubicBezTo>
                    <a:pt x="596" y="1220"/>
                    <a:pt x="626" y="1205"/>
                    <a:pt x="641" y="1160"/>
                  </a:cubicBezTo>
                  <a:close/>
                  <a:moveTo>
                    <a:pt x="2025" y="2202"/>
                  </a:moveTo>
                  <a:cubicBezTo>
                    <a:pt x="2308" y="2232"/>
                    <a:pt x="2576" y="2366"/>
                    <a:pt x="2472" y="2723"/>
                  </a:cubicBezTo>
                  <a:cubicBezTo>
                    <a:pt x="2457" y="2783"/>
                    <a:pt x="2427" y="2827"/>
                    <a:pt x="2383" y="2887"/>
                  </a:cubicBezTo>
                  <a:cubicBezTo>
                    <a:pt x="2263" y="2649"/>
                    <a:pt x="2130" y="2425"/>
                    <a:pt x="2025" y="2202"/>
                  </a:cubicBezTo>
                  <a:close/>
                  <a:moveTo>
                    <a:pt x="1728" y="2202"/>
                  </a:moveTo>
                  <a:cubicBezTo>
                    <a:pt x="1862" y="2500"/>
                    <a:pt x="1981" y="2812"/>
                    <a:pt x="2115" y="3110"/>
                  </a:cubicBezTo>
                  <a:cubicBezTo>
                    <a:pt x="2070" y="3140"/>
                    <a:pt x="2040" y="3155"/>
                    <a:pt x="1996" y="3184"/>
                  </a:cubicBezTo>
                  <a:cubicBezTo>
                    <a:pt x="1966" y="3199"/>
                    <a:pt x="1936" y="3214"/>
                    <a:pt x="1906" y="3229"/>
                  </a:cubicBezTo>
                  <a:cubicBezTo>
                    <a:pt x="1772" y="2946"/>
                    <a:pt x="1609" y="2663"/>
                    <a:pt x="1475" y="2396"/>
                  </a:cubicBezTo>
                  <a:cubicBezTo>
                    <a:pt x="1460" y="2351"/>
                    <a:pt x="1430" y="2306"/>
                    <a:pt x="1415" y="2247"/>
                  </a:cubicBezTo>
                  <a:cubicBezTo>
                    <a:pt x="1489" y="2232"/>
                    <a:pt x="1564" y="2217"/>
                    <a:pt x="1623" y="2217"/>
                  </a:cubicBezTo>
                  <a:cubicBezTo>
                    <a:pt x="1653" y="2202"/>
                    <a:pt x="1698" y="2202"/>
                    <a:pt x="1728" y="2202"/>
                  </a:cubicBezTo>
                  <a:close/>
                  <a:moveTo>
                    <a:pt x="974" y="1"/>
                  </a:moveTo>
                  <a:cubicBezTo>
                    <a:pt x="943" y="1"/>
                    <a:pt x="915" y="29"/>
                    <a:pt x="924" y="73"/>
                  </a:cubicBezTo>
                  <a:cubicBezTo>
                    <a:pt x="939" y="237"/>
                    <a:pt x="983" y="401"/>
                    <a:pt x="1028" y="550"/>
                  </a:cubicBezTo>
                  <a:cubicBezTo>
                    <a:pt x="924" y="609"/>
                    <a:pt x="805" y="669"/>
                    <a:pt x="715" y="743"/>
                  </a:cubicBezTo>
                  <a:cubicBezTo>
                    <a:pt x="656" y="609"/>
                    <a:pt x="596" y="475"/>
                    <a:pt x="537" y="327"/>
                  </a:cubicBezTo>
                  <a:cubicBezTo>
                    <a:pt x="526" y="305"/>
                    <a:pt x="505" y="295"/>
                    <a:pt x="484" y="295"/>
                  </a:cubicBezTo>
                  <a:cubicBezTo>
                    <a:pt x="447" y="295"/>
                    <a:pt x="408" y="324"/>
                    <a:pt x="418" y="371"/>
                  </a:cubicBezTo>
                  <a:cubicBezTo>
                    <a:pt x="448" y="535"/>
                    <a:pt x="492" y="714"/>
                    <a:pt x="552" y="877"/>
                  </a:cubicBezTo>
                  <a:cubicBezTo>
                    <a:pt x="492" y="937"/>
                    <a:pt x="433" y="996"/>
                    <a:pt x="388" y="1071"/>
                  </a:cubicBezTo>
                  <a:cubicBezTo>
                    <a:pt x="180" y="1339"/>
                    <a:pt x="1" y="1785"/>
                    <a:pt x="239" y="2083"/>
                  </a:cubicBezTo>
                  <a:cubicBezTo>
                    <a:pt x="391" y="2265"/>
                    <a:pt x="604" y="2323"/>
                    <a:pt x="829" y="2323"/>
                  </a:cubicBezTo>
                  <a:cubicBezTo>
                    <a:pt x="934" y="2323"/>
                    <a:pt x="1042" y="2310"/>
                    <a:pt x="1147" y="2291"/>
                  </a:cubicBezTo>
                  <a:cubicBezTo>
                    <a:pt x="1296" y="2634"/>
                    <a:pt x="1430" y="2991"/>
                    <a:pt x="1579" y="3333"/>
                  </a:cubicBezTo>
                  <a:cubicBezTo>
                    <a:pt x="1236" y="3408"/>
                    <a:pt x="879" y="3378"/>
                    <a:pt x="522" y="3467"/>
                  </a:cubicBezTo>
                  <a:cubicBezTo>
                    <a:pt x="462" y="3482"/>
                    <a:pt x="462" y="3557"/>
                    <a:pt x="507" y="3586"/>
                  </a:cubicBezTo>
                  <a:cubicBezTo>
                    <a:pt x="675" y="3692"/>
                    <a:pt x="916" y="3741"/>
                    <a:pt x="1181" y="3741"/>
                  </a:cubicBezTo>
                  <a:cubicBezTo>
                    <a:pt x="1362" y="3741"/>
                    <a:pt x="1555" y="3718"/>
                    <a:pt x="1742" y="3676"/>
                  </a:cubicBezTo>
                  <a:cubicBezTo>
                    <a:pt x="1802" y="3795"/>
                    <a:pt x="1862" y="3914"/>
                    <a:pt x="1936" y="4018"/>
                  </a:cubicBezTo>
                  <a:cubicBezTo>
                    <a:pt x="1953" y="4047"/>
                    <a:pt x="1984" y="4060"/>
                    <a:pt x="2015" y="4060"/>
                  </a:cubicBezTo>
                  <a:cubicBezTo>
                    <a:pt x="2062" y="4060"/>
                    <a:pt x="2109" y="4028"/>
                    <a:pt x="2100" y="3973"/>
                  </a:cubicBezTo>
                  <a:cubicBezTo>
                    <a:pt x="2100" y="3839"/>
                    <a:pt x="2085" y="3720"/>
                    <a:pt x="2040" y="3586"/>
                  </a:cubicBezTo>
                  <a:cubicBezTo>
                    <a:pt x="2130" y="3557"/>
                    <a:pt x="2219" y="3527"/>
                    <a:pt x="2293" y="3482"/>
                  </a:cubicBezTo>
                  <a:cubicBezTo>
                    <a:pt x="2338" y="3571"/>
                    <a:pt x="2383" y="3646"/>
                    <a:pt x="2442" y="3720"/>
                  </a:cubicBezTo>
                  <a:cubicBezTo>
                    <a:pt x="2461" y="3751"/>
                    <a:pt x="2492" y="3767"/>
                    <a:pt x="2523" y="3767"/>
                  </a:cubicBezTo>
                  <a:cubicBezTo>
                    <a:pt x="2565" y="3767"/>
                    <a:pt x="2606" y="3736"/>
                    <a:pt x="2606" y="3676"/>
                  </a:cubicBezTo>
                  <a:cubicBezTo>
                    <a:pt x="2606" y="3557"/>
                    <a:pt x="2576" y="3452"/>
                    <a:pt x="2546" y="3333"/>
                  </a:cubicBezTo>
                  <a:cubicBezTo>
                    <a:pt x="2904" y="3080"/>
                    <a:pt x="3082" y="2723"/>
                    <a:pt x="2874" y="2276"/>
                  </a:cubicBezTo>
                  <a:cubicBezTo>
                    <a:pt x="2718" y="1939"/>
                    <a:pt x="2369" y="1839"/>
                    <a:pt x="2015" y="1839"/>
                  </a:cubicBezTo>
                  <a:cubicBezTo>
                    <a:pt x="1964" y="1839"/>
                    <a:pt x="1913" y="1841"/>
                    <a:pt x="1862" y="1845"/>
                  </a:cubicBezTo>
                  <a:cubicBezTo>
                    <a:pt x="1668" y="1458"/>
                    <a:pt x="1489" y="1056"/>
                    <a:pt x="1311" y="669"/>
                  </a:cubicBezTo>
                  <a:cubicBezTo>
                    <a:pt x="1579" y="550"/>
                    <a:pt x="1862" y="460"/>
                    <a:pt x="2130" y="356"/>
                  </a:cubicBezTo>
                  <a:cubicBezTo>
                    <a:pt x="2185" y="342"/>
                    <a:pt x="2163" y="251"/>
                    <a:pt x="2111" y="251"/>
                  </a:cubicBezTo>
                  <a:cubicBezTo>
                    <a:pt x="2108" y="251"/>
                    <a:pt x="2104" y="251"/>
                    <a:pt x="2100" y="252"/>
                  </a:cubicBezTo>
                  <a:cubicBezTo>
                    <a:pt x="1802" y="297"/>
                    <a:pt x="1504" y="356"/>
                    <a:pt x="1222" y="460"/>
                  </a:cubicBezTo>
                  <a:cubicBezTo>
                    <a:pt x="1162" y="327"/>
                    <a:pt x="1088" y="178"/>
                    <a:pt x="1028" y="44"/>
                  </a:cubicBezTo>
                  <a:cubicBezTo>
                    <a:pt x="1016" y="14"/>
                    <a:pt x="994" y="1"/>
                    <a:pt x="9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3"/>
            <p:cNvSpPr/>
            <p:nvPr/>
          </p:nvSpPr>
          <p:spPr>
            <a:xfrm>
              <a:off x="2259350" y="2408700"/>
              <a:ext cx="508925" cy="301125"/>
            </a:xfrm>
            <a:custGeom>
              <a:avLst/>
              <a:gdLst/>
              <a:ahLst/>
              <a:cxnLst/>
              <a:rect l="l" t="t" r="r" b="b"/>
              <a:pathLst>
                <a:path w="20357" h="12045" extrusionOk="0">
                  <a:moveTo>
                    <a:pt x="12117" y="343"/>
                  </a:moveTo>
                  <a:cubicBezTo>
                    <a:pt x="12400" y="819"/>
                    <a:pt x="12623" y="1326"/>
                    <a:pt x="12831" y="1847"/>
                  </a:cubicBezTo>
                  <a:cubicBezTo>
                    <a:pt x="12385" y="1742"/>
                    <a:pt x="11923" y="1713"/>
                    <a:pt x="11492" y="1474"/>
                  </a:cubicBezTo>
                  <a:cubicBezTo>
                    <a:pt x="11179" y="1296"/>
                    <a:pt x="10956" y="1013"/>
                    <a:pt x="10688" y="775"/>
                  </a:cubicBezTo>
                  <a:cubicBezTo>
                    <a:pt x="11179" y="656"/>
                    <a:pt x="11655" y="522"/>
                    <a:pt x="12117" y="343"/>
                  </a:cubicBezTo>
                  <a:close/>
                  <a:moveTo>
                    <a:pt x="17773" y="1802"/>
                  </a:moveTo>
                  <a:cubicBezTo>
                    <a:pt x="17996" y="2308"/>
                    <a:pt x="18175" y="2829"/>
                    <a:pt x="18324" y="3365"/>
                  </a:cubicBezTo>
                  <a:cubicBezTo>
                    <a:pt x="17877" y="3216"/>
                    <a:pt x="17431" y="3142"/>
                    <a:pt x="17044" y="2859"/>
                  </a:cubicBezTo>
                  <a:cubicBezTo>
                    <a:pt x="16746" y="2635"/>
                    <a:pt x="16553" y="2338"/>
                    <a:pt x="16314" y="2070"/>
                  </a:cubicBezTo>
                  <a:cubicBezTo>
                    <a:pt x="16821" y="1995"/>
                    <a:pt x="17312" y="1936"/>
                    <a:pt x="17773" y="1802"/>
                  </a:cubicBezTo>
                  <a:close/>
                  <a:moveTo>
                    <a:pt x="14558" y="4838"/>
                  </a:moveTo>
                  <a:cubicBezTo>
                    <a:pt x="14871" y="5151"/>
                    <a:pt x="15079" y="5553"/>
                    <a:pt x="15124" y="6014"/>
                  </a:cubicBezTo>
                  <a:cubicBezTo>
                    <a:pt x="14945" y="5612"/>
                    <a:pt x="14752" y="5225"/>
                    <a:pt x="14558" y="4838"/>
                  </a:cubicBezTo>
                  <a:close/>
                  <a:moveTo>
                    <a:pt x="2174" y="4139"/>
                  </a:moveTo>
                  <a:cubicBezTo>
                    <a:pt x="2248" y="4645"/>
                    <a:pt x="2338" y="5062"/>
                    <a:pt x="2084" y="5583"/>
                  </a:cubicBezTo>
                  <a:cubicBezTo>
                    <a:pt x="1891" y="5999"/>
                    <a:pt x="1563" y="6372"/>
                    <a:pt x="1176" y="6625"/>
                  </a:cubicBezTo>
                  <a:cubicBezTo>
                    <a:pt x="923" y="6089"/>
                    <a:pt x="641" y="5568"/>
                    <a:pt x="373" y="5047"/>
                  </a:cubicBezTo>
                  <a:cubicBezTo>
                    <a:pt x="983" y="4749"/>
                    <a:pt x="1578" y="4436"/>
                    <a:pt x="2174" y="4139"/>
                  </a:cubicBezTo>
                  <a:close/>
                  <a:moveTo>
                    <a:pt x="14260" y="5091"/>
                  </a:moveTo>
                  <a:cubicBezTo>
                    <a:pt x="14498" y="5598"/>
                    <a:pt x="14752" y="6104"/>
                    <a:pt x="15005" y="6595"/>
                  </a:cubicBezTo>
                  <a:cubicBezTo>
                    <a:pt x="14588" y="6625"/>
                    <a:pt x="14186" y="6684"/>
                    <a:pt x="13769" y="6773"/>
                  </a:cubicBezTo>
                  <a:cubicBezTo>
                    <a:pt x="13784" y="6610"/>
                    <a:pt x="13739" y="6446"/>
                    <a:pt x="13754" y="6282"/>
                  </a:cubicBezTo>
                  <a:cubicBezTo>
                    <a:pt x="13754" y="5851"/>
                    <a:pt x="13918" y="5374"/>
                    <a:pt x="14260" y="5091"/>
                  </a:cubicBezTo>
                  <a:close/>
                  <a:moveTo>
                    <a:pt x="13471" y="7384"/>
                  </a:moveTo>
                  <a:cubicBezTo>
                    <a:pt x="13457" y="7413"/>
                    <a:pt x="13427" y="7443"/>
                    <a:pt x="13397" y="7473"/>
                  </a:cubicBezTo>
                  <a:cubicBezTo>
                    <a:pt x="13397" y="7443"/>
                    <a:pt x="13382" y="7428"/>
                    <a:pt x="13382" y="7399"/>
                  </a:cubicBezTo>
                  <a:cubicBezTo>
                    <a:pt x="13412" y="7399"/>
                    <a:pt x="13442" y="7384"/>
                    <a:pt x="13471" y="7384"/>
                  </a:cubicBezTo>
                  <a:close/>
                  <a:moveTo>
                    <a:pt x="13055" y="7488"/>
                  </a:moveTo>
                  <a:cubicBezTo>
                    <a:pt x="13070" y="7547"/>
                    <a:pt x="13084" y="7607"/>
                    <a:pt x="13114" y="7667"/>
                  </a:cubicBezTo>
                  <a:cubicBezTo>
                    <a:pt x="13070" y="7681"/>
                    <a:pt x="13025" y="7711"/>
                    <a:pt x="12995" y="7726"/>
                  </a:cubicBezTo>
                  <a:cubicBezTo>
                    <a:pt x="12950" y="7741"/>
                    <a:pt x="12921" y="7741"/>
                    <a:pt x="12891" y="7756"/>
                  </a:cubicBezTo>
                  <a:cubicBezTo>
                    <a:pt x="12861" y="7681"/>
                    <a:pt x="12831" y="7622"/>
                    <a:pt x="12816" y="7547"/>
                  </a:cubicBezTo>
                  <a:cubicBezTo>
                    <a:pt x="12891" y="7533"/>
                    <a:pt x="12980" y="7503"/>
                    <a:pt x="13055" y="7488"/>
                  </a:cubicBezTo>
                  <a:close/>
                  <a:moveTo>
                    <a:pt x="12504" y="7637"/>
                  </a:moveTo>
                  <a:cubicBezTo>
                    <a:pt x="12519" y="7696"/>
                    <a:pt x="12534" y="7771"/>
                    <a:pt x="12549" y="7830"/>
                  </a:cubicBezTo>
                  <a:cubicBezTo>
                    <a:pt x="12484" y="7835"/>
                    <a:pt x="12418" y="7837"/>
                    <a:pt x="12351" y="7837"/>
                  </a:cubicBezTo>
                  <a:cubicBezTo>
                    <a:pt x="12216" y="7837"/>
                    <a:pt x="12077" y="7830"/>
                    <a:pt x="11938" y="7830"/>
                  </a:cubicBezTo>
                  <a:cubicBezTo>
                    <a:pt x="12087" y="7771"/>
                    <a:pt x="12236" y="7726"/>
                    <a:pt x="12370" y="7681"/>
                  </a:cubicBezTo>
                  <a:cubicBezTo>
                    <a:pt x="12415" y="7667"/>
                    <a:pt x="12459" y="7652"/>
                    <a:pt x="12504" y="7637"/>
                  </a:cubicBezTo>
                  <a:close/>
                  <a:moveTo>
                    <a:pt x="19366" y="6773"/>
                  </a:moveTo>
                  <a:cubicBezTo>
                    <a:pt x="19544" y="7294"/>
                    <a:pt x="19738" y="7815"/>
                    <a:pt x="19946" y="8336"/>
                  </a:cubicBezTo>
                  <a:cubicBezTo>
                    <a:pt x="19842" y="8333"/>
                    <a:pt x="19738" y="8331"/>
                    <a:pt x="19634" y="8331"/>
                  </a:cubicBezTo>
                  <a:cubicBezTo>
                    <a:pt x="19321" y="8331"/>
                    <a:pt x="19009" y="8348"/>
                    <a:pt x="18696" y="8381"/>
                  </a:cubicBezTo>
                  <a:cubicBezTo>
                    <a:pt x="18726" y="8217"/>
                    <a:pt x="18711" y="8039"/>
                    <a:pt x="18726" y="7890"/>
                  </a:cubicBezTo>
                  <a:cubicBezTo>
                    <a:pt x="18785" y="7458"/>
                    <a:pt x="18994" y="7012"/>
                    <a:pt x="19366" y="6773"/>
                  </a:cubicBezTo>
                  <a:close/>
                  <a:moveTo>
                    <a:pt x="14990" y="6952"/>
                  </a:moveTo>
                  <a:lnTo>
                    <a:pt x="14990" y="6952"/>
                  </a:lnTo>
                  <a:cubicBezTo>
                    <a:pt x="14612" y="8008"/>
                    <a:pt x="13562" y="8765"/>
                    <a:pt x="12478" y="8765"/>
                  </a:cubicBezTo>
                  <a:cubicBezTo>
                    <a:pt x="12110" y="8765"/>
                    <a:pt x="11738" y="8678"/>
                    <a:pt x="11388" y="8485"/>
                  </a:cubicBezTo>
                  <a:cubicBezTo>
                    <a:pt x="11239" y="8396"/>
                    <a:pt x="11105" y="8277"/>
                    <a:pt x="10971" y="8158"/>
                  </a:cubicBezTo>
                  <a:cubicBezTo>
                    <a:pt x="11149" y="8098"/>
                    <a:pt x="11328" y="8039"/>
                    <a:pt x="11492" y="7979"/>
                  </a:cubicBezTo>
                  <a:cubicBezTo>
                    <a:pt x="11704" y="8132"/>
                    <a:pt x="12037" y="8202"/>
                    <a:pt x="12396" y="8202"/>
                  </a:cubicBezTo>
                  <a:cubicBezTo>
                    <a:pt x="12490" y="8202"/>
                    <a:pt x="12586" y="8197"/>
                    <a:pt x="12683" y="8187"/>
                  </a:cubicBezTo>
                  <a:cubicBezTo>
                    <a:pt x="12727" y="8307"/>
                    <a:pt x="12772" y="8426"/>
                    <a:pt x="12831" y="8545"/>
                  </a:cubicBezTo>
                  <a:cubicBezTo>
                    <a:pt x="12851" y="8577"/>
                    <a:pt x="12884" y="8592"/>
                    <a:pt x="12917" y="8592"/>
                  </a:cubicBezTo>
                  <a:cubicBezTo>
                    <a:pt x="12959" y="8592"/>
                    <a:pt x="13002" y="8566"/>
                    <a:pt x="13010" y="8515"/>
                  </a:cubicBezTo>
                  <a:cubicBezTo>
                    <a:pt x="13010" y="8396"/>
                    <a:pt x="13010" y="8262"/>
                    <a:pt x="12980" y="8128"/>
                  </a:cubicBezTo>
                  <a:cubicBezTo>
                    <a:pt x="13070" y="8113"/>
                    <a:pt x="13159" y="8083"/>
                    <a:pt x="13248" y="8054"/>
                  </a:cubicBezTo>
                  <a:cubicBezTo>
                    <a:pt x="13293" y="8143"/>
                    <a:pt x="13323" y="8232"/>
                    <a:pt x="13367" y="8307"/>
                  </a:cubicBezTo>
                  <a:cubicBezTo>
                    <a:pt x="13380" y="8346"/>
                    <a:pt x="13414" y="8365"/>
                    <a:pt x="13447" y="8365"/>
                  </a:cubicBezTo>
                  <a:cubicBezTo>
                    <a:pt x="13489" y="8365"/>
                    <a:pt x="13531" y="8335"/>
                    <a:pt x="13531" y="8277"/>
                  </a:cubicBezTo>
                  <a:cubicBezTo>
                    <a:pt x="13546" y="8173"/>
                    <a:pt x="13531" y="8054"/>
                    <a:pt x="13516" y="7934"/>
                  </a:cubicBezTo>
                  <a:cubicBezTo>
                    <a:pt x="13799" y="7771"/>
                    <a:pt x="13992" y="7547"/>
                    <a:pt x="14007" y="7250"/>
                  </a:cubicBezTo>
                  <a:cubicBezTo>
                    <a:pt x="14350" y="7160"/>
                    <a:pt x="14677" y="7071"/>
                    <a:pt x="14990" y="6952"/>
                  </a:cubicBezTo>
                  <a:close/>
                  <a:moveTo>
                    <a:pt x="10480" y="819"/>
                  </a:moveTo>
                  <a:cubicBezTo>
                    <a:pt x="10965" y="1582"/>
                    <a:pt x="11838" y="2138"/>
                    <a:pt x="12750" y="2138"/>
                  </a:cubicBezTo>
                  <a:cubicBezTo>
                    <a:pt x="12817" y="2138"/>
                    <a:pt x="12883" y="2135"/>
                    <a:pt x="12950" y="2129"/>
                  </a:cubicBezTo>
                  <a:cubicBezTo>
                    <a:pt x="13189" y="2725"/>
                    <a:pt x="13427" y="3335"/>
                    <a:pt x="13695" y="3901"/>
                  </a:cubicBezTo>
                  <a:cubicBezTo>
                    <a:pt x="13858" y="4258"/>
                    <a:pt x="14022" y="4600"/>
                    <a:pt x="14186" y="4957"/>
                  </a:cubicBezTo>
                  <a:cubicBezTo>
                    <a:pt x="13590" y="5285"/>
                    <a:pt x="13427" y="6163"/>
                    <a:pt x="13501" y="6833"/>
                  </a:cubicBezTo>
                  <a:cubicBezTo>
                    <a:pt x="11909" y="7205"/>
                    <a:pt x="10346" y="7905"/>
                    <a:pt x="8872" y="8560"/>
                  </a:cubicBezTo>
                  <a:cubicBezTo>
                    <a:pt x="7547" y="9155"/>
                    <a:pt x="6074" y="9736"/>
                    <a:pt x="4764" y="10480"/>
                  </a:cubicBezTo>
                  <a:cubicBezTo>
                    <a:pt x="4593" y="9894"/>
                    <a:pt x="3691" y="9658"/>
                    <a:pt x="3019" y="9658"/>
                  </a:cubicBezTo>
                  <a:cubicBezTo>
                    <a:pt x="2872" y="9658"/>
                    <a:pt x="2735" y="9669"/>
                    <a:pt x="2620" y="9691"/>
                  </a:cubicBezTo>
                  <a:cubicBezTo>
                    <a:pt x="2486" y="9408"/>
                    <a:pt x="2352" y="9110"/>
                    <a:pt x="2233" y="8813"/>
                  </a:cubicBezTo>
                  <a:cubicBezTo>
                    <a:pt x="1906" y="8098"/>
                    <a:pt x="1578" y="7399"/>
                    <a:pt x="1221" y="6699"/>
                  </a:cubicBezTo>
                  <a:cubicBezTo>
                    <a:pt x="2189" y="6446"/>
                    <a:pt x="2888" y="4913"/>
                    <a:pt x="2397" y="4035"/>
                  </a:cubicBezTo>
                  <a:cubicBezTo>
                    <a:pt x="3543" y="3469"/>
                    <a:pt x="4689" y="2918"/>
                    <a:pt x="5865" y="2427"/>
                  </a:cubicBezTo>
                  <a:cubicBezTo>
                    <a:pt x="6982" y="1966"/>
                    <a:pt x="8098" y="1534"/>
                    <a:pt x="9244" y="1162"/>
                  </a:cubicBezTo>
                  <a:cubicBezTo>
                    <a:pt x="9646" y="1028"/>
                    <a:pt x="10063" y="924"/>
                    <a:pt x="10480" y="819"/>
                  </a:cubicBezTo>
                  <a:close/>
                  <a:moveTo>
                    <a:pt x="16106" y="2085"/>
                  </a:moveTo>
                  <a:cubicBezTo>
                    <a:pt x="16523" y="2963"/>
                    <a:pt x="17416" y="3648"/>
                    <a:pt x="18413" y="3677"/>
                  </a:cubicBezTo>
                  <a:cubicBezTo>
                    <a:pt x="18577" y="4288"/>
                    <a:pt x="18741" y="4913"/>
                    <a:pt x="18934" y="5523"/>
                  </a:cubicBezTo>
                  <a:cubicBezTo>
                    <a:pt x="19068" y="5880"/>
                    <a:pt x="19187" y="6252"/>
                    <a:pt x="19306" y="6610"/>
                  </a:cubicBezTo>
                  <a:cubicBezTo>
                    <a:pt x="18696" y="6878"/>
                    <a:pt x="18413" y="7741"/>
                    <a:pt x="18428" y="8411"/>
                  </a:cubicBezTo>
                  <a:cubicBezTo>
                    <a:pt x="16791" y="8589"/>
                    <a:pt x="15153" y="9110"/>
                    <a:pt x="13635" y="9602"/>
                  </a:cubicBezTo>
                  <a:cubicBezTo>
                    <a:pt x="12251" y="10033"/>
                    <a:pt x="10718" y="10435"/>
                    <a:pt x="9319" y="11045"/>
                  </a:cubicBezTo>
                  <a:cubicBezTo>
                    <a:pt x="9207" y="10346"/>
                    <a:pt x="8081" y="10014"/>
                    <a:pt x="7403" y="10014"/>
                  </a:cubicBezTo>
                  <a:cubicBezTo>
                    <a:pt x="7360" y="10014"/>
                    <a:pt x="7318" y="10016"/>
                    <a:pt x="7279" y="10018"/>
                  </a:cubicBezTo>
                  <a:cubicBezTo>
                    <a:pt x="7250" y="9929"/>
                    <a:pt x="7235" y="9840"/>
                    <a:pt x="7205" y="9765"/>
                  </a:cubicBezTo>
                  <a:cubicBezTo>
                    <a:pt x="7845" y="9438"/>
                    <a:pt x="8500" y="9125"/>
                    <a:pt x="9155" y="8857"/>
                  </a:cubicBezTo>
                  <a:cubicBezTo>
                    <a:pt x="9586" y="8694"/>
                    <a:pt x="10033" y="8515"/>
                    <a:pt x="10465" y="8351"/>
                  </a:cubicBezTo>
                  <a:cubicBezTo>
                    <a:pt x="10688" y="8634"/>
                    <a:pt x="10971" y="8872"/>
                    <a:pt x="11313" y="9036"/>
                  </a:cubicBezTo>
                  <a:cubicBezTo>
                    <a:pt x="11691" y="9217"/>
                    <a:pt x="12086" y="9299"/>
                    <a:pt x="12476" y="9299"/>
                  </a:cubicBezTo>
                  <a:cubicBezTo>
                    <a:pt x="13889" y="9299"/>
                    <a:pt x="15246" y="8219"/>
                    <a:pt x="15526" y="6773"/>
                  </a:cubicBezTo>
                  <a:cubicBezTo>
                    <a:pt x="15764" y="5553"/>
                    <a:pt x="15124" y="4600"/>
                    <a:pt x="14201" y="4094"/>
                  </a:cubicBezTo>
                  <a:cubicBezTo>
                    <a:pt x="14082" y="3871"/>
                    <a:pt x="13978" y="3648"/>
                    <a:pt x="13858" y="3424"/>
                  </a:cubicBezTo>
                  <a:cubicBezTo>
                    <a:pt x="13754" y="3201"/>
                    <a:pt x="13620" y="2903"/>
                    <a:pt x="13486" y="2591"/>
                  </a:cubicBezTo>
                  <a:cubicBezTo>
                    <a:pt x="13933" y="2487"/>
                    <a:pt x="14379" y="2382"/>
                    <a:pt x="14826" y="2278"/>
                  </a:cubicBezTo>
                  <a:cubicBezTo>
                    <a:pt x="15243" y="2204"/>
                    <a:pt x="15674" y="2144"/>
                    <a:pt x="16106" y="2085"/>
                  </a:cubicBezTo>
                  <a:close/>
                  <a:moveTo>
                    <a:pt x="2724" y="9809"/>
                  </a:moveTo>
                  <a:cubicBezTo>
                    <a:pt x="3174" y="9809"/>
                    <a:pt x="3708" y="9968"/>
                    <a:pt x="4079" y="10167"/>
                  </a:cubicBezTo>
                  <a:cubicBezTo>
                    <a:pt x="4198" y="10242"/>
                    <a:pt x="4332" y="10316"/>
                    <a:pt x="4407" y="10435"/>
                  </a:cubicBezTo>
                  <a:cubicBezTo>
                    <a:pt x="4451" y="10480"/>
                    <a:pt x="4481" y="10569"/>
                    <a:pt x="4496" y="10644"/>
                  </a:cubicBezTo>
                  <a:cubicBezTo>
                    <a:pt x="4094" y="10882"/>
                    <a:pt x="3692" y="11150"/>
                    <a:pt x="3335" y="11447"/>
                  </a:cubicBezTo>
                  <a:cubicBezTo>
                    <a:pt x="3305" y="11194"/>
                    <a:pt x="3126" y="10897"/>
                    <a:pt x="3037" y="10703"/>
                  </a:cubicBezTo>
                  <a:cubicBezTo>
                    <a:pt x="2918" y="10405"/>
                    <a:pt x="2784" y="10108"/>
                    <a:pt x="2665" y="9810"/>
                  </a:cubicBezTo>
                  <a:cubicBezTo>
                    <a:pt x="2685" y="9809"/>
                    <a:pt x="2704" y="9809"/>
                    <a:pt x="2724" y="9809"/>
                  </a:cubicBezTo>
                  <a:close/>
                  <a:moveTo>
                    <a:pt x="7309" y="10123"/>
                  </a:moveTo>
                  <a:lnTo>
                    <a:pt x="7309" y="10123"/>
                  </a:lnTo>
                  <a:cubicBezTo>
                    <a:pt x="7785" y="10167"/>
                    <a:pt x="8321" y="10390"/>
                    <a:pt x="8678" y="10658"/>
                  </a:cubicBezTo>
                  <a:cubicBezTo>
                    <a:pt x="8798" y="10733"/>
                    <a:pt x="8902" y="10822"/>
                    <a:pt x="8976" y="10941"/>
                  </a:cubicBezTo>
                  <a:cubicBezTo>
                    <a:pt x="9021" y="11001"/>
                    <a:pt x="9021" y="11090"/>
                    <a:pt x="9051" y="11164"/>
                  </a:cubicBezTo>
                  <a:cubicBezTo>
                    <a:pt x="8604" y="11358"/>
                    <a:pt x="8187" y="11581"/>
                    <a:pt x="7785" y="11834"/>
                  </a:cubicBezTo>
                  <a:cubicBezTo>
                    <a:pt x="7800" y="11581"/>
                    <a:pt x="7651" y="11269"/>
                    <a:pt x="7592" y="11060"/>
                  </a:cubicBezTo>
                  <a:cubicBezTo>
                    <a:pt x="7503" y="10748"/>
                    <a:pt x="7413" y="10435"/>
                    <a:pt x="7309" y="10123"/>
                  </a:cubicBezTo>
                  <a:close/>
                  <a:moveTo>
                    <a:pt x="12283" y="1"/>
                  </a:moveTo>
                  <a:cubicBezTo>
                    <a:pt x="12282" y="1"/>
                    <a:pt x="12281" y="1"/>
                    <a:pt x="12281" y="1"/>
                  </a:cubicBezTo>
                  <a:cubicBezTo>
                    <a:pt x="10033" y="165"/>
                    <a:pt x="7622" y="1221"/>
                    <a:pt x="5597" y="2129"/>
                  </a:cubicBezTo>
                  <a:cubicBezTo>
                    <a:pt x="4660" y="2546"/>
                    <a:pt x="3707" y="2948"/>
                    <a:pt x="2784" y="3409"/>
                  </a:cubicBezTo>
                  <a:cubicBezTo>
                    <a:pt x="2323" y="3633"/>
                    <a:pt x="1861" y="3886"/>
                    <a:pt x="1415" y="4154"/>
                  </a:cubicBezTo>
                  <a:cubicBezTo>
                    <a:pt x="1191" y="4288"/>
                    <a:pt x="968" y="4436"/>
                    <a:pt x="760" y="4585"/>
                  </a:cubicBezTo>
                  <a:cubicBezTo>
                    <a:pt x="536" y="4734"/>
                    <a:pt x="1" y="4838"/>
                    <a:pt x="164" y="5181"/>
                  </a:cubicBezTo>
                  <a:cubicBezTo>
                    <a:pt x="566" y="6089"/>
                    <a:pt x="879" y="7041"/>
                    <a:pt x="1325" y="7934"/>
                  </a:cubicBezTo>
                  <a:cubicBezTo>
                    <a:pt x="1787" y="8857"/>
                    <a:pt x="2144" y="9765"/>
                    <a:pt x="2546" y="10718"/>
                  </a:cubicBezTo>
                  <a:cubicBezTo>
                    <a:pt x="2650" y="10986"/>
                    <a:pt x="2918" y="11700"/>
                    <a:pt x="3171" y="11894"/>
                  </a:cubicBezTo>
                  <a:cubicBezTo>
                    <a:pt x="3188" y="11905"/>
                    <a:pt x="3205" y="11910"/>
                    <a:pt x="3221" y="11910"/>
                  </a:cubicBezTo>
                  <a:cubicBezTo>
                    <a:pt x="3245" y="11910"/>
                    <a:pt x="3266" y="11897"/>
                    <a:pt x="3275" y="11879"/>
                  </a:cubicBezTo>
                  <a:cubicBezTo>
                    <a:pt x="4481" y="11209"/>
                    <a:pt x="5701" y="10524"/>
                    <a:pt x="6952" y="9884"/>
                  </a:cubicBezTo>
                  <a:cubicBezTo>
                    <a:pt x="7056" y="10271"/>
                    <a:pt x="7175" y="10644"/>
                    <a:pt x="7294" y="11031"/>
                  </a:cubicBezTo>
                  <a:cubicBezTo>
                    <a:pt x="7369" y="11313"/>
                    <a:pt x="7413" y="11805"/>
                    <a:pt x="7637" y="12028"/>
                  </a:cubicBezTo>
                  <a:cubicBezTo>
                    <a:pt x="7648" y="12039"/>
                    <a:pt x="7664" y="12044"/>
                    <a:pt x="7680" y="12044"/>
                  </a:cubicBezTo>
                  <a:cubicBezTo>
                    <a:pt x="7707" y="12044"/>
                    <a:pt x="7737" y="12031"/>
                    <a:pt x="7756" y="12013"/>
                  </a:cubicBezTo>
                  <a:cubicBezTo>
                    <a:pt x="9750" y="11194"/>
                    <a:pt x="11789" y="10510"/>
                    <a:pt x="13873" y="9929"/>
                  </a:cubicBezTo>
                  <a:cubicBezTo>
                    <a:pt x="14975" y="9616"/>
                    <a:pt x="16091" y="9349"/>
                    <a:pt x="17208" y="9110"/>
                  </a:cubicBezTo>
                  <a:cubicBezTo>
                    <a:pt x="18130" y="8932"/>
                    <a:pt x="19113" y="8917"/>
                    <a:pt x="20006" y="8664"/>
                  </a:cubicBezTo>
                  <a:cubicBezTo>
                    <a:pt x="20036" y="8649"/>
                    <a:pt x="20065" y="8634"/>
                    <a:pt x="20080" y="8619"/>
                  </a:cubicBezTo>
                  <a:cubicBezTo>
                    <a:pt x="20103" y="8632"/>
                    <a:pt x="20129" y="8638"/>
                    <a:pt x="20156" y="8638"/>
                  </a:cubicBezTo>
                  <a:cubicBezTo>
                    <a:pt x="20252" y="8638"/>
                    <a:pt x="20357" y="8560"/>
                    <a:pt x="20333" y="8455"/>
                  </a:cubicBezTo>
                  <a:cubicBezTo>
                    <a:pt x="20006" y="7294"/>
                    <a:pt x="19559" y="6178"/>
                    <a:pt x="19172" y="5062"/>
                  </a:cubicBezTo>
                  <a:cubicBezTo>
                    <a:pt x="18785" y="3990"/>
                    <a:pt x="18130" y="1474"/>
                    <a:pt x="17982" y="1474"/>
                  </a:cubicBezTo>
                  <a:cubicBezTo>
                    <a:pt x="17862" y="1470"/>
                    <a:pt x="17743" y="1467"/>
                    <a:pt x="17622" y="1467"/>
                  </a:cubicBezTo>
                  <a:cubicBezTo>
                    <a:pt x="16219" y="1467"/>
                    <a:pt x="14718" y="1777"/>
                    <a:pt x="13293" y="2174"/>
                  </a:cubicBezTo>
                  <a:cubicBezTo>
                    <a:pt x="12849" y="1124"/>
                    <a:pt x="12391" y="1"/>
                    <a:pt x="122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23"/>
          <p:cNvSpPr/>
          <p:nvPr/>
        </p:nvSpPr>
        <p:spPr>
          <a:xfrm>
            <a:off x="-156725" y="3259586"/>
            <a:ext cx="1781350" cy="2020675"/>
          </a:xfrm>
          <a:custGeom>
            <a:avLst/>
            <a:gdLst/>
            <a:ahLst/>
            <a:cxnLst/>
            <a:rect l="l" t="t" r="r" b="b"/>
            <a:pathLst>
              <a:path w="71254" h="80827" extrusionOk="0">
                <a:moveTo>
                  <a:pt x="0" y="6566"/>
                </a:moveTo>
                <a:cubicBezTo>
                  <a:pt x="6516" y="-3204"/>
                  <a:pt x="28155" y="-1382"/>
                  <a:pt x="35202" y="8013"/>
                </a:cubicBezTo>
                <a:cubicBezTo>
                  <a:pt x="38600" y="12543"/>
                  <a:pt x="38241" y="19338"/>
                  <a:pt x="37131" y="24890"/>
                </a:cubicBezTo>
                <a:cubicBezTo>
                  <a:pt x="36306" y="29015"/>
                  <a:pt x="33351" y="33927"/>
                  <a:pt x="35684" y="37428"/>
                </a:cubicBezTo>
                <a:cubicBezTo>
                  <a:pt x="41348" y="45925"/>
                  <a:pt x="54192" y="46229"/>
                  <a:pt x="62688" y="51894"/>
                </a:cubicBezTo>
                <a:cubicBezTo>
                  <a:pt x="70898" y="57369"/>
                  <a:pt x="73370" y="72001"/>
                  <a:pt x="68957" y="80827"/>
                </a:cubicBezTo>
              </a:path>
            </a:pathLst>
          </a:custGeom>
          <a:noFill/>
          <a:ln w="19050" cap="rnd" cmpd="sng">
            <a:solidFill>
              <a:schemeClr val="lt2"/>
            </a:solidFill>
            <a:prstDash val="dash"/>
            <a:round/>
            <a:headEnd type="none" w="med" len="med"/>
            <a:tailEnd type="none" w="med" len="med"/>
          </a:ln>
        </p:spPr>
      </p:sp>
      <p:grpSp>
        <p:nvGrpSpPr>
          <p:cNvPr id="593" name="Google Shape;593;p23"/>
          <p:cNvGrpSpPr/>
          <p:nvPr/>
        </p:nvGrpSpPr>
        <p:grpSpPr>
          <a:xfrm flipH="1">
            <a:off x="8191214" y="3178754"/>
            <a:ext cx="563163" cy="698145"/>
            <a:chOff x="2955600" y="3012300"/>
            <a:chExt cx="290275" cy="359850"/>
          </a:xfrm>
        </p:grpSpPr>
        <p:sp>
          <p:nvSpPr>
            <p:cNvPr id="594" name="Google Shape;594;p23"/>
            <p:cNvSpPr/>
            <p:nvPr/>
          </p:nvSpPr>
          <p:spPr>
            <a:xfrm>
              <a:off x="2955600" y="3012300"/>
              <a:ext cx="290275" cy="359850"/>
            </a:xfrm>
            <a:custGeom>
              <a:avLst/>
              <a:gdLst/>
              <a:ahLst/>
              <a:cxnLst/>
              <a:rect l="l" t="t" r="r" b="b"/>
              <a:pathLst>
                <a:path w="11611" h="14394" extrusionOk="0">
                  <a:moveTo>
                    <a:pt x="11134" y="10226"/>
                  </a:moveTo>
                  <a:cubicBezTo>
                    <a:pt x="11298" y="10226"/>
                    <a:pt x="11357" y="10241"/>
                    <a:pt x="11387" y="10256"/>
                  </a:cubicBezTo>
                  <a:cubicBezTo>
                    <a:pt x="11149" y="11134"/>
                    <a:pt x="9601" y="13084"/>
                    <a:pt x="9244" y="13084"/>
                  </a:cubicBezTo>
                  <a:cubicBezTo>
                    <a:pt x="8976" y="12846"/>
                    <a:pt x="8753" y="11179"/>
                    <a:pt x="8946" y="10807"/>
                  </a:cubicBezTo>
                  <a:cubicBezTo>
                    <a:pt x="9065" y="10613"/>
                    <a:pt x="10390" y="10226"/>
                    <a:pt x="11134" y="10226"/>
                  </a:cubicBezTo>
                  <a:close/>
                  <a:moveTo>
                    <a:pt x="9318" y="223"/>
                  </a:moveTo>
                  <a:cubicBezTo>
                    <a:pt x="9720" y="432"/>
                    <a:pt x="10658" y="5374"/>
                    <a:pt x="11357" y="10018"/>
                  </a:cubicBezTo>
                  <a:cubicBezTo>
                    <a:pt x="11298" y="10003"/>
                    <a:pt x="11223" y="10003"/>
                    <a:pt x="11134" y="10003"/>
                  </a:cubicBezTo>
                  <a:cubicBezTo>
                    <a:pt x="10509" y="10003"/>
                    <a:pt x="8946" y="10345"/>
                    <a:pt x="8753" y="10702"/>
                  </a:cubicBezTo>
                  <a:cubicBezTo>
                    <a:pt x="8559" y="11075"/>
                    <a:pt x="8678" y="12548"/>
                    <a:pt x="8976" y="13099"/>
                  </a:cubicBezTo>
                  <a:cubicBezTo>
                    <a:pt x="8083" y="13277"/>
                    <a:pt x="3751" y="14171"/>
                    <a:pt x="2739" y="14171"/>
                  </a:cubicBezTo>
                  <a:cubicBezTo>
                    <a:pt x="2665" y="14171"/>
                    <a:pt x="2635" y="14156"/>
                    <a:pt x="2620" y="14156"/>
                  </a:cubicBezTo>
                  <a:cubicBezTo>
                    <a:pt x="2039" y="13784"/>
                    <a:pt x="224" y="2531"/>
                    <a:pt x="224" y="1846"/>
                  </a:cubicBezTo>
                  <a:cubicBezTo>
                    <a:pt x="447" y="1310"/>
                    <a:pt x="7577" y="372"/>
                    <a:pt x="9318" y="223"/>
                  </a:cubicBezTo>
                  <a:close/>
                  <a:moveTo>
                    <a:pt x="9318" y="0"/>
                  </a:moveTo>
                  <a:cubicBezTo>
                    <a:pt x="9021" y="30"/>
                    <a:pt x="6743" y="283"/>
                    <a:pt x="4451" y="625"/>
                  </a:cubicBezTo>
                  <a:cubicBezTo>
                    <a:pt x="15" y="1310"/>
                    <a:pt x="15" y="1667"/>
                    <a:pt x="0" y="1831"/>
                  </a:cubicBezTo>
                  <a:cubicBezTo>
                    <a:pt x="0" y="2203"/>
                    <a:pt x="477" y="5388"/>
                    <a:pt x="998" y="8276"/>
                  </a:cubicBezTo>
                  <a:cubicBezTo>
                    <a:pt x="2069" y="14260"/>
                    <a:pt x="2426" y="14349"/>
                    <a:pt x="2560" y="14379"/>
                  </a:cubicBezTo>
                  <a:cubicBezTo>
                    <a:pt x="2605" y="14379"/>
                    <a:pt x="2665" y="14394"/>
                    <a:pt x="2739" y="14394"/>
                  </a:cubicBezTo>
                  <a:cubicBezTo>
                    <a:pt x="3855" y="14394"/>
                    <a:pt x="8633" y="13397"/>
                    <a:pt x="9154" y="13292"/>
                  </a:cubicBezTo>
                  <a:cubicBezTo>
                    <a:pt x="9169" y="13292"/>
                    <a:pt x="9199" y="13307"/>
                    <a:pt x="9244" y="13307"/>
                  </a:cubicBezTo>
                  <a:cubicBezTo>
                    <a:pt x="9795" y="13307"/>
                    <a:pt x="11372" y="11179"/>
                    <a:pt x="11610" y="10301"/>
                  </a:cubicBezTo>
                  <a:cubicBezTo>
                    <a:pt x="11610" y="10301"/>
                    <a:pt x="11610" y="10301"/>
                    <a:pt x="11610" y="10286"/>
                  </a:cubicBezTo>
                  <a:cubicBezTo>
                    <a:pt x="11610" y="10286"/>
                    <a:pt x="11610" y="10271"/>
                    <a:pt x="11610" y="10256"/>
                  </a:cubicBezTo>
                  <a:cubicBezTo>
                    <a:pt x="11610" y="10256"/>
                    <a:pt x="11610" y="10256"/>
                    <a:pt x="11610" y="10241"/>
                  </a:cubicBezTo>
                  <a:cubicBezTo>
                    <a:pt x="11610" y="10226"/>
                    <a:pt x="11610" y="10196"/>
                    <a:pt x="11596" y="10181"/>
                  </a:cubicBezTo>
                  <a:cubicBezTo>
                    <a:pt x="11536" y="9750"/>
                    <a:pt x="11194" y="7443"/>
                    <a:pt x="10777" y="5165"/>
                  </a:cubicBezTo>
                  <a:cubicBezTo>
                    <a:pt x="9854" y="0"/>
                    <a:pt x="9512" y="0"/>
                    <a:pt x="9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3"/>
            <p:cNvSpPr/>
            <p:nvPr/>
          </p:nvSpPr>
          <p:spPr>
            <a:xfrm>
              <a:off x="3129900" y="3310500"/>
              <a:ext cx="30000" cy="23700"/>
            </a:xfrm>
            <a:custGeom>
              <a:avLst/>
              <a:gdLst/>
              <a:ahLst/>
              <a:cxnLst/>
              <a:rect l="l" t="t" r="r" b="b"/>
              <a:pathLst>
                <a:path w="1200" h="948" extrusionOk="0">
                  <a:moveTo>
                    <a:pt x="1039" y="0"/>
                  </a:moveTo>
                  <a:cubicBezTo>
                    <a:pt x="1023" y="0"/>
                    <a:pt x="1007" y="3"/>
                    <a:pt x="992" y="10"/>
                  </a:cubicBezTo>
                  <a:cubicBezTo>
                    <a:pt x="620" y="159"/>
                    <a:pt x="337" y="471"/>
                    <a:pt x="69" y="769"/>
                  </a:cubicBezTo>
                  <a:cubicBezTo>
                    <a:pt x="0" y="849"/>
                    <a:pt x="72" y="947"/>
                    <a:pt x="150" y="947"/>
                  </a:cubicBezTo>
                  <a:cubicBezTo>
                    <a:pt x="173" y="947"/>
                    <a:pt x="197" y="938"/>
                    <a:pt x="218" y="918"/>
                  </a:cubicBezTo>
                  <a:cubicBezTo>
                    <a:pt x="500" y="635"/>
                    <a:pt x="828" y="427"/>
                    <a:pt x="1111" y="174"/>
                  </a:cubicBezTo>
                  <a:cubicBezTo>
                    <a:pt x="1199" y="98"/>
                    <a:pt x="1126" y="0"/>
                    <a:pt x="1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3"/>
            <p:cNvSpPr/>
            <p:nvPr/>
          </p:nvSpPr>
          <p:spPr>
            <a:xfrm>
              <a:off x="3148200" y="3325350"/>
              <a:ext cx="10775" cy="8950"/>
            </a:xfrm>
            <a:custGeom>
              <a:avLst/>
              <a:gdLst/>
              <a:ahLst/>
              <a:cxnLst/>
              <a:rect l="l" t="t" r="r" b="b"/>
              <a:pathLst>
                <a:path w="431" h="358" extrusionOk="0">
                  <a:moveTo>
                    <a:pt x="299" y="0"/>
                  </a:moveTo>
                  <a:cubicBezTo>
                    <a:pt x="285" y="0"/>
                    <a:pt x="272" y="4"/>
                    <a:pt x="260" y="11"/>
                  </a:cubicBezTo>
                  <a:cubicBezTo>
                    <a:pt x="200" y="56"/>
                    <a:pt x="141" y="115"/>
                    <a:pt x="81" y="160"/>
                  </a:cubicBezTo>
                  <a:cubicBezTo>
                    <a:pt x="0" y="241"/>
                    <a:pt x="80" y="357"/>
                    <a:pt x="169" y="357"/>
                  </a:cubicBezTo>
                  <a:cubicBezTo>
                    <a:pt x="195" y="357"/>
                    <a:pt x="221" y="347"/>
                    <a:pt x="245" y="324"/>
                  </a:cubicBezTo>
                  <a:cubicBezTo>
                    <a:pt x="304" y="264"/>
                    <a:pt x="349" y="205"/>
                    <a:pt x="394" y="145"/>
                  </a:cubicBezTo>
                  <a:cubicBezTo>
                    <a:pt x="431" y="83"/>
                    <a:pt x="365" y="0"/>
                    <a:pt x="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3"/>
            <p:cNvSpPr/>
            <p:nvPr/>
          </p:nvSpPr>
          <p:spPr>
            <a:xfrm>
              <a:off x="3020200" y="3097675"/>
              <a:ext cx="153225" cy="31850"/>
            </a:xfrm>
            <a:custGeom>
              <a:avLst/>
              <a:gdLst/>
              <a:ahLst/>
              <a:cxnLst/>
              <a:rect l="l" t="t" r="r" b="b"/>
              <a:pathLst>
                <a:path w="6129" h="1274" extrusionOk="0">
                  <a:moveTo>
                    <a:pt x="5309" y="0"/>
                  </a:moveTo>
                  <a:cubicBezTo>
                    <a:pt x="4422" y="0"/>
                    <a:pt x="3684" y="756"/>
                    <a:pt x="2730" y="768"/>
                  </a:cubicBezTo>
                  <a:cubicBezTo>
                    <a:pt x="2718" y="768"/>
                    <a:pt x="2706" y="768"/>
                    <a:pt x="2694" y="768"/>
                  </a:cubicBezTo>
                  <a:cubicBezTo>
                    <a:pt x="2003" y="768"/>
                    <a:pt x="1557" y="527"/>
                    <a:pt x="1119" y="527"/>
                  </a:cubicBezTo>
                  <a:cubicBezTo>
                    <a:pt x="799" y="527"/>
                    <a:pt x="484" y="655"/>
                    <a:pt x="81" y="1095"/>
                  </a:cubicBezTo>
                  <a:cubicBezTo>
                    <a:pt x="0" y="1175"/>
                    <a:pt x="70" y="1273"/>
                    <a:pt x="154" y="1273"/>
                  </a:cubicBezTo>
                  <a:cubicBezTo>
                    <a:pt x="179" y="1273"/>
                    <a:pt x="206" y="1265"/>
                    <a:pt x="229" y="1244"/>
                  </a:cubicBezTo>
                  <a:cubicBezTo>
                    <a:pt x="581" y="920"/>
                    <a:pt x="912" y="818"/>
                    <a:pt x="1244" y="818"/>
                  </a:cubicBezTo>
                  <a:cubicBezTo>
                    <a:pt x="1797" y="818"/>
                    <a:pt x="2353" y="1101"/>
                    <a:pt x="3013" y="1110"/>
                  </a:cubicBezTo>
                  <a:cubicBezTo>
                    <a:pt x="3022" y="1110"/>
                    <a:pt x="3030" y="1110"/>
                    <a:pt x="3039" y="1110"/>
                  </a:cubicBezTo>
                  <a:cubicBezTo>
                    <a:pt x="3963" y="1110"/>
                    <a:pt x="4585" y="412"/>
                    <a:pt x="5506" y="412"/>
                  </a:cubicBezTo>
                  <a:cubicBezTo>
                    <a:pt x="5609" y="412"/>
                    <a:pt x="5715" y="421"/>
                    <a:pt x="5826" y="440"/>
                  </a:cubicBezTo>
                  <a:cubicBezTo>
                    <a:pt x="5836" y="442"/>
                    <a:pt x="5846" y="443"/>
                    <a:pt x="5855" y="443"/>
                  </a:cubicBezTo>
                  <a:cubicBezTo>
                    <a:pt x="6019" y="443"/>
                    <a:pt x="6129" y="213"/>
                    <a:pt x="5960" y="143"/>
                  </a:cubicBezTo>
                  <a:cubicBezTo>
                    <a:pt x="5732" y="41"/>
                    <a:pt x="5517" y="0"/>
                    <a:pt x="53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3"/>
            <p:cNvSpPr/>
            <p:nvPr/>
          </p:nvSpPr>
          <p:spPr>
            <a:xfrm>
              <a:off x="3006475" y="3138200"/>
              <a:ext cx="171275" cy="48300"/>
            </a:xfrm>
            <a:custGeom>
              <a:avLst/>
              <a:gdLst/>
              <a:ahLst/>
              <a:cxnLst/>
              <a:rect l="l" t="t" r="r" b="b"/>
              <a:pathLst>
                <a:path w="6851" h="1932" extrusionOk="0">
                  <a:moveTo>
                    <a:pt x="6664" y="1"/>
                  </a:moveTo>
                  <a:cubicBezTo>
                    <a:pt x="6648" y="1"/>
                    <a:pt x="6631" y="4"/>
                    <a:pt x="6613" y="10"/>
                  </a:cubicBezTo>
                  <a:cubicBezTo>
                    <a:pt x="5366" y="357"/>
                    <a:pt x="4531" y="1155"/>
                    <a:pt x="3221" y="1155"/>
                  </a:cubicBezTo>
                  <a:cubicBezTo>
                    <a:pt x="3124" y="1155"/>
                    <a:pt x="3024" y="1151"/>
                    <a:pt x="2922" y="1141"/>
                  </a:cubicBezTo>
                  <a:cubicBezTo>
                    <a:pt x="2594" y="1107"/>
                    <a:pt x="2289" y="1081"/>
                    <a:pt x="1999" y="1081"/>
                  </a:cubicBezTo>
                  <a:cubicBezTo>
                    <a:pt x="1289" y="1081"/>
                    <a:pt x="673" y="1236"/>
                    <a:pt x="49" y="1796"/>
                  </a:cubicBezTo>
                  <a:cubicBezTo>
                    <a:pt x="1" y="1844"/>
                    <a:pt x="50" y="1932"/>
                    <a:pt x="102" y="1932"/>
                  </a:cubicBezTo>
                  <a:cubicBezTo>
                    <a:pt x="115" y="1932"/>
                    <a:pt x="127" y="1927"/>
                    <a:pt x="138" y="1915"/>
                  </a:cubicBezTo>
                  <a:cubicBezTo>
                    <a:pt x="718" y="1472"/>
                    <a:pt x="1276" y="1359"/>
                    <a:pt x="1850" y="1359"/>
                  </a:cubicBezTo>
                  <a:cubicBezTo>
                    <a:pt x="2454" y="1359"/>
                    <a:pt x="3075" y="1484"/>
                    <a:pt x="3755" y="1484"/>
                  </a:cubicBezTo>
                  <a:cubicBezTo>
                    <a:pt x="3775" y="1484"/>
                    <a:pt x="3795" y="1484"/>
                    <a:pt x="3815" y="1484"/>
                  </a:cubicBezTo>
                  <a:cubicBezTo>
                    <a:pt x="4768" y="1484"/>
                    <a:pt x="5944" y="769"/>
                    <a:pt x="6718" y="278"/>
                  </a:cubicBezTo>
                  <a:cubicBezTo>
                    <a:pt x="6850" y="198"/>
                    <a:pt x="6794" y="1"/>
                    <a:pt x="6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3"/>
            <p:cNvSpPr/>
            <p:nvPr/>
          </p:nvSpPr>
          <p:spPr>
            <a:xfrm>
              <a:off x="3025975" y="3191975"/>
              <a:ext cx="162975" cy="47400"/>
            </a:xfrm>
            <a:custGeom>
              <a:avLst/>
              <a:gdLst/>
              <a:ahLst/>
              <a:cxnLst/>
              <a:rect l="l" t="t" r="r" b="b"/>
              <a:pathLst>
                <a:path w="6519" h="1896" extrusionOk="0">
                  <a:moveTo>
                    <a:pt x="6224" y="1"/>
                  </a:moveTo>
                  <a:cubicBezTo>
                    <a:pt x="5072" y="1"/>
                    <a:pt x="4108" y="869"/>
                    <a:pt x="2946" y="1000"/>
                  </a:cubicBezTo>
                  <a:cubicBezTo>
                    <a:pt x="1874" y="1134"/>
                    <a:pt x="1026" y="1059"/>
                    <a:pt x="88" y="1699"/>
                  </a:cubicBezTo>
                  <a:cubicBezTo>
                    <a:pt x="1" y="1761"/>
                    <a:pt x="59" y="1896"/>
                    <a:pt x="141" y="1896"/>
                  </a:cubicBezTo>
                  <a:cubicBezTo>
                    <a:pt x="157" y="1896"/>
                    <a:pt x="175" y="1890"/>
                    <a:pt x="192" y="1878"/>
                  </a:cubicBezTo>
                  <a:cubicBezTo>
                    <a:pt x="1234" y="1208"/>
                    <a:pt x="2187" y="1446"/>
                    <a:pt x="3318" y="1268"/>
                  </a:cubicBezTo>
                  <a:cubicBezTo>
                    <a:pt x="4375" y="1104"/>
                    <a:pt x="5312" y="538"/>
                    <a:pt x="6354" y="285"/>
                  </a:cubicBezTo>
                  <a:cubicBezTo>
                    <a:pt x="6518" y="256"/>
                    <a:pt x="6473" y="17"/>
                    <a:pt x="6310" y="3"/>
                  </a:cubicBezTo>
                  <a:cubicBezTo>
                    <a:pt x="6281" y="1"/>
                    <a:pt x="6253" y="1"/>
                    <a:pt x="6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3"/>
            <p:cNvSpPr/>
            <p:nvPr/>
          </p:nvSpPr>
          <p:spPr>
            <a:xfrm>
              <a:off x="3040550" y="3238775"/>
              <a:ext cx="149925" cy="45275"/>
            </a:xfrm>
            <a:custGeom>
              <a:avLst/>
              <a:gdLst/>
              <a:ahLst/>
              <a:cxnLst/>
              <a:rect l="l" t="t" r="r" b="b"/>
              <a:pathLst>
                <a:path w="5997" h="1811" extrusionOk="0">
                  <a:moveTo>
                    <a:pt x="5812" y="1"/>
                  </a:moveTo>
                  <a:cubicBezTo>
                    <a:pt x="5799" y="1"/>
                    <a:pt x="5786" y="2"/>
                    <a:pt x="5771" y="6"/>
                  </a:cubicBezTo>
                  <a:cubicBezTo>
                    <a:pt x="3866" y="378"/>
                    <a:pt x="1767" y="542"/>
                    <a:pt x="100" y="1614"/>
                  </a:cubicBezTo>
                  <a:cubicBezTo>
                    <a:pt x="1" y="1676"/>
                    <a:pt x="57" y="1810"/>
                    <a:pt x="147" y="1810"/>
                  </a:cubicBezTo>
                  <a:cubicBezTo>
                    <a:pt x="165" y="1810"/>
                    <a:pt x="185" y="1805"/>
                    <a:pt x="204" y="1792"/>
                  </a:cubicBezTo>
                  <a:cubicBezTo>
                    <a:pt x="1976" y="691"/>
                    <a:pt x="3970" y="988"/>
                    <a:pt x="5846" y="274"/>
                  </a:cubicBezTo>
                  <a:cubicBezTo>
                    <a:pt x="5996" y="219"/>
                    <a:pt x="5958" y="1"/>
                    <a:pt x="5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23"/>
          <p:cNvSpPr/>
          <p:nvPr/>
        </p:nvSpPr>
        <p:spPr>
          <a:xfrm>
            <a:off x="7974716" y="2519575"/>
            <a:ext cx="710375" cy="723325"/>
          </a:xfrm>
          <a:custGeom>
            <a:avLst/>
            <a:gdLst/>
            <a:ahLst/>
            <a:cxnLst/>
            <a:rect l="l" t="t" r="r" b="b"/>
            <a:pathLst>
              <a:path w="28415" h="28933" extrusionOk="0">
                <a:moveTo>
                  <a:pt x="24348" y="0"/>
                </a:moveTo>
                <a:cubicBezTo>
                  <a:pt x="28577" y="0"/>
                  <a:pt x="29795" y="10192"/>
                  <a:pt x="26277" y="12538"/>
                </a:cubicBezTo>
                <a:cubicBezTo>
                  <a:pt x="18701" y="17590"/>
                  <a:pt x="2504" y="13253"/>
                  <a:pt x="719" y="22182"/>
                </a:cubicBezTo>
                <a:cubicBezTo>
                  <a:pt x="277" y="24394"/>
                  <a:pt x="-816" y="27925"/>
                  <a:pt x="1202" y="28933"/>
                </a:cubicBezTo>
              </a:path>
            </a:pathLst>
          </a:custGeom>
          <a:noFill/>
          <a:ln w="19050" cap="rnd" cmpd="sng">
            <a:solidFill>
              <a:schemeClr val="lt2"/>
            </a:solidFill>
            <a:prstDash val="dash"/>
            <a:round/>
            <a:headEnd type="none" w="med" len="med"/>
            <a:tailEnd type="none" w="med" len="med"/>
          </a:ln>
        </p:spPr>
      </p:sp>
      <p:sp>
        <p:nvSpPr>
          <p:cNvPr id="602" name="Google Shape;602;p23"/>
          <p:cNvSpPr/>
          <p:nvPr/>
        </p:nvSpPr>
        <p:spPr>
          <a:xfrm>
            <a:off x="8335260" y="4122925"/>
            <a:ext cx="947375" cy="494275"/>
          </a:xfrm>
          <a:custGeom>
            <a:avLst/>
            <a:gdLst/>
            <a:ahLst/>
            <a:cxnLst/>
            <a:rect l="l" t="t" r="r" b="b"/>
            <a:pathLst>
              <a:path w="37895" h="19771" extrusionOk="0">
                <a:moveTo>
                  <a:pt x="765" y="0"/>
                </a:moveTo>
                <a:cubicBezTo>
                  <a:pt x="-2099" y="5725"/>
                  <a:pt x="4043" y="14356"/>
                  <a:pt x="9927" y="16878"/>
                </a:cubicBezTo>
                <a:cubicBezTo>
                  <a:pt x="18541" y="20570"/>
                  <a:pt x="30097" y="14572"/>
                  <a:pt x="37895" y="19771"/>
                </a:cubicBezTo>
              </a:path>
            </a:pathLst>
          </a:custGeom>
          <a:noFill/>
          <a:ln w="19050" cap="rnd" cmpd="sng">
            <a:solidFill>
              <a:schemeClr val="lt2"/>
            </a:solidFill>
            <a:prstDash val="dash"/>
            <a:round/>
            <a:headEnd type="none" w="med" len="med"/>
            <a:tailEnd type="none" w="med" len="med"/>
          </a:ln>
        </p:spPr>
      </p:sp>
    </p:spTree>
    <p:extLst>
      <p:ext uri="{BB962C8B-B14F-4D97-AF65-F5344CB8AC3E}">
        <p14:creationId xmlns:p14="http://schemas.microsoft.com/office/powerpoint/2010/main" val="17734890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5">
  <p:cSld name="Title only 5">
    <p:bg>
      <p:bgPr>
        <a:solidFill>
          <a:schemeClr val="accent2"/>
        </a:solidFill>
        <a:effectLst/>
      </p:bgPr>
    </p:bg>
    <p:spTree>
      <p:nvGrpSpPr>
        <p:cNvPr id="1" name="Shape 438"/>
        <p:cNvGrpSpPr/>
        <p:nvPr/>
      </p:nvGrpSpPr>
      <p:grpSpPr>
        <a:xfrm>
          <a:off x="0" y="0"/>
          <a:ext cx="0" cy="0"/>
          <a:chOff x="0" y="0"/>
          <a:chExt cx="0" cy="0"/>
        </a:xfrm>
      </p:grpSpPr>
      <p:grpSp>
        <p:nvGrpSpPr>
          <p:cNvPr id="439" name="Google Shape;439;p19"/>
          <p:cNvGrpSpPr/>
          <p:nvPr/>
        </p:nvGrpSpPr>
        <p:grpSpPr>
          <a:xfrm rot="711177">
            <a:off x="72" y="4335998"/>
            <a:ext cx="9144235" cy="1944414"/>
            <a:chOff x="2431496" y="3198979"/>
            <a:chExt cx="6705576" cy="1944523"/>
          </a:xfrm>
        </p:grpSpPr>
        <p:sp>
          <p:nvSpPr>
            <p:cNvPr id="440" name="Google Shape;440;p19"/>
            <p:cNvSpPr/>
            <p:nvPr/>
          </p:nvSpPr>
          <p:spPr>
            <a:xfrm>
              <a:off x="2431496" y="3198979"/>
              <a:ext cx="6705570" cy="1944498"/>
            </a:xfrm>
            <a:custGeom>
              <a:avLst/>
              <a:gdLst/>
              <a:ahLst/>
              <a:cxnLst/>
              <a:rect l="l" t="t" r="r" b="b"/>
              <a:pathLst>
                <a:path w="209992" h="60894" extrusionOk="0">
                  <a:moveTo>
                    <a:pt x="209992" y="1"/>
                  </a:moveTo>
                  <a:lnTo>
                    <a:pt x="208261" y="3040"/>
                  </a:lnTo>
                  <a:lnTo>
                    <a:pt x="204693" y="9066"/>
                  </a:lnTo>
                  <a:lnTo>
                    <a:pt x="202829" y="12026"/>
                  </a:lnTo>
                  <a:lnTo>
                    <a:pt x="201785" y="13651"/>
                  </a:lnTo>
                  <a:lnTo>
                    <a:pt x="199658" y="16889"/>
                  </a:lnTo>
                  <a:lnTo>
                    <a:pt x="197438" y="20100"/>
                  </a:lnTo>
                  <a:lnTo>
                    <a:pt x="195125" y="23232"/>
                  </a:lnTo>
                  <a:lnTo>
                    <a:pt x="192720" y="26298"/>
                  </a:lnTo>
                  <a:lnTo>
                    <a:pt x="190196" y="29245"/>
                  </a:lnTo>
                  <a:lnTo>
                    <a:pt x="187540" y="32086"/>
                  </a:lnTo>
                  <a:lnTo>
                    <a:pt x="184752" y="34768"/>
                  </a:lnTo>
                  <a:lnTo>
                    <a:pt x="183285" y="36050"/>
                  </a:lnTo>
                  <a:lnTo>
                    <a:pt x="182479" y="36724"/>
                  </a:lnTo>
                  <a:lnTo>
                    <a:pt x="180827" y="38019"/>
                  </a:lnTo>
                  <a:lnTo>
                    <a:pt x="179109" y="39235"/>
                  </a:lnTo>
                  <a:lnTo>
                    <a:pt x="177339" y="40398"/>
                  </a:lnTo>
                  <a:lnTo>
                    <a:pt x="175528" y="41481"/>
                  </a:lnTo>
                  <a:lnTo>
                    <a:pt x="173678" y="42512"/>
                  </a:lnTo>
                  <a:lnTo>
                    <a:pt x="170864" y="43952"/>
                  </a:lnTo>
                  <a:lnTo>
                    <a:pt x="168961" y="44824"/>
                  </a:lnTo>
                  <a:lnTo>
                    <a:pt x="167890" y="45287"/>
                  </a:lnTo>
                  <a:lnTo>
                    <a:pt x="165750" y="46133"/>
                  </a:lnTo>
                  <a:lnTo>
                    <a:pt x="163556" y="46873"/>
                  </a:lnTo>
                  <a:lnTo>
                    <a:pt x="161349" y="47494"/>
                  </a:lnTo>
                  <a:lnTo>
                    <a:pt x="159103" y="48009"/>
                  </a:lnTo>
                  <a:lnTo>
                    <a:pt x="156843" y="48419"/>
                  </a:lnTo>
                  <a:lnTo>
                    <a:pt x="154557" y="48696"/>
                  </a:lnTo>
                  <a:lnTo>
                    <a:pt x="152244" y="48868"/>
                  </a:lnTo>
                  <a:lnTo>
                    <a:pt x="151095" y="48894"/>
                  </a:lnTo>
                  <a:lnTo>
                    <a:pt x="150196" y="48908"/>
                  </a:lnTo>
                  <a:lnTo>
                    <a:pt x="148399" y="48855"/>
                  </a:lnTo>
                  <a:lnTo>
                    <a:pt x="146628" y="48736"/>
                  </a:lnTo>
                  <a:lnTo>
                    <a:pt x="144857" y="48538"/>
                  </a:lnTo>
                  <a:lnTo>
                    <a:pt x="143113" y="48287"/>
                  </a:lnTo>
                  <a:lnTo>
                    <a:pt x="141382" y="47956"/>
                  </a:lnTo>
                  <a:lnTo>
                    <a:pt x="138805" y="47362"/>
                  </a:lnTo>
                  <a:lnTo>
                    <a:pt x="135409" y="46357"/>
                  </a:lnTo>
                  <a:lnTo>
                    <a:pt x="132079" y="45168"/>
                  </a:lnTo>
                  <a:lnTo>
                    <a:pt x="128789" y="43820"/>
                  </a:lnTo>
                  <a:lnTo>
                    <a:pt x="125564" y="42340"/>
                  </a:lnTo>
                  <a:lnTo>
                    <a:pt x="123965" y="41547"/>
                  </a:lnTo>
                  <a:lnTo>
                    <a:pt x="120886" y="40001"/>
                  </a:lnTo>
                  <a:lnTo>
                    <a:pt x="114755" y="36869"/>
                  </a:lnTo>
                  <a:lnTo>
                    <a:pt x="110130" y="34596"/>
                  </a:lnTo>
                  <a:lnTo>
                    <a:pt x="106998" y="33156"/>
                  </a:lnTo>
                  <a:lnTo>
                    <a:pt x="103840" y="31808"/>
                  </a:lnTo>
                  <a:lnTo>
                    <a:pt x="100615" y="30592"/>
                  </a:lnTo>
                  <a:lnTo>
                    <a:pt x="98977" y="30037"/>
                  </a:lnTo>
                  <a:lnTo>
                    <a:pt x="97933" y="29707"/>
                  </a:lnTo>
                  <a:lnTo>
                    <a:pt x="95832" y="29086"/>
                  </a:lnTo>
                  <a:lnTo>
                    <a:pt x="93704" y="28544"/>
                  </a:lnTo>
                  <a:lnTo>
                    <a:pt x="91577" y="28055"/>
                  </a:lnTo>
                  <a:lnTo>
                    <a:pt x="89423" y="27646"/>
                  </a:lnTo>
                  <a:lnTo>
                    <a:pt x="87269" y="27289"/>
                  </a:lnTo>
                  <a:lnTo>
                    <a:pt x="85102" y="27011"/>
                  </a:lnTo>
                  <a:lnTo>
                    <a:pt x="82934" y="26787"/>
                  </a:lnTo>
                  <a:lnTo>
                    <a:pt x="80754" y="26628"/>
                  </a:lnTo>
                  <a:lnTo>
                    <a:pt x="78574" y="26522"/>
                  </a:lnTo>
                  <a:lnTo>
                    <a:pt x="75283" y="26483"/>
                  </a:lnTo>
                  <a:lnTo>
                    <a:pt x="70922" y="26655"/>
                  </a:lnTo>
                  <a:lnTo>
                    <a:pt x="66562" y="27064"/>
                  </a:lnTo>
                  <a:lnTo>
                    <a:pt x="64381" y="27368"/>
                  </a:lnTo>
                  <a:lnTo>
                    <a:pt x="63205" y="27540"/>
                  </a:lnTo>
                  <a:lnTo>
                    <a:pt x="60840" y="27963"/>
                  </a:lnTo>
                  <a:lnTo>
                    <a:pt x="58488" y="28452"/>
                  </a:lnTo>
                  <a:lnTo>
                    <a:pt x="56149" y="29007"/>
                  </a:lnTo>
                  <a:lnTo>
                    <a:pt x="52673" y="29932"/>
                  </a:lnTo>
                  <a:lnTo>
                    <a:pt x="48101" y="31372"/>
                  </a:lnTo>
                  <a:lnTo>
                    <a:pt x="43582" y="33011"/>
                  </a:lnTo>
                  <a:lnTo>
                    <a:pt x="39128" y="34834"/>
                  </a:lnTo>
                  <a:lnTo>
                    <a:pt x="34741" y="36816"/>
                  </a:lnTo>
                  <a:lnTo>
                    <a:pt x="30433" y="38918"/>
                  </a:lnTo>
                  <a:lnTo>
                    <a:pt x="28306" y="40014"/>
                  </a:lnTo>
                  <a:lnTo>
                    <a:pt x="26575" y="40939"/>
                  </a:lnTo>
                  <a:lnTo>
                    <a:pt x="23192" y="42935"/>
                  </a:lnTo>
                  <a:lnTo>
                    <a:pt x="19888" y="45062"/>
                  </a:lnTo>
                  <a:lnTo>
                    <a:pt x="16637" y="47296"/>
                  </a:lnTo>
                  <a:lnTo>
                    <a:pt x="15052" y="48432"/>
                  </a:lnTo>
                  <a:lnTo>
                    <a:pt x="13387" y="49634"/>
                  </a:lnTo>
                  <a:lnTo>
                    <a:pt x="10096" y="52119"/>
                  </a:lnTo>
                  <a:lnTo>
                    <a:pt x="6898" y="54696"/>
                  </a:lnTo>
                  <a:lnTo>
                    <a:pt x="3766" y="57365"/>
                  </a:lnTo>
                  <a:lnTo>
                    <a:pt x="2247" y="58752"/>
                  </a:lnTo>
                  <a:lnTo>
                    <a:pt x="1110" y="59810"/>
                  </a:lnTo>
                  <a:lnTo>
                    <a:pt x="0" y="60893"/>
                  </a:lnTo>
                  <a:lnTo>
                    <a:pt x="1176" y="60893"/>
                  </a:lnTo>
                  <a:lnTo>
                    <a:pt x="2326" y="59783"/>
                  </a:lnTo>
                  <a:lnTo>
                    <a:pt x="4691" y="57642"/>
                  </a:lnTo>
                  <a:lnTo>
                    <a:pt x="7123" y="55581"/>
                  </a:lnTo>
                  <a:lnTo>
                    <a:pt x="9594" y="53586"/>
                  </a:lnTo>
                  <a:lnTo>
                    <a:pt x="10849" y="52595"/>
                  </a:lnTo>
                  <a:lnTo>
                    <a:pt x="12528" y="51300"/>
                  </a:lnTo>
                  <a:lnTo>
                    <a:pt x="15937" y="48789"/>
                  </a:lnTo>
                  <a:lnTo>
                    <a:pt x="19412" y="46384"/>
                  </a:lnTo>
                  <a:lnTo>
                    <a:pt x="22967" y="44071"/>
                  </a:lnTo>
                  <a:lnTo>
                    <a:pt x="24764" y="42974"/>
                  </a:lnTo>
                  <a:lnTo>
                    <a:pt x="26707" y="41825"/>
                  </a:lnTo>
                  <a:lnTo>
                    <a:pt x="30671" y="39697"/>
                  </a:lnTo>
                  <a:lnTo>
                    <a:pt x="34715" y="37728"/>
                  </a:lnTo>
                  <a:lnTo>
                    <a:pt x="38824" y="35891"/>
                  </a:lnTo>
                  <a:lnTo>
                    <a:pt x="40899" y="35019"/>
                  </a:lnTo>
                  <a:lnTo>
                    <a:pt x="43132" y="34094"/>
                  </a:lnTo>
                  <a:lnTo>
                    <a:pt x="47665" y="32416"/>
                  </a:lnTo>
                  <a:lnTo>
                    <a:pt x="52277" y="30936"/>
                  </a:lnTo>
                  <a:lnTo>
                    <a:pt x="56941" y="29667"/>
                  </a:lnTo>
                  <a:lnTo>
                    <a:pt x="59294" y="29126"/>
                  </a:lnTo>
                  <a:lnTo>
                    <a:pt x="60430" y="28888"/>
                  </a:lnTo>
                  <a:lnTo>
                    <a:pt x="62703" y="28465"/>
                  </a:lnTo>
                  <a:lnTo>
                    <a:pt x="64976" y="28108"/>
                  </a:lnTo>
                  <a:lnTo>
                    <a:pt x="67262" y="27804"/>
                  </a:lnTo>
                  <a:lnTo>
                    <a:pt x="69561" y="27580"/>
                  </a:lnTo>
                  <a:lnTo>
                    <a:pt x="71861" y="27421"/>
                  </a:lnTo>
                  <a:lnTo>
                    <a:pt x="74160" y="27328"/>
                  </a:lnTo>
                  <a:lnTo>
                    <a:pt x="76473" y="27302"/>
                  </a:lnTo>
                  <a:lnTo>
                    <a:pt x="78772" y="27355"/>
                  </a:lnTo>
                  <a:lnTo>
                    <a:pt x="81071" y="27461"/>
                  </a:lnTo>
                  <a:lnTo>
                    <a:pt x="83370" y="27646"/>
                  </a:lnTo>
                  <a:lnTo>
                    <a:pt x="85657" y="27910"/>
                  </a:lnTo>
                  <a:lnTo>
                    <a:pt x="87943" y="28227"/>
                  </a:lnTo>
                  <a:lnTo>
                    <a:pt x="90216" y="28637"/>
                  </a:lnTo>
                  <a:lnTo>
                    <a:pt x="92475" y="29099"/>
                  </a:lnTo>
                  <a:lnTo>
                    <a:pt x="94722" y="29654"/>
                  </a:lnTo>
                  <a:lnTo>
                    <a:pt x="95832" y="29958"/>
                  </a:lnTo>
                  <a:lnTo>
                    <a:pt x="97536" y="30447"/>
                  </a:lnTo>
                  <a:lnTo>
                    <a:pt x="100893" y="31570"/>
                  </a:lnTo>
                  <a:lnTo>
                    <a:pt x="104183" y="32839"/>
                  </a:lnTo>
                  <a:lnTo>
                    <a:pt x="107421" y="34240"/>
                  </a:lnTo>
                  <a:lnTo>
                    <a:pt x="112218" y="36499"/>
                  </a:lnTo>
                  <a:lnTo>
                    <a:pt x="118521" y="39697"/>
                  </a:lnTo>
                  <a:lnTo>
                    <a:pt x="121666" y="41323"/>
                  </a:lnTo>
                  <a:lnTo>
                    <a:pt x="123146" y="42063"/>
                  </a:lnTo>
                  <a:lnTo>
                    <a:pt x="126133" y="43503"/>
                  </a:lnTo>
                  <a:lnTo>
                    <a:pt x="129145" y="44851"/>
                  </a:lnTo>
                  <a:lnTo>
                    <a:pt x="132198" y="46080"/>
                  </a:lnTo>
                  <a:lnTo>
                    <a:pt x="135290" y="47177"/>
                  </a:lnTo>
                  <a:lnTo>
                    <a:pt x="138448" y="48102"/>
                  </a:lnTo>
                  <a:lnTo>
                    <a:pt x="141646" y="48842"/>
                  </a:lnTo>
                  <a:lnTo>
                    <a:pt x="144924" y="49383"/>
                  </a:lnTo>
                  <a:lnTo>
                    <a:pt x="146589" y="49555"/>
                  </a:lnTo>
                  <a:lnTo>
                    <a:pt x="147712" y="49648"/>
                  </a:lnTo>
                  <a:lnTo>
                    <a:pt x="149958" y="49727"/>
                  </a:lnTo>
                  <a:lnTo>
                    <a:pt x="152191" y="49687"/>
                  </a:lnTo>
                  <a:lnTo>
                    <a:pt x="154412" y="49529"/>
                  </a:lnTo>
                  <a:lnTo>
                    <a:pt x="156605" y="49264"/>
                  </a:lnTo>
                  <a:lnTo>
                    <a:pt x="158799" y="48881"/>
                  </a:lnTo>
                  <a:lnTo>
                    <a:pt x="160953" y="48406"/>
                  </a:lnTo>
                  <a:lnTo>
                    <a:pt x="163093" y="47824"/>
                  </a:lnTo>
                  <a:lnTo>
                    <a:pt x="165208" y="47150"/>
                  </a:lnTo>
                  <a:lnTo>
                    <a:pt x="167296" y="46384"/>
                  </a:lnTo>
                  <a:lnTo>
                    <a:pt x="169344" y="45538"/>
                  </a:lnTo>
                  <a:lnTo>
                    <a:pt x="171379" y="44613"/>
                  </a:lnTo>
                  <a:lnTo>
                    <a:pt x="173374" y="43609"/>
                  </a:lnTo>
                  <a:lnTo>
                    <a:pt x="175330" y="42538"/>
                  </a:lnTo>
                  <a:lnTo>
                    <a:pt x="177246" y="41389"/>
                  </a:lnTo>
                  <a:lnTo>
                    <a:pt x="179136" y="40186"/>
                  </a:lnTo>
                  <a:lnTo>
                    <a:pt x="180061" y="39565"/>
                  </a:lnTo>
                  <a:lnTo>
                    <a:pt x="180827" y="39036"/>
                  </a:lnTo>
                  <a:lnTo>
                    <a:pt x="182307" y="37926"/>
                  </a:lnTo>
                  <a:lnTo>
                    <a:pt x="183761" y="36764"/>
                  </a:lnTo>
                  <a:lnTo>
                    <a:pt x="185175" y="35548"/>
                  </a:lnTo>
                  <a:lnTo>
                    <a:pt x="187223" y="33645"/>
                  </a:lnTo>
                  <a:lnTo>
                    <a:pt x="189813" y="30962"/>
                  </a:lnTo>
                  <a:lnTo>
                    <a:pt x="192284" y="28135"/>
                  </a:lnTo>
                  <a:lnTo>
                    <a:pt x="194636" y="25214"/>
                  </a:lnTo>
                  <a:lnTo>
                    <a:pt x="196883" y="22228"/>
                  </a:lnTo>
                  <a:lnTo>
                    <a:pt x="199050" y="19188"/>
                  </a:lnTo>
                  <a:lnTo>
                    <a:pt x="200094" y="17682"/>
                  </a:lnTo>
                  <a:lnTo>
                    <a:pt x="201415" y="15739"/>
                  </a:lnTo>
                  <a:lnTo>
                    <a:pt x="203966" y="11788"/>
                  </a:lnTo>
                  <a:lnTo>
                    <a:pt x="206424" y="7797"/>
                  </a:lnTo>
                  <a:lnTo>
                    <a:pt x="208816" y="3754"/>
                  </a:lnTo>
                  <a:lnTo>
                    <a:pt x="209992" y="1719"/>
                  </a:lnTo>
                  <a:lnTo>
                    <a:pt x="209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a:off x="2676230" y="3460190"/>
              <a:ext cx="6460839" cy="1683290"/>
            </a:xfrm>
            <a:custGeom>
              <a:avLst/>
              <a:gdLst/>
              <a:ahLst/>
              <a:cxnLst/>
              <a:rect l="l" t="t" r="r" b="b"/>
              <a:pathLst>
                <a:path w="202328" h="52714" extrusionOk="0">
                  <a:moveTo>
                    <a:pt x="202328" y="1"/>
                  </a:moveTo>
                  <a:lnTo>
                    <a:pt x="200993" y="2260"/>
                  </a:lnTo>
                  <a:lnTo>
                    <a:pt x="198258" y="6714"/>
                  </a:lnTo>
                  <a:lnTo>
                    <a:pt x="196844" y="8920"/>
                  </a:lnTo>
                  <a:lnTo>
                    <a:pt x="195786" y="10546"/>
                  </a:lnTo>
                  <a:lnTo>
                    <a:pt x="193619" y="13783"/>
                  </a:lnTo>
                  <a:lnTo>
                    <a:pt x="191373" y="16981"/>
                  </a:lnTo>
                  <a:lnTo>
                    <a:pt x="189034" y="20113"/>
                  </a:lnTo>
                  <a:lnTo>
                    <a:pt x="186589" y="23166"/>
                  </a:lnTo>
                  <a:lnTo>
                    <a:pt x="184039" y="26126"/>
                  </a:lnTo>
                  <a:lnTo>
                    <a:pt x="181356" y="28967"/>
                  </a:lnTo>
                  <a:lnTo>
                    <a:pt x="178542" y="31649"/>
                  </a:lnTo>
                  <a:lnTo>
                    <a:pt x="177062" y="32931"/>
                  </a:lnTo>
                  <a:lnTo>
                    <a:pt x="176255" y="33605"/>
                  </a:lnTo>
                  <a:lnTo>
                    <a:pt x="174604" y="34900"/>
                  </a:lnTo>
                  <a:lnTo>
                    <a:pt x="172873" y="36116"/>
                  </a:lnTo>
                  <a:lnTo>
                    <a:pt x="171115" y="37279"/>
                  </a:lnTo>
                  <a:lnTo>
                    <a:pt x="169305" y="38376"/>
                  </a:lnTo>
                  <a:lnTo>
                    <a:pt x="167455" y="39393"/>
                  </a:lnTo>
                  <a:lnTo>
                    <a:pt x="164627" y="40833"/>
                  </a:lnTo>
                  <a:lnTo>
                    <a:pt x="162724" y="41719"/>
                  </a:lnTo>
                  <a:lnTo>
                    <a:pt x="161667" y="42181"/>
                  </a:lnTo>
                  <a:lnTo>
                    <a:pt x="159513" y="43014"/>
                  </a:lnTo>
                  <a:lnTo>
                    <a:pt x="157332" y="43754"/>
                  </a:lnTo>
                  <a:lnTo>
                    <a:pt x="155112" y="44388"/>
                  </a:lnTo>
                  <a:lnTo>
                    <a:pt x="152866" y="44903"/>
                  </a:lnTo>
                  <a:lnTo>
                    <a:pt x="150606" y="45300"/>
                  </a:lnTo>
                  <a:lnTo>
                    <a:pt x="148320" y="45591"/>
                  </a:lnTo>
                  <a:lnTo>
                    <a:pt x="146021" y="45749"/>
                  </a:lnTo>
                  <a:lnTo>
                    <a:pt x="144858" y="45789"/>
                  </a:lnTo>
                  <a:lnTo>
                    <a:pt x="143959" y="45789"/>
                  </a:lnTo>
                  <a:lnTo>
                    <a:pt x="142175" y="45749"/>
                  </a:lnTo>
                  <a:lnTo>
                    <a:pt x="140391" y="45617"/>
                  </a:lnTo>
                  <a:lnTo>
                    <a:pt x="138634" y="45432"/>
                  </a:lnTo>
                  <a:lnTo>
                    <a:pt x="136876" y="45168"/>
                  </a:lnTo>
                  <a:lnTo>
                    <a:pt x="135145" y="44837"/>
                  </a:lnTo>
                  <a:lnTo>
                    <a:pt x="132568" y="44243"/>
                  </a:lnTo>
                  <a:lnTo>
                    <a:pt x="129185" y="43238"/>
                  </a:lnTo>
                  <a:lnTo>
                    <a:pt x="125842" y="42049"/>
                  </a:lnTo>
                  <a:lnTo>
                    <a:pt x="122565" y="40701"/>
                  </a:lnTo>
                  <a:lnTo>
                    <a:pt x="119327" y="39221"/>
                  </a:lnTo>
                  <a:lnTo>
                    <a:pt x="117729" y="38442"/>
                  </a:lnTo>
                  <a:lnTo>
                    <a:pt x="114650" y="36896"/>
                  </a:lnTo>
                  <a:lnTo>
                    <a:pt x="108518" y="33750"/>
                  </a:lnTo>
                  <a:lnTo>
                    <a:pt x="103893" y="31478"/>
                  </a:lnTo>
                  <a:lnTo>
                    <a:pt x="100774" y="30037"/>
                  </a:lnTo>
                  <a:lnTo>
                    <a:pt x="97603" y="28703"/>
                  </a:lnTo>
                  <a:lnTo>
                    <a:pt x="94379" y="27474"/>
                  </a:lnTo>
                  <a:lnTo>
                    <a:pt x="92740" y="26932"/>
                  </a:lnTo>
                  <a:lnTo>
                    <a:pt x="91696" y="26588"/>
                  </a:lnTo>
                  <a:lnTo>
                    <a:pt x="89595" y="25980"/>
                  </a:lnTo>
                  <a:lnTo>
                    <a:pt x="87481" y="25425"/>
                  </a:lnTo>
                  <a:lnTo>
                    <a:pt x="85340" y="24950"/>
                  </a:lnTo>
                  <a:lnTo>
                    <a:pt x="83199" y="24527"/>
                  </a:lnTo>
                  <a:lnTo>
                    <a:pt x="81032" y="24183"/>
                  </a:lnTo>
                  <a:lnTo>
                    <a:pt x="78878" y="23892"/>
                  </a:lnTo>
                  <a:lnTo>
                    <a:pt x="76698" y="23668"/>
                  </a:lnTo>
                  <a:lnTo>
                    <a:pt x="74517" y="23509"/>
                  </a:lnTo>
                  <a:lnTo>
                    <a:pt x="72337" y="23404"/>
                  </a:lnTo>
                  <a:lnTo>
                    <a:pt x="69060" y="23377"/>
                  </a:lnTo>
                  <a:lnTo>
                    <a:pt x="64686" y="23536"/>
                  </a:lnTo>
                  <a:lnTo>
                    <a:pt x="60325" y="23945"/>
                  </a:lnTo>
                  <a:lnTo>
                    <a:pt x="58158" y="24249"/>
                  </a:lnTo>
                  <a:lnTo>
                    <a:pt x="55938" y="24593"/>
                  </a:lnTo>
                  <a:lnTo>
                    <a:pt x="51537" y="25491"/>
                  </a:lnTo>
                  <a:lnTo>
                    <a:pt x="47203" y="26615"/>
                  </a:lnTo>
                  <a:lnTo>
                    <a:pt x="42908" y="27923"/>
                  </a:lnTo>
                  <a:lnTo>
                    <a:pt x="38679" y="29416"/>
                  </a:lnTo>
                  <a:lnTo>
                    <a:pt x="34504" y="31068"/>
                  </a:lnTo>
                  <a:lnTo>
                    <a:pt x="30381" y="32865"/>
                  </a:lnTo>
                  <a:lnTo>
                    <a:pt x="26324" y="34768"/>
                  </a:lnTo>
                  <a:lnTo>
                    <a:pt x="24315" y="35759"/>
                  </a:lnTo>
                  <a:lnTo>
                    <a:pt x="22664" y="36592"/>
                  </a:lnTo>
                  <a:lnTo>
                    <a:pt x="19413" y="38376"/>
                  </a:lnTo>
                  <a:lnTo>
                    <a:pt x="16215" y="40265"/>
                  </a:lnTo>
                  <a:lnTo>
                    <a:pt x="13083" y="42287"/>
                  </a:lnTo>
                  <a:lnTo>
                    <a:pt x="10030" y="44415"/>
                  </a:lnTo>
                  <a:lnTo>
                    <a:pt x="7057" y="46648"/>
                  </a:lnTo>
                  <a:lnTo>
                    <a:pt x="4163" y="49000"/>
                  </a:lnTo>
                  <a:lnTo>
                    <a:pt x="1362" y="51445"/>
                  </a:lnTo>
                  <a:lnTo>
                    <a:pt x="1" y="52713"/>
                  </a:lnTo>
                  <a:lnTo>
                    <a:pt x="1216" y="52713"/>
                  </a:lnTo>
                  <a:lnTo>
                    <a:pt x="2696" y="51379"/>
                  </a:lnTo>
                  <a:lnTo>
                    <a:pt x="5723" y="48802"/>
                  </a:lnTo>
                  <a:lnTo>
                    <a:pt x="8868" y="46357"/>
                  </a:lnTo>
                  <a:lnTo>
                    <a:pt x="12092" y="44031"/>
                  </a:lnTo>
                  <a:lnTo>
                    <a:pt x="15409" y="41824"/>
                  </a:lnTo>
                  <a:lnTo>
                    <a:pt x="18792" y="39750"/>
                  </a:lnTo>
                  <a:lnTo>
                    <a:pt x="22267" y="37794"/>
                  </a:lnTo>
                  <a:lnTo>
                    <a:pt x="25795" y="35944"/>
                  </a:lnTo>
                  <a:lnTo>
                    <a:pt x="27579" y="35072"/>
                  </a:lnTo>
                  <a:lnTo>
                    <a:pt x="29813" y="34028"/>
                  </a:lnTo>
                  <a:lnTo>
                    <a:pt x="34319" y="32033"/>
                  </a:lnTo>
                  <a:lnTo>
                    <a:pt x="38891" y="30222"/>
                  </a:lnTo>
                  <a:lnTo>
                    <a:pt x="43542" y="28610"/>
                  </a:lnTo>
                  <a:lnTo>
                    <a:pt x="48260" y="27196"/>
                  </a:lnTo>
                  <a:lnTo>
                    <a:pt x="51828" y="26311"/>
                  </a:lnTo>
                  <a:lnTo>
                    <a:pt x="54233" y="25795"/>
                  </a:lnTo>
                  <a:lnTo>
                    <a:pt x="56651" y="25346"/>
                  </a:lnTo>
                  <a:lnTo>
                    <a:pt x="59069" y="24963"/>
                  </a:lnTo>
                  <a:lnTo>
                    <a:pt x="61514" y="24646"/>
                  </a:lnTo>
                  <a:lnTo>
                    <a:pt x="63972" y="24408"/>
                  </a:lnTo>
                  <a:lnTo>
                    <a:pt x="65201" y="24329"/>
                  </a:lnTo>
                  <a:lnTo>
                    <a:pt x="66271" y="24262"/>
                  </a:lnTo>
                  <a:lnTo>
                    <a:pt x="68399" y="24183"/>
                  </a:lnTo>
                  <a:lnTo>
                    <a:pt x="71584" y="24183"/>
                  </a:lnTo>
                  <a:lnTo>
                    <a:pt x="75799" y="24408"/>
                  </a:lnTo>
                  <a:lnTo>
                    <a:pt x="80001" y="24884"/>
                  </a:lnTo>
                  <a:lnTo>
                    <a:pt x="84151" y="25584"/>
                  </a:lnTo>
                  <a:lnTo>
                    <a:pt x="88273" y="26522"/>
                  </a:lnTo>
                  <a:lnTo>
                    <a:pt x="92343" y="27685"/>
                  </a:lnTo>
                  <a:lnTo>
                    <a:pt x="96347" y="29073"/>
                  </a:lnTo>
                  <a:lnTo>
                    <a:pt x="98316" y="29852"/>
                  </a:lnTo>
                  <a:lnTo>
                    <a:pt x="99889" y="30513"/>
                  </a:lnTo>
                  <a:lnTo>
                    <a:pt x="102981" y="31900"/>
                  </a:lnTo>
                  <a:lnTo>
                    <a:pt x="107553" y="34147"/>
                  </a:lnTo>
                  <a:lnTo>
                    <a:pt x="113579" y="37266"/>
                  </a:lnTo>
                  <a:lnTo>
                    <a:pt x="118125" y="39565"/>
                  </a:lnTo>
                  <a:lnTo>
                    <a:pt x="121204" y="41018"/>
                  </a:lnTo>
                  <a:lnTo>
                    <a:pt x="122750" y="41706"/>
                  </a:lnTo>
                  <a:lnTo>
                    <a:pt x="124455" y="42432"/>
                  </a:lnTo>
                  <a:lnTo>
                    <a:pt x="127917" y="43714"/>
                  </a:lnTo>
                  <a:lnTo>
                    <a:pt x="131445" y="44785"/>
                  </a:lnTo>
                  <a:lnTo>
                    <a:pt x="134114" y="45432"/>
                  </a:lnTo>
                  <a:lnTo>
                    <a:pt x="135912" y="45789"/>
                  </a:lnTo>
                  <a:lnTo>
                    <a:pt x="137709" y="46093"/>
                  </a:lnTo>
                  <a:lnTo>
                    <a:pt x="139519" y="46317"/>
                  </a:lnTo>
                  <a:lnTo>
                    <a:pt x="141343" y="46476"/>
                  </a:lnTo>
                  <a:lnTo>
                    <a:pt x="143166" y="46555"/>
                  </a:lnTo>
                  <a:lnTo>
                    <a:pt x="145003" y="46568"/>
                  </a:lnTo>
                  <a:lnTo>
                    <a:pt x="146840" y="46516"/>
                  </a:lnTo>
                  <a:lnTo>
                    <a:pt x="148690" y="46370"/>
                  </a:lnTo>
                  <a:lnTo>
                    <a:pt x="150540" y="46159"/>
                  </a:lnTo>
                  <a:lnTo>
                    <a:pt x="151465" y="46013"/>
                  </a:lnTo>
                  <a:lnTo>
                    <a:pt x="152562" y="45828"/>
                  </a:lnTo>
                  <a:lnTo>
                    <a:pt x="154729" y="45353"/>
                  </a:lnTo>
                  <a:lnTo>
                    <a:pt x="156870" y="44771"/>
                  </a:lnTo>
                  <a:lnTo>
                    <a:pt x="158971" y="44084"/>
                  </a:lnTo>
                  <a:lnTo>
                    <a:pt x="161059" y="43305"/>
                  </a:lnTo>
                  <a:lnTo>
                    <a:pt x="163094" y="42446"/>
                  </a:lnTo>
                  <a:lnTo>
                    <a:pt x="165116" y="41507"/>
                  </a:lnTo>
                  <a:lnTo>
                    <a:pt x="167098" y="40503"/>
                  </a:lnTo>
                  <a:lnTo>
                    <a:pt x="168062" y="39974"/>
                  </a:lnTo>
                  <a:lnTo>
                    <a:pt x="169754" y="39023"/>
                  </a:lnTo>
                  <a:lnTo>
                    <a:pt x="172991" y="36988"/>
                  </a:lnTo>
                  <a:lnTo>
                    <a:pt x="175330" y="35323"/>
                  </a:lnTo>
                  <a:lnTo>
                    <a:pt x="176837" y="34147"/>
                  </a:lnTo>
                  <a:lnTo>
                    <a:pt x="178317" y="32918"/>
                  </a:lnTo>
                  <a:lnTo>
                    <a:pt x="179744" y="31649"/>
                  </a:lnTo>
                  <a:lnTo>
                    <a:pt x="180458" y="30975"/>
                  </a:lnTo>
                  <a:lnTo>
                    <a:pt x="181753" y="29707"/>
                  </a:lnTo>
                  <a:lnTo>
                    <a:pt x="184277" y="27077"/>
                  </a:lnTo>
                  <a:lnTo>
                    <a:pt x="186682" y="24329"/>
                  </a:lnTo>
                  <a:lnTo>
                    <a:pt x="188994" y="21501"/>
                  </a:lnTo>
                  <a:lnTo>
                    <a:pt x="191201" y="18593"/>
                  </a:lnTo>
                  <a:lnTo>
                    <a:pt x="193342" y="15620"/>
                  </a:lnTo>
                  <a:lnTo>
                    <a:pt x="196434" y="11088"/>
                  </a:lnTo>
                  <a:lnTo>
                    <a:pt x="198403" y="8035"/>
                  </a:lnTo>
                  <a:lnTo>
                    <a:pt x="200398" y="4864"/>
                  </a:lnTo>
                  <a:lnTo>
                    <a:pt x="202328" y="1639"/>
                  </a:lnTo>
                  <a:lnTo>
                    <a:pt x="202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a:off x="2904933" y="3727309"/>
              <a:ext cx="6232138" cy="1416174"/>
            </a:xfrm>
            <a:custGeom>
              <a:avLst/>
              <a:gdLst/>
              <a:ahLst/>
              <a:cxnLst/>
              <a:rect l="l" t="t" r="r" b="b"/>
              <a:pathLst>
                <a:path w="195166" h="44349" extrusionOk="0">
                  <a:moveTo>
                    <a:pt x="195166" y="0"/>
                  </a:moveTo>
                  <a:lnTo>
                    <a:pt x="193170" y="3106"/>
                  </a:lnTo>
                  <a:lnTo>
                    <a:pt x="191109" y="6172"/>
                  </a:lnTo>
                  <a:lnTo>
                    <a:pt x="189999" y="7797"/>
                  </a:lnTo>
                  <a:lnTo>
                    <a:pt x="187713" y="11021"/>
                  </a:lnTo>
                  <a:lnTo>
                    <a:pt x="185361" y="14219"/>
                  </a:lnTo>
                  <a:lnTo>
                    <a:pt x="182929" y="17351"/>
                  </a:lnTo>
                  <a:lnTo>
                    <a:pt x="180392" y="20404"/>
                  </a:lnTo>
                  <a:lnTo>
                    <a:pt x="177749" y="23364"/>
                  </a:lnTo>
                  <a:lnTo>
                    <a:pt x="174987" y="26192"/>
                  </a:lnTo>
                  <a:lnTo>
                    <a:pt x="172093" y="28901"/>
                  </a:lnTo>
                  <a:lnTo>
                    <a:pt x="170600" y="30182"/>
                  </a:lnTo>
                  <a:lnTo>
                    <a:pt x="169781" y="30856"/>
                  </a:lnTo>
                  <a:lnTo>
                    <a:pt x="168116" y="32138"/>
                  </a:lnTo>
                  <a:lnTo>
                    <a:pt x="166385" y="33354"/>
                  </a:lnTo>
                  <a:lnTo>
                    <a:pt x="164614" y="34517"/>
                  </a:lnTo>
                  <a:lnTo>
                    <a:pt x="162803" y="35613"/>
                  </a:lnTo>
                  <a:lnTo>
                    <a:pt x="160953" y="36644"/>
                  </a:lnTo>
                  <a:lnTo>
                    <a:pt x="158139" y="38085"/>
                  </a:lnTo>
                  <a:lnTo>
                    <a:pt x="156223" y="38970"/>
                  </a:lnTo>
                  <a:lnTo>
                    <a:pt x="155165" y="39432"/>
                  </a:lnTo>
                  <a:lnTo>
                    <a:pt x="153011" y="40265"/>
                  </a:lnTo>
                  <a:lnTo>
                    <a:pt x="150831" y="41005"/>
                  </a:lnTo>
                  <a:lnTo>
                    <a:pt x="148611" y="41639"/>
                  </a:lnTo>
                  <a:lnTo>
                    <a:pt x="146365" y="42155"/>
                  </a:lnTo>
                  <a:lnTo>
                    <a:pt x="144105" y="42551"/>
                  </a:lnTo>
                  <a:lnTo>
                    <a:pt x="141819" y="42842"/>
                  </a:lnTo>
                  <a:lnTo>
                    <a:pt x="139519" y="43000"/>
                  </a:lnTo>
                  <a:lnTo>
                    <a:pt x="138357" y="43040"/>
                  </a:lnTo>
                  <a:lnTo>
                    <a:pt x="137458" y="43040"/>
                  </a:lnTo>
                  <a:lnTo>
                    <a:pt x="135674" y="43000"/>
                  </a:lnTo>
                  <a:lnTo>
                    <a:pt x="133890" y="42868"/>
                  </a:lnTo>
                  <a:lnTo>
                    <a:pt x="132133" y="42683"/>
                  </a:lnTo>
                  <a:lnTo>
                    <a:pt x="130375" y="42419"/>
                  </a:lnTo>
                  <a:lnTo>
                    <a:pt x="128644" y="42089"/>
                  </a:lnTo>
                  <a:lnTo>
                    <a:pt x="126067" y="41494"/>
                  </a:lnTo>
                  <a:lnTo>
                    <a:pt x="122684" y="40490"/>
                  </a:lnTo>
                  <a:lnTo>
                    <a:pt x="119341" y="39300"/>
                  </a:lnTo>
                  <a:lnTo>
                    <a:pt x="116064" y="37952"/>
                  </a:lnTo>
                  <a:lnTo>
                    <a:pt x="112826" y="36472"/>
                  </a:lnTo>
                  <a:lnTo>
                    <a:pt x="111227" y="35693"/>
                  </a:lnTo>
                  <a:lnTo>
                    <a:pt x="108148" y="34147"/>
                  </a:lnTo>
                  <a:lnTo>
                    <a:pt x="102017" y="31002"/>
                  </a:lnTo>
                  <a:lnTo>
                    <a:pt x="97392" y="28729"/>
                  </a:lnTo>
                  <a:lnTo>
                    <a:pt x="94273" y="27288"/>
                  </a:lnTo>
                  <a:lnTo>
                    <a:pt x="91102" y="25954"/>
                  </a:lnTo>
                  <a:lnTo>
                    <a:pt x="87877" y="24725"/>
                  </a:lnTo>
                  <a:lnTo>
                    <a:pt x="86239" y="24183"/>
                  </a:lnTo>
                  <a:lnTo>
                    <a:pt x="85195" y="23839"/>
                  </a:lnTo>
                  <a:lnTo>
                    <a:pt x="83094" y="23231"/>
                  </a:lnTo>
                  <a:lnTo>
                    <a:pt x="80979" y="22676"/>
                  </a:lnTo>
                  <a:lnTo>
                    <a:pt x="78839" y="22201"/>
                  </a:lnTo>
                  <a:lnTo>
                    <a:pt x="76698" y="21778"/>
                  </a:lnTo>
                  <a:lnTo>
                    <a:pt x="74531" y="21434"/>
                  </a:lnTo>
                  <a:lnTo>
                    <a:pt x="72377" y="21144"/>
                  </a:lnTo>
                  <a:lnTo>
                    <a:pt x="70196" y="20919"/>
                  </a:lnTo>
                  <a:lnTo>
                    <a:pt x="68016" y="20760"/>
                  </a:lnTo>
                  <a:lnTo>
                    <a:pt x="65835" y="20655"/>
                  </a:lnTo>
                  <a:lnTo>
                    <a:pt x="62558" y="20615"/>
                  </a:lnTo>
                  <a:lnTo>
                    <a:pt x="58184" y="20787"/>
                  </a:lnTo>
                  <a:lnTo>
                    <a:pt x="53824" y="21196"/>
                  </a:lnTo>
                  <a:lnTo>
                    <a:pt x="51656" y="21500"/>
                  </a:lnTo>
                  <a:lnTo>
                    <a:pt x="49436" y="21844"/>
                  </a:lnTo>
                  <a:lnTo>
                    <a:pt x="45036" y="22743"/>
                  </a:lnTo>
                  <a:lnTo>
                    <a:pt x="40702" y="23866"/>
                  </a:lnTo>
                  <a:lnTo>
                    <a:pt x="36407" y="25174"/>
                  </a:lnTo>
                  <a:lnTo>
                    <a:pt x="32178" y="26667"/>
                  </a:lnTo>
                  <a:lnTo>
                    <a:pt x="28002" y="28319"/>
                  </a:lnTo>
                  <a:lnTo>
                    <a:pt x="23880" y="30116"/>
                  </a:lnTo>
                  <a:lnTo>
                    <a:pt x="19823" y="32019"/>
                  </a:lnTo>
                  <a:lnTo>
                    <a:pt x="17814" y="33010"/>
                  </a:lnTo>
                  <a:lnTo>
                    <a:pt x="16638" y="33605"/>
                  </a:lnTo>
                  <a:lnTo>
                    <a:pt x="14312" y="34847"/>
                  </a:lnTo>
                  <a:lnTo>
                    <a:pt x="12026" y="36142"/>
                  </a:lnTo>
                  <a:lnTo>
                    <a:pt x="9753" y="37503"/>
                  </a:lnTo>
                  <a:lnTo>
                    <a:pt x="7520" y="38930"/>
                  </a:lnTo>
                  <a:lnTo>
                    <a:pt x="5326" y="40410"/>
                  </a:lnTo>
                  <a:lnTo>
                    <a:pt x="3159" y="41943"/>
                  </a:lnTo>
                  <a:lnTo>
                    <a:pt x="1045" y="43529"/>
                  </a:lnTo>
                  <a:lnTo>
                    <a:pt x="1" y="44348"/>
                  </a:lnTo>
                  <a:lnTo>
                    <a:pt x="1402" y="44348"/>
                  </a:lnTo>
                  <a:lnTo>
                    <a:pt x="2551" y="43476"/>
                  </a:lnTo>
                  <a:lnTo>
                    <a:pt x="4890" y="41785"/>
                  </a:lnTo>
                  <a:lnTo>
                    <a:pt x="7269" y="40159"/>
                  </a:lnTo>
                  <a:lnTo>
                    <a:pt x="9700" y="38587"/>
                  </a:lnTo>
                  <a:lnTo>
                    <a:pt x="12158" y="37080"/>
                  </a:lnTo>
                  <a:lnTo>
                    <a:pt x="14669" y="35653"/>
                  </a:lnTo>
                  <a:lnTo>
                    <a:pt x="17206" y="34279"/>
                  </a:lnTo>
                  <a:lnTo>
                    <a:pt x="19783" y="32957"/>
                  </a:lnTo>
                  <a:lnTo>
                    <a:pt x="21078" y="32323"/>
                  </a:lnTo>
                  <a:lnTo>
                    <a:pt x="23311" y="31279"/>
                  </a:lnTo>
                  <a:lnTo>
                    <a:pt x="27817" y="29284"/>
                  </a:lnTo>
                  <a:lnTo>
                    <a:pt x="32390" y="27473"/>
                  </a:lnTo>
                  <a:lnTo>
                    <a:pt x="37041" y="25861"/>
                  </a:lnTo>
                  <a:lnTo>
                    <a:pt x="41759" y="24447"/>
                  </a:lnTo>
                  <a:lnTo>
                    <a:pt x="45327" y="23562"/>
                  </a:lnTo>
                  <a:lnTo>
                    <a:pt x="47732" y="23046"/>
                  </a:lnTo>
                  <a:lnTo>
                    <a:pt x="50150" y="22597"/>
                  </a:lnTo>
                  <a:lnTo>
                    <a:pt x="52568" y="22214"/>
                  </a:lnTo>
                  <a:lnTo>
                    <a:pt x="55013" y="21897"/>
                  </a:lnTo>
                  <a:lnTo>
                    <a:pt x="57471" y="21659"/>
                  </a:lnTo>
                  <a:lnTo>
                    <a:pt x="58700" y="21580"/>
                  </a:lnTo>
                  <a:lnTo>
                    <a:pt x="59770" y="21514"/>
                  </a:lnTo>
                  <a:lnTo>
                    <a:pt x="61898" y="21434"/>
                  </a:lnTo>
                  <a:lnTo>
                    <a:pt x="65082" y="21434"/>
                  </a:lnTo>
                  <a:lnTo>
                    <a:pt x="69298" y="21659"/>
                  </a:lnTo>
                  <a:lnTo>
                    <a:pt x="73500" y="22135"/>
                  </a:lnTo>
                  <a:lnTo>
                    <a:pt x="77649" y="22835"/>
                  </a:lnTo>
                  <a:lnTo>
                    <a:pt x="81772" y="23773"/>
                  </a:lnTo>
                  <a:lnTo>
                    <a:pt x="85842" y="24936"/>
                  </a:lnTo>
                  <a:lnTo>
                    <a:pt x="89846" y="26324"/>
                  </a:lnTo>
                  <a:lnTo>
                    <a:pt x="91815" y="27103"/>
                  </a:lnTo>
                  <a:lnTo>
                    <a:pt x="93388" y="27764"/>
                  </a:lnTo>
                  <a:lnTo>
                    <a:pt x="96480" y="29152"/>
                  </a:lnTo>
                  <a:lnTo>
                    <a:pt x="101052" y="31398"/>
                  </a:lnTo>
                  <a:lnTo>
                    <a:pt x="107078" y="34517"/>
                  </a:lnTo>
                  <a:lnTo>
                    <a:pt x="111624" y="36816"/>
                  </a:lnTo>
                  <a:lnTo>
                    <a:pt x="114703" y="38270"/>
                  </a:lnTo>
                  <a:lnTo>
                    <a:pt x="116249" y="38957"/>
                  </a:lnTo>
                  <a:lnTo>
                    <a:pt x="117953" y="39684"/>
                  </a:lnTo>
                  <a:lnTo>
                    <a:pt x="121416" y="40965"/>
                  </a:lnTo>
                  <a:lnTo>
                    <a:pt x="124944" y="42036"/>
                  </a:lnTo>
                  <a:lnTo>
                    <a:pt x="127613" y="42683"/>
                  </a:lnTo>
                  <a:lnTo>
                    <a:pt x="129410" y="43040"/>
                  </a:lnTo>
                  <a:lnTo>
                    <a:pt x="131208" y="43331"/>
                  </a:lnTo>
                  <a:lnTo>
                    <a:pt x="133018" y="43569"/>
                  </a:lnTo>
                  <a:lnTo>
                    <a:pt x="134842" y="43727"/>
                  </a:lnTo>
                  <a:lnTo>
                    <a:pt x="136665" y="43806"/>
                  </a:lnTo>
                  <a:lnTo>
                    <a:pt x="138502" y="43820"/>
                  </a:lnTo>
                  <a:lnTo>
                    <a:pt x="140339" y="43767"/>
                  </a:lnTo>
                  <a:lnTo>
                    <a:pt x="142189" y="43621"/>
                  </a:lnTo>
                  <a:lnTo>
                    <a:pt x="144039" y="43410"/>
                  </a:lnTo>
                  <a:lnTo>
                    <a:pt x="144964" y="43265"/>
                  </a:lnTo>
                  <a:lnTo>
                    <a:pt x="145968" y="43093"/>
                  </a:lnTo>
                  <a:lnTo>
                    <a:pt x="147990" y="42670"/>
                  </a:lnTo>
                  <a:lnTo>
                    <a:pt x="149985" y="42155"/>
                  </a:lnTo>
                  <a:lnTo>
                    <a:pt x="151967" y="41547"/>
                  </a:lnTo>
                  <a:lnTo>
                    <a:pt x="153923" y="40873"/>
                  </a:lnTo>
                  <a:lnTo>
                    <a:pt x="155866" y="40106"/>
                  </a:lnTo>
                  <a:lnTo>
                    <a:pt x="157769" y="39261"/>
                  </a:lnTo>
                  <a:lnTo>
                    <a:pt x="159645" y="38362"/>
                  </a:lnTo>
                  <a:lnTo>
                    <a:pt x="161495" y="37371"/>
                  </a:lnTo>
                  <a:lnTo>
                    <a:pt x="163306" y="36327"/>
                  </a:lnTo>
                  <a:lnTo>
                    <a:pt x="165076" y="35230"/>
                  </a:lnTo>
                  <a:lnTo>
                    <a:pt x="166821" y="34067"/>
                  </a:lnTo>
                  <a:lnTo>
                    <a:pt x="168499" y="32852"/>
                  </a:lnTo>
                  <a:lnTo>
                    <a:pt x="170151" y="31583"/>
                  </a:lnTo>
                  <a:lnTo>
                    <a:pt x="171750" y="30275"/>
                  </a:lnTo>
                  <a:lnTo>
                    <a:pt x="173282" y="28927"/>
                  </a:lnTo>
                  <a:lnTo>
                    <a:pt x="174036" y="28227"/>
                  </a:lnTo>
                  <a:lnTo>
                    <a:pt x="175370" y="26958"/>
                  </a:lnTo>
                  <a:lnTo>
                    <a:pt x="177960" y="24315"/>
                  </a:lnTo>
                  <a:lnTo>
                    <a:pt x="180458" y="21566"/>
                  </a:lnTo>
                  <a:lnTo>
                    <a:pt x="182850" y="18739"/>
                  </a:lnTo>
                  <a:lnTo>
                    <a:pt x="185162" y="15831"/>
                  </a:lnTo>
                  <a:lnTo>
                    <a:pt x="187396" y="12858"/>
                  </a:lnTo>
                  <a:lnTo>
                    <a:pt x="190633" y="8339"/>
                  </a:lnTo>
                  <a:lnTo>
                    <a:pt x="192708" y="5286"/>
                  </a:lnTo>
                  <a:lnTo>
                    <a:pt x="193950" y="3423"/>
                  </a:lnTo>
                  <a:lnTo>
                    <a:pt x="195166" y="1547"/>
                  </a:lnTo>
                  <a:lnTo>
                    <a:pt x="195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9"/>
            <p:cNvSpPr/>
            <p:nvPr/>
          </p:nvSpPr>
          <p:spPr>
            <a:xfrm>
              <a:off x="3208775" y="4557758"/>
              <a:ext cx="3357639" cy="585738"/>
            </a:xfrm>
            <a:custGeom>
              <a:avLst/>
              <a:gdLst/>
              <a:ahLst/>
              <a:cxnLst/>
              <a:rect l="l" t="t" r="r" b="b"/>
              <a:pathLst>
                <a:path w="105148" h="18343" extrusionOk="0">
                  <a:moveTo>
                    <a:pt x="53109" y="1"/>
                  </a:moveTo>
                  <a:lnTo>
                    <a:pt x="51325" y="14"/>
                  </a:lnTo>
                  <a:lnTo>
                    <a:pt x="47784" y="199"/>
                  </a:lnTo>
                  <a:lnTo>
                    <a:pt x="44269" y="542"/>
                  </a:lnTo>
                  <a:lnTo>
                    <a:pt x="40780" y="1058"/>
                  </a:lnTo>
                  <a:lnTo>
                    <a:pt x="37305" y="1705"/>
                  </a:lnTo>
                  <a:lnTo>
                    <a:pt x="33882" y="2511"/>
                  </a:lnTo>
                  <a:lnTo>
                    <a:pt x="30473" y="3436"/>
                  </a:lnTo>
                  <a:lnTo>
                    <a:pt x="27116" y="4507"/>
                  </a:lnTo>
                  <a:lnTo>
                    <a:pt x="23786" y="5683"/>
                  </a:lnTo>
                  <a:lnTo>
                    <a:pt x="20496" y="6978"/>
                  </a:lnTo>
                  <a:lnTo>
                    <a:pt x="17245" y="8379"/>
                  </a:lnTo>
                  <a:lnTo>
                    <a:pt x="14034" y="9885"/>
                  </a:lnTo>
                  <a:lnTo>
                    <a:pt x="10876" y="11484"/>
                  </a:lnTo>
                  <a:lnTo>
                    <a:pt x="7757" y="13162"/>
                  </a:lnTo>
                  <a:lnTo>
                    <a:pt x="4691" y="14933"/>
                  </a:lnTo>
                  <a:lnTo>
                    <a:pt x="1679" y="16756"/>
                  </a:lnTo>
                  <a:lnTo>
                    <a:pt x="199" y="17708"/>
                  </a:lnTo>
                  <a:lnTo>
                    <a:pt x="106" y="17774"/>
                  </a:lnTo>
                  <a:lnTo>
                    <a:pt x="14" y="17933"/>
                  </a:lnTo>
                  <a:lnTo>
                    <a:pt x="0" y="18104"/>
                  </a:lnTo>
                  <a:lnTo>
                    <a:pt x="66" y="18276"/>
                  </a:lnTo>
                  <a:lnTo>
                    <a:pt x="106" y="18342"/>
                  </a:lnTo>
                  <a:lnTo>
                    <a:pt x="727" y="18342"/>
                  </a:lnTo>
                  <a:lnTo>
                    <a:pt x="2815" y="17021"/>
                  </a:lnTo>
                  <a:lnTo>
                    <a:pt x="7044" y="14510"/>
                  </a:lnTo>
                  <a:lnTo>
                    <a:pt x="11378" y="12145"/>
                  </a:lnTo>
                  <a:lnTo>
                    <a:pt x="15778" y="9951"/>
                  </a:lnTo>
                  <a:lnTo>
                    <a:pt x="20285" y="7956"/>
                  </a:lnTo>
                  <a:lnTo>
                    <a:pt x="24857" y="6158"/>
                  </a:lnTo>
                  <a:lnTo>
                    <a:pt x="28359" y="4969"/>
                  </a:lnTo>
                  <a:lnTo>
                    <a:pt x="30711" y="4242"/>
                  </a:lnTo>
                  <a:lnTo>
                    <a:pt x="33076" y="3568"/>
                  </a:lnTo>
                  <a:lnTo>
                    <a:pt x="35468" y="2974"/>
                  </a:lnTo>
                  <a:lnTo>
                    <a:pt x="36684" y="2696"/>
                  </a:lnTo>
                  <a:lnTo>
                    <a:pt x="37900" y="2432"/>
                  </a:lnTo>
                  <a:lnTo>
                    <a:pt x="40371" y="1956"/>
                  </a:lnTo>
                  <a:lnTo>
                    <a:pt x="42855" y="1573"/>
                  </a:lnTo>
                  <a:lnTo>
                    <a:pt x="45352" y="1256"/>
                  </a:lnTo>
                  <a:lnTo>
                    <a:pt x="47850" y="1031"/>
                  </a:lnTo>
                  <a:lnTo>
                    <a:pt x="50361" y="873"/>
                  </a:lnTo>
                  <a:lnTo>
                    <a:pt x="52885" y="820"/>
                  </a:lnTo>
                  <a:lnTo>
                    <a:pt x="55395" y="833"/>
                  </a:lnTo>
                  <a:lnTo>
                    <a:pt x="57906" y="952"/>
                  </a:lnTo>
                  <a:lnTo>
                    <a:pt x="60404" y="1150"/>
                  </a:lnTo>
                  <a:lnTo>
                    <a:pt x="62901" y="1441"/>
                  </a:lnTo>
                  <a:lnTo>
                    <a:pt x="65386" y="1811"/>
                  </a:lnTo>
                  <a:lnTo>
                    <a:pt x="67844" y="2287"/>
                  </a:lnTo>
                  <a:lnTo>
                    <a:pt x="70288" y="2855"/>
                  </a:lnTo>
                  <a:lnTo>
                    <a:pt x="72720" y="3529"/>
                  </a:lnTo>
                  <a:lnTo>
                    <a:pt x="75111" y="4295"/>
                  </a:lnTo>
                  <a:lnTo>
                    <a:pt x="76301" y="4718"/>
                  </a:lnTo>
                  <a:lnTo>
                    <a:pt x="78045" y="5379"/>
                  </a:lnTo>
                  <a:lnTo>
                    <a:pt x="81468" y="6859"/>
                  </a:lnTo>
                  <a:lnTo>
                    <a:pt x="84851" y="8511"/>
                  </a:lnTo>
                  <a:lnTo>
                    <a:pt x="88181" y="10281"/>
                  </a:lnTo>
                  <a:lnTo>
                    <a:pt x="93149" y="13043"/>
                  </a:lnTo>
                  <a:lnTo>
                    <a:pt x="98118" y="15792"/>
                  </a:lnTo>
                  <a:lnTo>
                    <a:pt x="101461" y="17523"/>
                  </a:lnTo>
                  <a:lnTo>
                    <a:pt x="103153" y="18342"/>
                  </a:lnTo>
                  <a:lnTo>
                    <a:pt x="105148" y="18342"/>
                  </a:lnTo>
                  <a:lnTo>
                    <a:pt x="103060" y="17391"/>
                  </a:lnTo>
                  <a:lnTo>
                    <a:pt x="98937" y="15290"/>
                  </a:lnTo>
                  <a:lnTo>
                    <a:pt x="92872" y="11946"/>
                  </a:lnTo>
                  <a:lnTo>
                    <a:pt x="88881" y="9740"/>
                  </a:lnTo>
                  <a:lnTo>
                    <a:pt x="86886" y="8669"/>
                  </a:lnTo>
                  <a:lnTo>
                    <a:pt x="82868" y="6634"/>
                  </a:lnTo>
                  <a:lnTo>
                    <a:pt x="79789" y="5247"/>
                  </a:lnTo>
                  <a:lnTo>
                    <a:pt x="77715" y="4388"/>
                  </a:lnTo>
                  <a:lnTo>
                    <a:pt x="75600" y="3608"/>
                  </a:lnTo>
                  <a:lnTo>
                    <a:pt x="73460" y="2881"/>
                  </a:lnTo>
                  <a:lnTo>
                    <a:pt x="72389" y="2564"/>
                  </a:lnTo>
                  <a:lnTo>
                    <a:pt x="71213" y="2234"/>
                  </a:lnTo>
                  <a:lnTo>
                    <a:pt x="68848" y="1639"/>
                  </a:lnTo>
                  <a:lnTo>
                    <a:pt x="66456" y="1150"/>
                  </a:lnTo>
                  <a:lnTo>
                    <a:pt x="64051" y="754"/>
                  </a:lnTo>
                  <a:lnTo>
                    <a:pt x="61633" y="437"/>
                  </a:lnTo>
                  <a:lnTo>
                    <a:pt x="59201" y="212"/>
                  </a:lnTo>
                  <a:lnTo>
                    <a:pt x="56770" y="67"/>
                  </a:lnTo>
                  <a:lnTo>
                    <a:pt x="543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9"/>
            <p:cNvSpPr/>
            <p:nvPr/>
          </p:nvSpPr>
          <p:spPr>
            <a:xfrm>
              <a:off x="3454371" y="4705032"/>
              <a:ext cx="2811210" cy="438465"/>
            </a:xfrm>
            <a:custGeom>
              <a:avLst/>
              <a:gdLst/>
              <a:ahLst/>
              <a:cxnLst/>
              <a:rect l="l" t="t" r="r" b="b"/>
              <a:pathLst>
                <a:path w="88036" h="13731" extrusionOk="0">
                  <a:moveTo>
                    <a:pt x="46026" y="0"/>
                  </a:moveTo>
                  <a:lnTo>
                    <a:pt x="44811" y="14"/>
                  </a:lnTo>
                  <a:lnTo>
                    <a:pt x="43317" y="53"/>
                  </a:lnTo>
                  <a:lnTo>
                    <a:pt x="40344" y="225"/>
                  </a:lnTo>
                  <a:lnTo>
                    <a:pt x="37397" y="516"/>
                  </a:lnTo>
                  <a:lnTo>
                    <a:pt x="34477" y="912"/>
                  </a:lnTo>
                  <a:lnTo>
                    <a:pt x="31570" y="1428"/>
                  </a:lnTo>
                  <a:lnTo>
                    <a:pt x="28676" y="2035"/>
                  </a:lnTo>
                  <a:lnTo>
                    <a:pt x="25808" y="2762"/>
                  </a:lnTo>
                  <a:lnTo>
                    <a:pt x="22980" y="3568"/>
                  </a:lnTo>
                  <a:lnTo>
                    <a:pt x="20165" y="4467"/>
                  </a:lnTo>
                  <a:lnTo>
                    <a:pt x="17377" y="5458"/>
                  </a:lnTo>
                  <a:lnTo>
                    <a:pt x="14615" y="6542"/>
                  </a:lnTo>
                  <a:lnTo>
                    <a:pt x="11880" y="7691"/>
                  </a:lnTo>
                  <a:lnTo>
                    <a:pt x="9184" y="8920"/>
                  </a:lnTo>
                  <a:lnTo>
                    <a:pt x="6515" y="10215"/>
                  </a:lnTo>
                  <a:lnTo>
                    <a:pt x="3885" y="11576"/>
                  </a:lnTo>
                  <a:lnTo>
                    <a:pt x="1282" y="13003"/>
                  </a:lnTo>
                  <a:lnTo>
                    <a:pt x="0" y="13730"/>
                  </a:lnTo>
                  <a:lnTo>
                    <a:pt x="1665" y="13730"/>
                  </a:lnTo>
                  <a:lnTo>
                    <a:pt x="3330" y="12805"/>
                  </a:lnTo>
                  <a:lnTo>
                    <a:pt x="6700" y="11048"/>
                  </a:lnTo>
                  <a:lnTo>
                    <a:pt x="10122" y="9396"/>
                  </a:lnTo>
                  <a:lnTo>
                    <a:pt x="13598" y="7850"/>
                  </a:lnTo>
                  <a:lnTo>
                    <a:pt x="17126" y="6449"/>
                  </a:lnTo>
                  <a:lnTo>
                    <a:pt x="20694" y="5167"/>
                  </a:lnTo>
                  <a:lnTo>
                    <a:pt x="24328" y="4031"/>
                  </a:lnTo>
                  <a:lnTo>
                    <a:pt x="28002" y="3053"/>
                  </a:lnTo>
                  <a:lnTo>
                    <a:pt x="29865" y="2630"/>
                  </a:lnTo>
                  <a:lnTo>
                    <a:pt x="31094" y="2366"/>
                  </a:lnTo>
                  <a:lnTo>
                    <a:pt x="33578" y="1890"/>
                  </a:lnTo>
                  <a:lnTo>
                    <a:pt x="36076" y="1507"/>
                  </a:lnTo>
                  <a:lnTo>
                    <a:pt x="38586" y="1216"/>
                  </a:lnTo>
                  <a:lnTo>
                    <a:pt x="41110" y="991"/>
                  </a:lnTo>
                  <a:lnTo>
                    <a:pt x="43634" y="873"/>
                  </a:lnTo>
                  <a:lnTo>
                    <a:pt x="46158" y="820"/>
                  </a:lnTo>
                  <a:lnTo>
                    <a:pt x="48682" y="873"/>
                  </a:lnTo>
                  <a:lnTo>
                    <a:pt x="51206" y="1018"/>
                  </a:lnTo>
                  <a:lnTo>
                    <a:pt x="53717" y="1243"/>
                  </a:lnTo>
                  <a:lnTo>
                    <a:pt x="56215" y="1573"/>
                  </a:lnTo>
                  <a:lnTo>
                    <a:pt x="58712" y="1996"/>
                  </a:lnTo>
                  <a:lnTo>
                    <a:pt x="61170" y="2511"/>
                  </a:lnTo>
                  <a:lnTo>
                    <a:pt x="63628" y="3132"/>
                  </a:lnTo>
                  <a:lnTo>
                    <a:pt x="66046" y="3859"/>
                  </a:lnTo>
                  <a:lnTo>
                    <a:pt x="68438" y="4678"/>
                  </a:lnTo>
                  <a:lnTo>
                    <a:pt x="69627" y="5141"/>
                  </a:lnTo>
                  <a:lnTo>
                    <a:pt x="70698" y="5564"/>
                  </a:lnTo>
                  <a:lnTo>
                    <a:pt x="72838" y="6502"/>
                  </a:lnTo>
                  <a:lnTo>
                    <a:pt x="76010" y="8022"/>
                  </a:lnTo>
                  <a:lnTo>
                    <a:pt x="82234" y="11391"/>
                  </a:lnTo>
                  <a:lnTo>
                    <a:pt x="86357" y="13730"/>
                  </a:lnTo>
                  <a:lnTo>
                    <a:pt x="88035" y="13730"/>
                  </a:lnTo>
                  <a:lnTo>
                    <a:pt x="84375" y="11656"/>
                  </a:lnTo>
                  <a:lnTo>
                    <a:pt x="80741" y="9621"/>
                  </a:lnTo>
                  <a:lnTo>
                    <a:pt x="78759" y="8537"/>
                  </a:lnTo>
                  <a:lnTo>
                    <a:pt x="74728" y="6502"/>
                  </a:lnTo>
                  <a:lnTo>
                    <a:pt x="71649" y="5114"/>
                  </a:lnTo>
                  <a:lnTo>
                    <a:pt x="69574" y="4255"/>
                  </a:lnTo>
                  <a:lnTo>
                    <a:pt x="67460" y="3463"/>
                  </a:lnTo>
                  <a:lnTo>
                    <a:pt x="65306" y="2762"/>
                  </a:lnTo>
                  <a:lnTo>
                    <a:pt x="64223" y="2432"/>
                  </a:lnTo>
                  <a:lnTo>
                    <a:pt x="63046" y="2101"/>
                  </a:lnTo>
                  <a:lnTo>
                    <a:pt x="60655" y="1533"/>
                  </a:lnTo>
                  <a:lnTo>
                    <a:pt x="58250" y="1044"/>
                  </a:lnTo>
                  <a:lnTo>
                    <a:pt x="55818" y="661"/>
                  </a:lnTo>
                  <a:lnTo>
                    <a:pt x="53387" y="370"/>
                  </a:lnTo>
                  <a:lnTo>
                    <a:pt x="50942" y="159"/>
                  </a:lnTo>
                  <a:lnTo>
                    <a:pt x="48484" y="40"/>
                  </a:lnTo>
                  <a:lnTo>
                    <a:pt x="46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a:off x="3757766" y="4863260"/>
              <a:ext cx="2225089" cy="280240"/>
            </a:xfrm>
            <a:custGeom>
              <a:avLst/>
              <a:gdLst/>
              <a:ahLst/>
              <a:cxnLst/>
              <a:rect l="l" t="t" r="r" b="b"/>
              <a:pathLst>
                <a:path w="69681" h="8776" extrusionOk="0">
                  <a:moveTo>
                    <a:pt x="36525" y="1"/>
                  </a:moveTo>
                  <a:lnTo>
                    <a:pt x="35310" y="14"/>
                  </a:lnTo>
                  <a:lnTo>
                    <a:pt x="34147" y="40"/>
                  </a:lnTo>
                  <a:lnTo>
                    <a:pt x="31847" y="159"/>
                  </a:lnTo>
                  <a:lnTo>
                    <a:pt x="29561" y="331"/>
                  </a:lnTo>
                  <a:lnTo>
                    <a:pt x="27288" y="582"/>
                  </a:lnTo>
                  <a:lnTo>
                    <a:pt x="25015" y="913"/>
                  </a:lnTo>
                  <a:lnTo>
                    <a:pt x="22769" y="1296"/>
                  </a:lnTo>
                  <a:lnTo>
                    <a:pt x="19412" y="1983"/>
                  </a:lnTo>
                  <a:lnTo>
                    <a:pt x="14986" y="3119"/>
                  </a:lnTo>
                  <a:lnTo>
                    <a:pt x="10612" y="4481"/>
                  </a:lnTo>
                  <a:lnTo>
                    <a:pt x="6317" y="6053"/>
                  </a:lnTo>
                  <a:lnTo>
                    <a:pt x="2075" y="7824"/>
                  </a:lnTo>
                  <a:lnTo>
                    <a:pt x="0" y="8775"/>
                  </a:lnTo>
                  <a:lnTo>
                    <a:pt x="1983" y="8775"/>
                  </a:lnTo>
                  <a:lnTo>
                    <a:pt x="4203" y="7811"/>
                  </a:lnTo>
                  <a:lnTo>
                    <a:pt x="8722" y="6027"/>
                  </a:lnTo>
                  <a:lnTo>
                    <a:pt x="12158" y="4851"/>
                  </a:lnTo>
                  <a:lnTo>
                    <a:pt x="14470" y="4137"/>
                  </a:lnTo>
                  <a:lnTo>
                    <a:pt x="16809" y="3489"/>
                  </a:lnTo>
                  <a:lnTo>
                    <a:pt x="19175" y="2895"/>
                  </a:lnTo>
                  <a:lnTo>
                    <a:pt x="20364" y="2630"/>
                  </a:lnTo>
                  <a:lnTo>
                    <a:pt x="21593" y="2366"/>
                  </a:lnTo>
                  <a:lnTo>
                    <a:pt x="24077" y="1890"/>
                  </a:lnTo>
                  <a:lnTo>
                    <a:pt x="26575" y="1507"/>
                  </a:lnTo>
                  <a:lnTo>
                    <a:pt x="29085" y="1217"/>
                  </a:lnTo>
                  <a:lnTo>
                    <a:pt x="31609" y="992"/>
                  </a:lnTo>
                  <a:lnTo>
                    <a:pt x="34133" y="873"/>
                  </a:lnTo>
                  <a:lnTo>
                    <a:pt x="36657" y="820"/>
                  </a:lnTo>
                  <a:lnTo>
                    <a:pt x="39181" y="873"/>
                  </a:lnTo>
                  <a:lnTo>
                    <a:pt x="41705" y="1018"/>
                  </a:lnTo>
                  <a:lnTo>
                    <a:pt x="44216" y="1243"/>
                  </a:lnTo>
                  <a:lnTo>
                    <a:pt x="46714" y="1573"/>
                  </a:lnTo>
                  <a:lnTo>
                    <a:pt x="49211" y="1996"/>
                  </a:lnTo>
                  <a:lnTo>
                    <a:pt x="51669" y="2512"/>
                  </a:lnTo>
                  <a:lnTo>
                    <a:pt x="54127" y="3133"/>
                  </a:lnTo>
                  <a:lnTo>
                    <a:pt x="56545" y="3859"/>
                  </a:lnTo>
                  <a:lnTo>
                    <a:pt x="58937" y="4679"/>
                  </a:lnTo>
                  <a:lnTo>
                    <a:pt x="60126" y="5128"/>
                  </a:lnTo>
                  <a:lnTo>
                    <a:pt x="61117" y="5538"/>
                  </a:lnTo>
                  <a:lnTo>
                    <a:pt x="63086" y="6383"/>
                  </a:lnTo>
                  <a:lnTo>
                    <a:pt x="66020" y="7784"/>
                  </a:lnTo>
                  <a:lnTo>
                    <a:pt x="67949" y="8775"/>
                  </a:lnTo>
                  <a:lnTo>
                    <a:pt x="69680" y="8775"/>
                  </a:lnTo>
                  <a:lnTo>
                    <a:pt x="67883" y="7824"/>
                  </a:lnTo>
                  <a:lnTo>
                    <a:pt x="64223" y="6027"/>
                  </a:lnTo>
                  <a:lnTo>
                    <a:pt x="60496" y="4414"/>
                  </a:lnTo>
                  <a:lnTo>
                    <a:pt x="57642" y="3357"/>
                  </a:lnTo>
                  <a:lnTo>
                    <a:pt x="55699" y="2723"/>
                  </a:lnTo>
                  <a:lnTo>
                    <a:pt x="54722" y="2432"/>
                  </a:lnTo>
                  <a:lnTo>
                    <a:pt x="53545" y="2102"/>
                  </a:lnTo>
                  <a:lnTo>
                    <a:pt x="51154" y="1534"/>
                  </a:lnTo>
                  <a:lnTo>
                    <a:pt x="48749" y="1045"/>
                  </a:lnTo>
                  <a:lnTo>
                    <a:pt x="46317" y="662"/>
                  </a:lnTo>
                  <a:lnTo>
                    <a:pt x="43886" y="371"/>
                  </a:lnTo>
                  <a:lnTo>
                    <a:pt x="41441" y="159"/>
                  </a:lnTo>
                  <a:lnTo>
                    <a:pt x="38983" y="40"/>
                  </a:lnTo>
                  <a:lnTo>
                    <a:pt x="36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a:off x="4130359" y="5014750"/>
              <a:ext cx="1517017" cy="128752"/>
            </a:xfrm>
            <a:custGeom>
              <a:avLst/>
              <a:gdLst/>
              <a:ahLst/>
              <a:cxnLst/>
              <a:rect l="l" t="t" r="r" b="b"/>
              <a:pathLst>
                <a:path w="47507" h="4032" extrusionOk="0">
                  <a:moveTo>
                    <a:pt x="24527" y="1"/>
                  </a:moveTo>
                  <a:lnTo>
                    <a:pt x="23311" y="14"/>
                  </a:lnTo>
                  <a:lnTo>
                    <a:pt x="21805" y="40"/>
                  </a:lnTo>
                  <a:lnTo>
                    <a:pt x="18831" y="212"/>
                  </a:lnTo>
                  <a:lnTo>
                    <a:pt x="15871" y="503"/>
                  </a:lnTo>
                  <a:lnTo>
                    <a:pt x="12938" y="913"/>
                  </a:lnTo>
                  <a:lnTo>
                    <a:pt x="10017" y="1428"/>
                  </a:lnTo>
                  <a:lnTo>
                    <a:pt x="7123" y="2049"/>
                  </a:lnTo>
                  <a:lnTo>
                    <a:pt x="4256" y="2763"/>
                  </a:lnTo>
                  <a:lnTo>
                    <a:pt x="1402" y="3582"/>
                  </a:lnTo>
                  <a:lnTo>
                    <a:pt x="1" y="4031"/>
                  </a:lnTo>
                  <a:lnTo>
                    <a:pt x="2829" y="4031"/>
                  </a:lnTo>
                  <a:lnTo>
                    <a:pt x="4203" y="3648"/>
                  </a:lnTo>
                  <a:lnTo>
                    <a:pt x="6965" y="2934"/>
                  </a:lnTo>
                  <a:lnTo>
                    <a:pt x="8366" y="2617"/>
                  </a:lnTo>
                  <a:lnTo>
                    <a:pt x="9502" y="2366"/>
                  </a:lnTo>
                  <a:lnTo>
                    <a:pt x="11775" y="1943"/>
                  </a:lnTo>
                  <a:lnTo>
                    <a:pt x="14074" y="1573"/>
                  </a:lnTo>
                  <a:lnTo>
                    <a:pt x="16387" y="1283"/>
                  </a:lnTo>
                  <a:lnTo>
                    <a:pt x="18699" y="1058"/>
                  </a:lnTo>
                  <a:lnTo>
                    <a:pt x="21025" y="899"/>
                  </a:lnTo>
                  <a:lnTo>
                    <a:pt x="23351" y="833"/>
                  </a:lnTo>
                  <a:lnTo>
                    <a:pt x="25677" y="833"/>
                  </a:lnTo>
                  <a:lnTo>
                    <a:pt x="28002" y="899"/>
                  </a:lnTo>
                  <a:lnTo>
                    <a:pt x="30315" y="1058"/>
                  </a:lnTo>
                  <a:lnTo>
                    <a:pt x="32627" y="1283"/>
                  </a:lnTo>
                  <a:lnTo>
                    <a:pt x="34927" y="1600"/>
                  </a:lnTo>
                  <a:lnTo>
                    <a:pt x="37226" y="1996"/>
                  </a:lnTo>
                  <a:lnTo>
                    <a:pt x="39499" y="2472"/>
                  </a:lnTo>
                  <a:lnTo>
                    <a:pt x="41745" y="3027"/>
                  </a:lnTo>
                  <a:lnTo>
                    <a:pt x="43979" y="3674"/>
                  </a:lnTo>
                  <a:lnTo>
                    <a:pt x="45089" y="4031"/>
                  </a:lnTo>
                  <a:lnTo>
                    <a:pt x="47507" y="4031"/>
                  </a:lnTo>
                  <a:lnTo>
                    <a:pt x="46331" y="3595"/>
                  </a:lnTo>
                  <a:lnTo>
                    <a:pt x="43939" y="2789"/>
                  </a:lnTo>
                  <a:lnTo>
                    <a:pt x="42723" y="2432"/>
                  </a:lnTo>
                  <a:lnTo>
                    <a:pt x="41547" y="2102"/>
                  </a:lnTo>
                  <a:lnTo>
                    <a:pt x="39155" y="1520"/>
                  </a:lnTo>
                  <a:lnTo>
                    <a:pt x="36750" y="1045"/>
                  </a:lnTo>
                  <a:lnTo>
                    <a:pt x="34319" y="662"/>
                  </a:lnTo>
                  <a:lnTo>
                    <a:pt x="31887" y="358"/>
                  </a:lnTo>
                  <a:lnTo>
                    <a:pt x="29443" y="159"/>
                  </a:lnTo>
                  <a:lnTo>
                    <a:pt x="26985" y="40"/>
                  </a:lnTo>
                  <a:lnTo>
                    <a:pt x="245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19"/>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900"/>
              <a:buNone/>
              <a:defRPr sz="3000" b="0">
                <a:solidFill>
                  <a:schemeClr val="accent4"/>
                </a:solidFill>
                <a:latin typeface="IBM Plex Sans SemiBold"/>
                <a:ea typeface="IBM Plex Sans SemiBold"/>
                <a:cs typeface="IBM Plex Sans SemiBold"/>
                <a:sym typeface="IBM Plex Sans SemiBold"/>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Tree>
    <p:extLst>
      <p:ext uri="{BB962C8B-B14F-4D97-AF65-F5344CB8AC3E}">
        <p14:creationId xmlns:p14="http://schemas.microsoft.com/office/powerpoint/2010/main" val="7022037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solidFill>
          <a:schemeClr val="accent2"/>
        </a:solidFill>
        <a:effectLst/>
      </p:bgPr>
    </p:bg>
    <p:spTree>
      <p:nvGrpSpPr>
        <p:cNvPr id="1" name="Shape 603"/>
        <p:cNvGrpSpPr/>
        <p:nvPr/>
      </p:nvGrpSpPr>
      <p:grpSpPr>
        <a:xfrm>
          <a:off x="0" y="0"/>
          <a:ext cx="0" cy="0"/>
          <a:chOff x="0" y="0"/>
          <a:chExt cx="0" cy="0"/>
        </a:xfrm>
      </p:grpSpPr>
      <p:sp>
        <p:nvSpPr>
          <p:cNvPr id="604" name="Google Shape;604;p24"/>
          <p:cNvSpPr txBox="1">
            <a:spLocks noGrp="1"/>
          </p:cNvSpPr>
          <p:nvPr>
            <p:ph type="title"/>
          </p:nvPr>
        </p:nvSpPr>
        <p:spPr>
          <a:xfrm flipH="1">
            <a:off x="1930475" y="1694550"/>
            <a:ext cx="4756500" cy="5319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3000"/>
              <a:buNone/>
              <a:defRPr sz="4000" b="0">
                <a:solidFill>
                  <a:schemeClr val="accent4"/>
                </a:solidFill>
                <a:latin typeface="IBM Plex Sans SemiBold"/>
                <a:ea typeface="IBM Plex Sans SemiBold"/>
                <a:cs typeface="IBM Plex Sans SemiBold"/>
                <a:sym typeface="IBM Plex Sans SemiBold"/>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05" name="Google Shape;605;p24"/>
          <p:cNvSpPr txBox="1">
            <a:spLocks noGrp="1"/>
          </p:cNvSpPr>
          <p:nvPr>
            <p:ph type="subTitle" idx="1"/>
          </p:nvPr>
        </p:nvSpPr>
        <p:spPr>
          <a:xfrm flipH="1">
            <a:off x="1930525" y="2251660"/>
            <a:ext cx="4756500" cy="1197300"/>
          </a:xfrm>
          <a:prstGeom prst="rect">
            <a:avLst/>
          </a:prstGeom>
        </p:spPr>
        <p:txBody>
          <a:bodyPr spcFirstLastPara="1" wrap="square" lIns="91425" tIns="91425" rIns="91425" bIns="91425" anchor="ctr" anchorCtr="0">
            <a:normAutofit/>
          </a:bodyPr>
          <a:lstStyle>
            <a:lvl1pPr lvl="0" algn="r" rtl="0">
              <a:lnSpc>
                <a:spcPct val="100000"/>
              </a:lnSpc>
              <a:spcBef>
                <a:spcPts val="0"/>
              </a:spcBef>
              <a:spcAft>
                <a:spcPts val="0"/>
              </a:spcAft>
              <a:buClr>
                <a:srgbClr val="05192A"/>
              </a:buClr>
              <a:buSzPts val="2500"/>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2pPr>
            <a:lvl3pPr lvl="2"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3pPr>
            <a:lvl4pPr lvl="3"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4pPr>
            <a:lvl5pPr lvl="4"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5pPr>
            <a:lvl6pPr lvl="5"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6pPr>
            <a:lvl7pPr lvl="6"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7pPr>
            <a:lvl8pPr lvl="7"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8pPr>
            <a:lvl9pPr lvl="8"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9pPr>
          </a:lstStyle>
          <a:p>
            <a:endParaRPr/>
          </a:p>
        </p:txBody>
      </p:sp>
      <p:grpSp>
        <p:nvGrpSpPr>
          <p:cNvPr id="606" name="Google Shape;606;p24"/>
          <p:cNvGrpSpPr/>
          <p:nvPr/>
        </p:nvGrpSpPr>
        <p:grpSpPr>
          <a:xfrm rot="10800000" flipH="1">
            <a:off x="3267765" y="-590238"/>
            <a:ext cx="5883472" cy="1944311"/>
            <a:chOff x="2431496" y="3198979"/>
            <a:chExt cx="6705576" cy="1944505"/>
          </a:xfrm>
        </p:grpSpPr>
        <p:sp>
          <p:nvSpPr>
            <p:cNvPr id="607" name="Google Shape;607;p24"/>
            <p:cNvSpPr/>
            <p:nvPr/>
          </p:nvSpPr>
          <p:spPr>
            <a:xfrm>
              <a:off x="2431496" y="3198979"/>
              <a:ext cx="6705570" cy="1944498"/>
            </a:xfrm>
            <a:custGeom>
              <a:avLst/>
              <a:gdLst/>
              <a:ahLst/>
              <a:cxnLst/>
              <a:rect l="l" t="t" r="r" b="b"/>
              <a:pathLst>
                <a:path w="209992" h="60894" extrusionOk="0">
                  <a:moveTo>
                    <a:pt x="209992" y="1"/>
                  </a:moveTo>
                  <a:lnTo>
                    <a:pt x="208261" y="3040"/>
                  </a:lnTo>
                  <a:lnTo>
                    <a:pt x="204693" y="9066"/>
                  </a:lnTo>
                  <a:lnTo>
                    <a:pt x="202829" y="12026"/>
                  </a:lnTo>
                  <a:lnTo>
                    <a:pt x="201785" y="13651"/>
                  </a:lnTo>
                  <a:lnTo>
                    <a:pt x="199658" y="16889"/>
                  </a:lnTo>
                  <a:lnTo>
                    <a:pt x="197438" y="20100"/>
                  </a:lnTo>
                  <a:lnTo>
                    <a:pt x="195125" y="23232"/>
                  </a:lnTo>
                  <a:lnTo>
                    <a:pt x="192720" y="26298"/>
                  </a:lnTo>
                  <a:lnTo>
                    <a:pt x="190196" y="29245"/>
                  </a:lnTo>
                  <a:lnTo>
                    <a:pt x="187540" y="32086"/>
                  </a:lnTo>
                  <a:lnTo>
                    <a:pt x="184752" y="34768"/>
                  </a:lnTo>
                  <a:lnTo>
                    <a:pt x="183285" y="36050"/>
                  </a:lnTo>
                  <a:lnTo>
                    <a:pt x="182479" y="36724"/>
                  </a:lnTo>
                  <a:lnTo>
                    <a:pt x="180827" y="38019"/>
                  </a:lnTo>
                  <a:lnTo>
                    <a:pt x="179109" y="39235"/>
                  </a:lnTo>
                  <a:lnTo>
                    <a:pt x="177339" y="40398"/>
                  </a:lnTo>
                  <a:lnTo>
                    <a:pt x="175528" y="41481"/>
                  </a:lnTo>
                  <a:lnTo>
                    <a:pt x="173678" y="42512"/>
                  </a:lnTo>
                  <a:lnTo>
                    <a:pt x="170864" y="43952"/>
                  </a:lnTo>
                  <a:lnTo>
                    <a:pt x="168961" y="44824"/>
                  </a:lnTo>
                  <a:lnTo>
                    <a:pt x="167890" y="45287"/>
                  </a:lnTo>
                  <a:lnTo>
                    <a:pt x="165750" y="46133"/>
                  </a:lnTo>
                  <a:lnTo>
                    <a:pt x="163556" y="46873"/>
                  </a:lnTo>
                  <a:lnTo>
                    <a:pt x="161349" y="47494"/>
                  </a:lnTo>
                  <a:lnTo>
                    <a:pt x="159103" y="48009"/>
                  </a:lnTo>
                  <a:lnTo>
                    <a:pt x="156843" y="48419"/>
                  </a:lnTo>
                  <a:lnTo>
                    <a:pt x="154557" y="48696"/>
                  </a:lnTo>
                  <a:lnTo>
                    <a:pt x="152244" y="48868"/>
                  </a:lnTo>
                  <a:lnTo>
                    <a:pt x="151095" y="48894"/>
                  </a:lnTo>
                  <a:lnTo>
                    <a:pt x="150196" y="48908"/>
                  </a:lnTo>
                  <a:lnTo>
                    <a:pt x="148399" y="48855"/>
                  </a:lnTo>
                  <a:lnTo>
                    <a:pt x="146628" y="48736"/>
                  </a:lnTo>
                  <a:lnTo>
                    <a:pt x="144857" y="48538"/>
                  </a:lnTo>
                  <a:lnTo>
                    <a:pt x="143113" y="48287"/>
                  </a:lnTo>
                  <a:lnTo>
                    <a:pt x="141382" y="47956"/>
                  </a:lnTo>
                  <a:lnTo>
                    <a:pt x="138805" y="47362"/>
                  </a:lnTo>
                  <a:lnTo>
                    <a:pt x="135409" y="46357"/>
                  </a:lnTo>
                  <a:lnTo>
                    <a:pt x="132079" y="45168"/>
                  </a:lnTo>
                  <a:lnTo>
                    <a:pt x="128789" y="43820"/>
                  </a:lnTo>
                  <a:lnTo>
                    <a:pt x="125564" y="42340"/>
                  </a:lnTo>
                  <a:lnTo>
                    <a:pt x="123965" y="41547"/>
                  </a:lnTo>
                  <a:lnTo>
                    <a:pt x="120886" y="40001"/>
                  </a:lnTo>
                  <a:lnTo>
                    <a:pt x="114755" y="36869"/>
                  </a:lnTo>
                  <a:lnTo>
                    <a:pt x="110130" y="34596"/>
                  </a:lnTo>
                  <a:lnTo>
                    <a:pt x="106998" y="33156"/>
                  </a:lnTo>
                  <a:lnTo>
                    <a:pt x="103840" y="31808"/>
                  </a:lnTo>
                  <a:lnTo>
                    <a:pt x="100615" y="30592"/>
                  </a:lnTo>
                  <a:lnTo>
                    <a:pt x="98977" y="30037"/>
                  </a:lnTo>
                  <a:lnTo>
                    <a:pt x="97933" y="29707"/>
                  </a:lnTo>
                  <a:lnTo>
                    <a:pt x="95832" y="29086"/>
                  </a:lnTo>
                  <a:lnTo>
                    <a:pt x="93704" y="28544"/>
                  </a:lnTo>
                  <a:lnTo>
                    <a:pt x="91577" y="28055"/>
                  </a:lnTo>
                  <a:lnTo>
                    <a:pt x="89423" y="27646"/>
                  </a:lnTo>
                  <a:lnTo>
                    <a:pt x="87269" y="27289"/>
                  </a:lnTo>
                  <a:lnTo>
                    <a:pt x="85102" y="27011"/>
                  </a:lnTo>
                  <a:lnTo>
                    <a:pt x="82934" y="26787"/>
                  </a:lnTo>
                  <a:lnTo>
                    <a:pt x="80754" y="26628"/>
                  </a:lnTo>
                  <a:lnTo>
                    <a:pt x="78574" y="26522"/>
                  </a:lnTo>
                  <a:lnTo>
                    <a:pt x="75283" y="26483"/>
                  </a:lnTo>
                  <a:lnTo>
                    <a:pt x="70922" y="26655"/>
                  </a:lnTo>
                  <a:lnTo>
                    <a:pt x="66562" y="27064"/>
                  </a:lnTo>
                  <a:lnTo>
                    <a:pt x="64381" y="27368"/>
                  </a:lnTo>
                  <a:lnTo>
                    <a:pt x="63205" y="27540"/>
                  </a:lnTo>
                  <a:lnTo>
                    <a:pt x="60840" y="27963"/>
                  </a:lnTo>
                  <a:lnTo>
                    <a:pt x="58488" y="28452"/>
                  </a:lnTo>
                  <a:lnTo>
                    <a:pt x="56149" y="29007"/>
                  </a:lnTo>
                  <a:lnTo>
                    <a:pt x="52673" y="29932"/>
                  </a:lnTo>
                  <a:lnTo>
                    <a:pt x="48101" y="31372"/>
                  </a:lnTo>
                  <a:lnTo>
                    <a:pt x="43582" y="33011"/>
                  </a:lnTo>
                  <a:lnTo>
                    <a:pt x="39128" y="34834"/>
                  </a:lnTo>
                  <a:lnTo>
                    <a:pt x="34741" y="36816"/>
                  </a:lnTo>
                  <a:lnTo>
                    <a:pt x="30433" y="38918"/>
                  </a:lnTo>
                  <a:lnTo>
                    <a:pt x="28306" y="40014"/>
                  </a:lnTo>
                  <a:lnTo>
                    <a:pt x="26575" y="40939"/>
                  </a:lnTo>
                  <a:lnTo>
                    <a:pt x="23192" y="42935"/>
                  </a:lnTo>
                  <a:lnTo>
                    <a:pt x="19888" y="45062"/>
                  </a:lnTo>
                  <a:lnTo>
                    <a:pt x="16637" y="47296"/>
                  </a:lnTo>
                  <a:lnTo>
                    <a:pt x="15052" y="48432"/>
                  </a:lnTo>
                  <a:lnTo>
                    <a:pt x="13387" y="49634"/>
                  </a:lnTo>
                  <a:lnTo>
                    <a:pt x="10096" y="52119"/>
                  </a:lnTo>
                  <a:lnTo>
                    <a:pt x="6898" y="54696"/>
                  </a:lnTo>
                  <a:lnTo>
                    <a:pt x="3766" y="57365"/>
                  </a:lnTo>
                  <a:lnTo>
                    <a:pt x="2247" y="58752"/>
                  </a:lnTo>
                  <a:lnTo>
                    <a:pt x="1110" y="59810"/>
                  </a:lnTo>
                  <a:lnTo>
                    <a:pt x="0" y="60893"/>
                  </a:lnTo>
                  <a:lnTo>
                    <a:pt x="1176" y="60893"/>
                  </a:lnTo>
                  <a:lnTo>
                    <a:pt x="2326" y="59783"/>
                  </a:lnTo>
                  <a:lnTo>
                    <a:pt x="4691" y="57642"/>
                  </a:lnTo>
                  <a:lnTo>
                    <a:pt x="7123" y="55581"/>
                  </a:lnTo>
                  <a:lnTo>
                    <a:pt x="9594" y="53586"/>
                  </a:lnTo>
                  <a:lnTo>
                    <a:pt x="10849" y="52595"/>
                  </a:lnTo>
                  <a:lnTo>
                    <a:pt x="12528" y="51300"/>
                  </a:lnTo>
                  <a:lnTo>
                    <a:pt x="15937" y="48789"/>
                  </a:lnTo>
                  <a:lnTo>
                    <a:pt x="19412" y="46384"/>
                  </a:lnTo>
                  <a:lnTo>
                    <a:pt x="22967" y="44071"/>
                  </a:lnTo>
                  <a:lnTo>
                    <a:pt x="24764" y="42974"/>
                  </a:lnTo>
                  <a:lnTo>
                    <a:pt x="26707" y="41825"/>
                  </a:lnTo>
                  <a:lnTo>
                    <a:pt x="30671" y="39697"/>
                  </a:lnTo>
                  <a:lnTo>
                    <a:pt x="34715" y="37728"/>
                  </a:lnTo>
                  <a:lnTo>
                    <a:pt x="38824" y="35891"/>
                  </a:lnTo>
                  <a:lnTo>
                    <a:pt x="40899" y="35019"/>
                  </a:lnTo>
                  <a:lnTo>
                    <a:pt x="43132" y="34094"/>
                  </a:lnTo>
                  <a:lnTo>
                    <a:pt x="47665" y="32416"/>
                  </a:lnTo>
                  <a:lnTo>
                    <a:pt x="52277" y="30936"/>
                  </a:lnTo>
                  <a:lnTo>
                    <a:pt x="56941" y="29667"/>
                  </a:lnTo>
                  <a:lnTo>
                    <a:pt x="59294" y="29126"/>
                  </a:lnTo>
                  <a:lnTo>
                    <a:pt x="60430" y="28888"/>
                  </a:lnTo>
                  <a:lnTo>
                    <a:pt x="62703" y="28465"/>
                  </a:lnTo>
                  <a:lnTo>
                    <a:pt x="64976" y="28108"/>
                  </a:lnTo>
                  <a:lnTo>
                    <a:pt x="67262" y="27804"/>
                  </a:lnTo>
                  <a:lnTo>
                    <a:pt x="69561" y="27580"/>
                  </a:lnTo>
                  <a:lnTo>
                    <a:pt x="71861" y="27421"/>
                  </a:lnTo>
                  <a:lnTo>
                    <a:pt x="74160" y="27328"/>
                  </a:lnTo>
                  <a:lnTo>
                    <a:pt x="76473" y="27302"/>
                  </a:lnTo>
                  <a:lnTo>
                    <a:pt x="78772" y="27355"/>
                  </a:lnTo>
                  <a:lnTo>
                    <a:pt x="81071" y="27461"/>
                  </a:lnTo>
                  <a:lnTo>
                    <a:pt x="83370" y="27646"/>
                  </a:lnTo>
                  <a:lnTo>
                    <a:pt x="85657" y="27910"/>
                  </a:lnTo>
                  <a:lnTo>
                    <a:pt x="87943" y="28227"/>
                  </a:lnTo>
                  <a:lnTo>
                    <a:pt x="90216" y="28637"/>
                  </a:lnTo>
                  <a:lnTo>
                    <a:pt x="92475" y="29099"/>
                  </a:lnTo>
                  <a:lnTo>
                    <a:pt x="94722" y="29654"/>
                  </a:lnTo>
                  <a:lnTo>
                    <a:pt x="95832" y="29958"/>
                  </a:lnTo>
                  <a:lnTo>
                    <a:pt x="97536" y="30447"/>
                  </a:lnTo>
                  <a:lnTo>
                    <a:pt x="100893" y="31570"/>
                  </a:lnTo>
                  <a:lnTo>
                    <a:pt x="104183" y="32839"/>
                  </a:lnTo>
                  <a:lnTo>
                    <a:pt x="107421" y="34240"/>
                  </a:lnTo>
                  <a:lnTo>
                    <a:pt x="112218" y="36499"/>
                  </a:lnTo>
                  <a:lnTo>
                    <a:pt x="118521" y="39697"/>
                  </a:lnTo>
                  <a:lnTo>
                    <a:pt x="121666" y="41323"/>
                  </a:lnTo>
                  <a:lnTo>
                    <a:pt x="123146" y="42063"/>
                  </a:lnTo>
                  <a:lnTo>
                    <a:pt x="126133" y="43503"/>
                  </a:lnTo>
                  <a:lnTo>
                    <a:pt x="129145" y="44851"/>
                  </a:lnTo>
                  <a:lnTo>
                    <a:pt x="132198" y="46080"/>
                  </a:lnTo>
                  <a:lnTo>
                    <a:pt x="135290" y="47177"/>
                  </a:lnTo>
                  <a:lnTo>
                    <a:pt x="138448" y="48102"/>
                  </a:lnTo>
                  <a:lnTo>
                    <a:pt x="141646" y="48842"/>
                  </a:lnTo>
                  <a:lnTo>
                    <a:pt x="144924" y="49383"/>
                  </a:lnTo>
                  <a:lnTo>
                    <a:pt x="146589" y="49555"/>
                  </a:lnTo>
                  <a:lnTo>
                    <a:pt x="147712" y="49648"/>
                  </a:lnTo>
                  <a:lnTo>
                    <a:pt x="149958" y="49727"/>
                  </a:lnTo>
                  <a:lnTo>
                    <a:pt x="152191" y="49687"/>
                  </a:lnTo>
                  <a:lnTo>
                    <a:pt x="154412" y="49529"/>
                  </a:lnTo>
                  <a:lnTo>
                    <a:pt x="156605" y="49264"/>
                  </a:lnTo>
                  <a:lnTo>
                    <a:pt x="158799" y="48881"/>
                  </a:lnTo>
                  <a:lnTo>
                    <a:pt x="160953" y="48406"/>
                  </a:lnTo>
                  <a:lnTo>
                    <a:pt x="163093" y="47824"/>
                  </a:lnTo>
                  <a:lnTo>
                    <a:pt x="165208" y="47150"/>
                  </a:lnTo>
                  <a:lnTo>
                    <a:pt x="167296" y="46384"/>
                  </a:lnTo>
                  <a:lnTo>
                    <a:pt x="169344" y="45538"/>
                  </a:lnTo>
                  <a:lnTo>
                    <a:pt x="171379" y="44613"/>
                  </a:lnTo>
                  <a:lnTo>
                    <a:pt x="173374" y="43609"/>
                  </a:lnTo>
                  <a:lnTo>
                    <a:pt x="175330" y="42538"/>
                  </a:lnTo>
                  <a:lnTo>
                    <a:pt x="177246" y="41389"/>
                  </a:lnTo>
                  <a:lnTo>
                    <a:pt x="179136" y="40186"/>
                  </a:lnTo>
                  <a:lnTo>
                    <a:pt x="180061" y="39565"/>
                  </a:lnTo>
                  <a:lnTo>
                    <a:pt x="180827" y="39036"/>
                  </a:lnTo>
                  <a:lnTo>
                    <a:pt x="182307" y="37926"/>
                  </a:lnTo>
                  <a:lnTo>
                    <a:pt x="183761" y="36764"/>
                  </a:lnTo>
                  <a:lnTo>
                    <a:pt x="185175" y="35548"/>
                  </a:lnTo>
                  <a:lnTo>
                    <a:pt x="187223" y="33645"/>
                  </a:lnTo>
                  <a:lnTo>
                    <a:pt x="189813" y="30962"/>
                  </a:lnTo>
                  <a:lnTo>
                    <a:pt x="192284" y="28135"/>
                  </a:lnTo>
                  <a:lnTo>
                    <a:pt x="194636" y="25214"/>
                  </a:lnTo>
                  <a:lnTo>
                    <a:pt x="196883" y="22228"/>
                  </a:lnTo>
                  <a:lnTo>
                    <a:pt x="199050" y="19188"/>
                  </a:lnTo>
                  <a:lnTo>
                    <a:pt x="200094" y="17682"/>
                  </a:lnTo>
                  <a:lnTo>
                    <a:pt x="201415" y="15739"/>
                  </a:lnTo>
                  <a:lnTo>
                    <a:pt x="203966" y="11788"/>
                  </a:lnTo>
                  <a:lnTo>
                    <a:pt x="206424" y="7797"/>
                  </a:lnTo>
                  <a:lnTo>
                    <a:pt x="208816" y="3754"/>
                  </a:lnTo>
                  <a:lnTo>
                    <a:pt x="209992" y="1719"/>
                  </a:lnTo>
                  <a:lnTo>
                    <a:pt x="209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4"/>
            <p:cNvSpPr/>
            <p:nvPr/>
          </p:nvSpPr>
          <p:spPr>
            <a:xfrm>
              <a:off x="2676230" y="3460190"/>
              <a:ext cx="6460839" cy="1683290"/>
            </a:xfrm>
            <a:custGeom>
              <a:avLst/>
              <a:gdLst/>
              <a:ahLst/>
              <a:cxnLst/>
              <a:rect l="l" t="t" r="r" b="b"/>
              <a:pathLst>
                <a:path w="202328" h="52714" extrusionOk="0">
                  <a:moveTo>
                    <a:pt x="202328" y="1"/>
                  </a:moveTo>
                  <a:lnTo>
                    <a:pt x="200993" y="2260"/>
                  </a:lnTo>
                  <a:lnTo>
                    <a:pt x="198258" y="6714"/>
                  </a:lnTo>
                  <a:lnTo>
                    <a:pt x="196844" y="8920"/>
                  </a:lnTo>
                  <a:lnTo>
                    <a:pt x="195786" y="10546"/>
                  </a:lnTo>
                  <a:lnTo>
                    <a:pt x="193619" y="13783"/>
                  </a:lnTo>
                  <a:lnTo>
                    <a:pt x="191373" y="16981"/>
                  </a:lnTo>
                  <a:lnTo>
                    <a:pt x="189034" y="20113"/>
                  </a:lnTo>
                  <a:lnTo>
                    <a:pt x="186589" y="23166"/>
                  </a:lnTo>
                  <a:lnTo>
                    <a:pt x="184039" y="26126"/>
                  </a:lnTo>
                  <a:lnTo>
                    <a:pt x="181356" y="28967"/>
                  </a:lnTo>
                  <a:lnTo>
                    <a:pt x="178542" y="31649"/>
                  </a:lnTo>
                  <a:lnTo>
                    <a:pt x="177062" y="32931"/>
                  </a:lnTo>
                  <a:lnTo>
                    <a:pt x="176255" y="33605"/>
                  </a:lnTo>
                  <a:lnTo>
                    <a:pt x="174604" y="34900"/>
                  </a:lnTo>
                  <a:lnTo>
                    <a:pt x="172873" y="36116"/>
                  </a:lnTo>
                  <a:lnTo>
                    <a:pt x="171115" y="37279"/>
                  </a:lnTo>
                  <a:lnTo>
                    <a:pt x="169305" y="38376"/>
                  </a:lnTo>
                  <a:lnTo>
                    <a:pt x="167455" y="39393"/>
                  </a:lnTo>
                  <a:lnTo>
                    <a:pt x="164627" y="40833"/>
                  </a:lnTo>
                  <a:lnTo>
                    <a:pt x="162724" y="41719"/>
                  </a:lnTo>
                  <a:lnTo>
                    <a:pt x="161667" y="42181"/>
                  </a:lnTo>
                  <a:lnTo>
                    <a:pt x="159513" y="43014"/>
                  </a:lnTo>
                  <a:lnTo>
                    <a:pt x="157332" y="43754"/>
                  </a:lnTo>
                  <a:lnTo>
                    <a:pt x="155112" y="44388"/>
                  </a:lnTo>
                  <a:lnTo>
                    <a:pt x="152866" y="44903"/>
                  </a:lnTo>
                  <a:lnTo>
                    <a:pt x="150606" y="45300"/>
                  </a:lnTo>
                  <a:lnTo>
                    <a:pt x="148320" y="45591"/>
                  </a:lnTo>
                  <a:lnTo>
                    <a:pt x="146021" y="45749"/>
                  </a:lnTo>
                  <a:lnTo>
                    <a:pt x="144858" y="45789"/>
                  </a:lnTo>
                  <a:lnTo>
                    <a:pt x="143959" y="45789"/>
                  </a:lnTo>
                  <a:lnTo>
                    <a:pt x="142175" y="45749"/>
                  </a:lnTo>
                  <a:lnTo>
                    <a:pt x="140391" y="45617"/>
                  </a:lnTo>
                  <a:lnTo>
                    <a:pt x="138634" y="45432"/>
                  </a:lnTo>
                  <a:lnTo>
                    <a:pt x="136876" y="45168"/>
                  </a:lnTo>
                  <a:lnTo>
                    <a:pt x="135145" y="44837"/>
                  </a:lnTo>
                  <a:lnTo>
                    <a:pt x="132568" y="44243"/>
                  </a:lnTo>
                  <a:lnTo>
                    <a:pt x="129185" y="43238"/>
                  </a:lnTo>
                  <a:lnTo>
                    <a:pt x="125842" y="42049"/>
                  </a:lnTo>
                  <a:lnTo>
                    <a:pt x="122565" y="40701"/>
                  </a:lnTo>
                  <a:lnTo>
                    <a:pt x="119327" y="39221"/>
                  </a:lnTo>
                  <a:lnTo>
                    <a:pt x="117729" y="38442"/>
                  </a:lnTo>
                  <a:lnTo>
                    <a:pt x="114650" y="36896"/>
                  </a:lnTo>
                  <a:lnTo>
                    <a:pt x="108518" y="33750"/>
                  </a:lnTo>
                  <a:lnTo>
                    <a:pt x="103893" y="31478"/>
                  </a:lnTo>
                  <a:lnTo>
                    <a:pt x="100774" y="30037"/>
                  </a:lnTo>
                  <a:lnTo>
                    <a:pt x="97603" y="28703"/>
                  </a:lnTo>
                  <a:lnTo>
                    <a:pt x="94379" y="27474"/>
                  </a:lnTo>
                  <a:lnTo>
                    <a:pt x="92740" y="26932"/>
                  </a:lnTo>
                  <a:lnTo>
                    <a:pt x="91696" y="26588"/>
                  </a:lnTo>
                  <a:lnTo>
                    <a:pt x="89595" y="25980"/>
                  </a:lnTo>
                  <a:lnTo>
                    <a:pt x="87481" y="25425"/>
                  </a:lnTo>
                  <a:lnTo>
                    <a:pt x="85340" y="24950"/>
                  </a:lnTo>
                  <a:lnTo>
                    <a:pt x="83199" y="24527"/>
                  </a:lnTo>
                  <a:lnTo>
                    <a:pt x="81032" y="24183"/>
                  </a:lnTo>
                  <a:lnTo>
                    <a:pt x="78878" y="23892"/>
                  </a:lnTo>
                  <a:lnTo>
                    <a:pt x="76698" y="23668"/>
                  </a:lnTo>
                  <a:lnTo>
                    <a:pt x="74517" y="23509"/>
                  </a:lnTo>
                  <a:lnTo>
                    <a:pt x="72337" y="23404"/>
                  </a:lnTo>
                  <a:lnTo>
                    <a:pt x="69060" y="23377"/>
                  </a:lnTo>
                  <a:lnTo>
                    <a:pt x="64686" y="23536"/>
                  </a:lnTo>
                  <a:lnTo>
                    <a:pt x="60325" y="23945"/>
                  </a:lnTo>
                  <a:lnTo>
                    <a:pt x="58158" y="24249"/>
                  </a:lnTo>
                  <a:lnTo>
                    <a:pt x="55938" y="24593"/>
                  </a:lnTo>
                  <a:lnTo>
                    <a:pt x="51537" y="25491"/>
                  </a:lnTo>
                  <a:lnTo>
                    <a:pt x="47203" y="26615"/>
                  </a:lnTo>
                  <a:lnTo>
                    <a:pt x="42908" y="27923"/>
                  </a:lnTo>
                  <a:lnTo>
                    <a:pt x="38679" y="29416"/>
                  </a:lnTo>
                  <a:lnTo>
                    <a:pt x="34504" y="31068"/>
                  </a:lnTo>
                  <a:lnTo>
                    <a:pt x="30381" y="32865"/>
                  </a:lnTo>
                  <a:lnTo>
                    <a:pt x="26324" y="34768"/>
                  </a:lnTo>
                  <a:lnTo>
                    <a:pt x="24315" y="35759"/>
                  </a:lnTo>
                  <a:lnTo>
                    <a:pt x="22664" y="36592"/>
                  </a:lnTo>
                  <a:lnTo>
                    <a:pt x="19413" y="38376"/>
                  </a:lnTo>
                  <a:lnTo>
                    <a:pt x="16215" y="40265"/>
                  </a:lnTo>
                  <a:lnTo>
                    <a:pt x="13083" y="42287"/>
                  </a:lnTo>
                  <a:lnTo>
                    <a:pt x="10030" y="44415"/>
                  </a:lnTo>
                  <a:lnTo>
                    <a:pt x="7057" y="46648"/>
                  </a:lnTo>
                  <a:lnTo>
                    <a:pt x="4163" y="49000"/>
                  </a:lnTo>
                  <a:lnTo>
                    <a:pt x="1362" y="51445"/>
                  </a:lnTo>
                  <a:lnTo>
                    <a:pt x="1" y="52713"/>
                  </a:lnTo>
                  <a:lnTo>
                    <a:pt x="1216" y="52713"/>
                  </a:lnTo>
                  <a:lnTo>
                    <a:pt x="2696" y="51379"/>
                  </a:lnTo>
                  <a:lnTo>
                    <a:pt x="5723" y="48802"/>
                  </a:lnTo>
                  <a:lnTo>
                    <a:pt x="8868" y="46357"/>
                  </a:lnTo>
                  <a:lnTo>
                    <a:pt x="12092" y="44031"/>
                  </a:lnTo>
                  <a:lnTo>
                    <a:pt x="15409" y="41824"/>
                  </a:lnTo>
                  <a:lnTo>
                    <a:pt x="18792" y="39750"/>
                  </a:lnTo>
                  <a:lnTo>
                    <a:pt x="22267" y="37794"/>
                  </a:lnTo>
                  <a:lnTo>
                    <a:pt x="25795" y="35944"/>
                  </a:lnTo>
                  <a:lnTo>
                    <a:pt x="27579" y="35072"/>
                  </a:lnTo>
                  <a:lnTo>
                    <a:pt x="29813" y="34028"/>
                  </a:lnTo>
                  <a:lnTo>
                    <a:pt x="34319" y="32033"/>
                  </a:lnTo>
                  <a:lnTo>
                    <a:pt x="38891" y="30222"/>
                  </a:lnTo>
                  <a:lnTo>
                    <a:pt x="43542" y="28610"/>
                  </a:lnTo>
                  <a:lnTo>
                    <a:pt x="48260" y="27196"/>
                  </a:lnTo>
                  <a:lnTo>
                    <a:pt x="51828" y="26311"/>
                  </a:lnTo>
                  <a:lnTo>
                    <a:pt x="54233" y="25795"/>
                  </a:lnTo>
                  <a:lnTo>
                    <a:pt x="56651" y="25346"/>
                  </a:lnTo>
                  <a:lnTo>
                    <a:pt x="59069" y="24963"/>
                  </a:lnTo>
                  <a:lnTo>
                    <a:pt x="61514" y="24646"/>
                  </a:lnTo>
                  <a:lnTo>
                    <a:pt x="63972" y="24408"/>
                  </a:lnTo>
                  <a:lnTo>
                    <a:pt x="65201" y="24329"/>
                  </a:lnTo>
                  <a:lnTo>
                    <a:pt x="66271" y="24262"/>
                  </a:lnTo>
                  <a:lnTo>
                    <a:pt x="68399" y="24183"/>
                  </a:lnTo>
                  <a:lnTo>
                    <a:pt x="71584" y="24183"/>
                  </a:lnTo>
                  <a:lnTo>
                    <a:pt x="75799" y="24408"/>
                  </a:lnTo>
                  <a:lnTo>
                    <a:pt x="80001" y="24884"/>
                  </a:lnTo>
                  <a:lnTo>
                    <a:pt x="84151" y="25584"/>
                  </a:lnTo>
                  <a:lnTo>
                    <a:pt x="88273" y="26522"/>
                  </a:lnTo>
                  <a:lnTo>
                    <a:pt x="92343" y="27685"/>
                  </a:lnTo>
                  <a:lnTo>
                    <a:pt x="96347" y="29073"/>
                  </a:lnTo>
                  <a:lnTo>
                    <a:pt x="98316" y="29852"/>
                  </a:lnTo>
                  <a:lnTo>
                    <a:pt x="99889" y="30513"/>
                  </a:lnTo>
                  <a:lnTo>
                    <a:pt x="102981" y="31900"/>
                  </a:lnTo>
                  <a:lnTo>
                    <a:pt x="107553" y="34147"/>
                  </a:lnTo>
                  <a:lnTo>
                    <a:pt x="113579" y="37266"/>
                  </a:lnTo>
                  <a:lnTo>
                    <a:pt x="118125" y="39565"/>
                  </a:lnTo>
                  <a:lnTo>
                    <a:pt x="121204" y="41018"/>
                  </a:lnTo>
                  <a:lnTo>
                    <a:pt x="122750" y="41706"/>
                  </a:lnTo>
                  <a:lnTo>
                    <a:pt x="124455" y="42432"/>
                  </a:lnTo>
                  <a:lnTo>
                    <a:pt x="127917" y="43714"/>
                  </a:lnTo>
                  <a:lnTo>
                    <a:pt x="131445" y="44785"/>
                  </a:lnTo>
                  <a:lnTo>
                    <a:pt x="134114" y="45432"/>
                  </a:lnTo>
                  <a:lnTo>
                    <a:pt x="135912" y="45789"/>
                  </a:lnTo>
                  <a:lnTo>
                    <a:pt x="137709" y="46093"/>
                  </a:lnTo>
                  <a:lnTo>
                    <a:pt x="139519" y="46317"/>
                  </a:lnTo>
                  <a:lnTo>
                    <a:pt x="141343" y="46476"/>
                  </a:lnTo>
                  <a:lnTo>
                    <a:pt x="143166" y="46555"/>
                  </a:lnTo>
                  <a:lnTo>
                    <a:pt x="145003" y="46568"/>
                  </a:lnTo>
                  <a:lnTo>
                    <a:pt x="146840" y="46516"/>
                  </a:lnTo>
                  <a:lnTo>
                    <a:pt x="148690" y="46370"/>
                  </a:lnTo>
                  <a:lnTo>
                    <a:pt x="150540" y="46159"/>
                  </a:lnTo>
                  <a:lnTo>
                    <a:pt x="151465" y="46013"/>
                  </a:lnTo>
                  <a:lnTo>
                    <a:pt x="152562" y="45828"/>
                  </a:lnTo>
                  <a:lnTo>
                    <a:pt x="154729" y="45353"/>
                  </a:lnTo>
                  <a:lnTo>
                    <a:pt x="156870" y="44771"/>
                  </a:lnTo>
                  <a:lnTo>
                    <a:pt x="158971" y="44084"/>
                  </a:lnTo>
                  <a:lnTo>
                    <a:pt x="161059" y="43305"/>
                  </a:lnTo>
                  <a:lnTo>
                    <a:pt x="163094" y="42446"/>
                  </a:lnTo>
                  <a:lnTo>
                    <a:pt x="165116" y="41507"/>
                  </a:lnTo>
                  <a:lnTo>
                    <a:pt x="167098" y="40503"/>
                  </a:lnTo>
                  <a:lnTo>
                    <a:pt x="168062" y="39974"/>
                  </a:lnTo>
                  <a:lnTo>
                    <a:pt x="169754" y="39023"/>
                  </a:lnTo>
                  <a:lnTo>
                    <a:pt x="172991" y="36988"/>
                  </a:lnTo>
                  <a:lnTo>
                    <a:pt x="175330" y="35323"/>
                  </a:lnTo>
                  <a:lnTo>
                    <a:pt x="176837" y="34147"/>
                  </a:lnTo>
                  <a:lnTo>
                    <a:pt x="178317" y="32918"/>
                  </a:lnTo>
                  <a:lnTo>
                    <a:pt x="179744" y="31649"/>
                  </a:lnTo>
                  <a:lnTo>
                    <a:pt x="180458" y="30975"/>
                  </a:lnTo>
                  <a:lnTo>
                    <a:pt x="181753" y="29707"/>
                  </a:lnTo>
                  <a:lnTo>
                    <a:pt x="184277" y="27077"/>
                  </a:lnTo>
                  <a:lnTo>
                    <a:pt x="186682" y="24329"/>
                  </a:lnTo>
                  <a:lnTo>
                    <a:pt x="188994" y="21501"/>
                  </a:lnTo>
                  <a:lnTo>
                    <a:pt x="191201" y="18593"/>
                  </a:lnTo>
                  <a:lnTo>
                    <a:pt x="193342" y="15620"/>
                  </a:lnTo>
                  <a:lnTo>
                    <a:pt x="196434" y="11088"/>
                  </a:lnTo>
                  <a:lnTo>
                    <a:pt x="198403" y="8035"/>
                  </a:lnTo>
                  <a:lnTo>
                    <a:pt x="200398" y="4864"/>
                  </a:lnTo>
                  <a:lnTo>
                    <a:pt x="202328" y="1639"/>
                  </a:lnTo>
                  <a:lnTo>
                    <a:pt x="202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4"/>
            <p:cNvSpPr/>
            <p:nvPr/>
          </p:nvSpPr>
          <p:spPr>
            <a:xfrm>
              <a:off x="2904933" y="3727309"/>
              <a:ext cx="6232138" cy="1416174"/>
            </a:xfrm>
            <a:custGeom>
              <a:avLst/>
              <a:gdLst/>
              <a:ahLst/>
              <a:cxnLst/>
              <a:rect l="l" t="t" r="r" b="b"/>
              <a:pathLst>
                <a:path w="195166" h="44349" extrusionOk="0">
                  <a:moveTo>
                    <a:pt x="195166" y="0"/>
                  </a:moveTo>
                  <a:lnTo>
                    <a:pt x="193170" y="3106"/>
                  </a:lnTo>
                  <a:lnTo>
                    <a:pt x="191109" y="6172"/>
                  </a:lnTo>
                  <a:lnTo>
                    <a:pt x="189999" y="7797"/>
                  </a:lnTo>
                  <a:lnTo>
                    <a:pt x="187713" y="11021"/>
                  </a:lnTo>
                  <a:lnTo>
                    <a:pt x="185361" y="14219"/>
                  </a:lnTo>
                  <a:lnTo>
                    <a:pt x="182929" y="17351"/>
                  </a:lnTo>
                  <a:lnTo>
                    <a:pt x="180392" y="20404"/>
                  </a:lnTo>
                  <a:lnTo>
                    <a:pt x="177749" y="23364"/>
                  </a:lnTo>
                  <a:lnTo>
                    <a:pt x="174987" y="26192"/>
                  </a:lnTo>
                  <a:lnTo>
                    <a:pt x="172093" y="28901"/>
                  </a:lnTo>
                  <a:lnTo>
                    <a:pt x="170600" y="30182"/>
                  </a:lnTo>
                  <a:lnTo>
                    <a:pt x="169781" y="30856"/>
                  </a:lnTo>
                  <a:lnTo>
                    <a:pt x="168116" y="32138"/>
                  </a:lnTo>
                  <a:lnTo>
                    <a:pt x="166385" y="33354"/>
                  </a:lnTo>
                  <a:lnTo>
                    <a:pt x="164614" y="34517"/>
                  </a:lnTo>
                  <a:lnTo>
                    <a:pt x="162803" y="35613"/>
                  </a:lnTo>
                  <a:lnTo>
                    <a:pt x="160953" y="36644"/>
                  </a:lnTo>
                  <a:lnTo>
                    <a:pt x="158139" y="38085"/>
                  </a:lnTo>
                  <a:lnTo>
                    <a:pt x="156223" y="38970"/>
                  </a:lnTo>
                  <a:lnTo>
                    <a:pt x="155165" y="39432"/>
                  </a:lnTo>
                  <a:lnTo>
                    <a:pt x="153011" y="40265"/>
                  </a:lnTo>
                  <a:lnTo>
                    <a:pt x="150831" y="41005"/>
                  </a:lnTo>
                  <a:lnTo>
                    <a:pt x="148611" y="41639"/>
                  </a:lnTo>
                  <a:lnTo>
                    <a:pt x="146365" y="42155"/>
                  </a:lnTo>
                  <a:lnTo>
                    <a:pt x="144105" y="42551"/>
                  </a:lnTo>
                  <a:lnTo>
                    <a:pt x="141819" y="42842"/>
                  </a:lnTo>
                  <a:lnTo>
                    <a:pt x="139519" y="43000"/>
                  </a:lnTo>
                  <a:lnTo>
                    <a:pt x="138357" y="43040"/>
                  </a:lnTo>
                  <a:lnTo>
                    <a:pt x="137458" y="43040"/>
                  </a:lnTo>
                  <a:lnTo>
                    <a:pt x="135674" y="43000"/>
                  </a:lnTo>
                  <a:lnTo>
                    <a:pt x="133890" y="42868"/>
                  </a:lnTo>
                  <a:lnTo>
                    <a:pt x="132133" y="42683"/>
                  </a:lnTo>
                  <a:lnTo>
                    <a:pt x="130375" y="42419"/>
                  </a:lnTo>
                  <a:lnTo>
                    <a:pt x="128644" y="42089"/>
                  </a:lnTo>
                  <a:lnTo>
                    <a:pt x="126067" y="41494"/>
                  </a:lnTo>
                  <a:lnTo>
                    <a:pt x="122684" y="40490"/>
                  </a:lnTo>
                  <a:lnTo>
                    <a:pt x="119341" y="39300"/>
                  </a:lnTo>
                  <a:lnTo>
                    <a:pt x="116064" y="37952"/>
                  </a:lnTo>
                  <a:lnTo>
                    <a:pt x="112826" y="36472"/>
                  </a:lnTo>
                  <a:lnTo>
                    <a:pt x="111227" y="35693"/>
                  </a:lnTo>
                  <a:lnTo>
                    <a:pt x="108148" y="34147"/>
                  </a:lnTo>
                  <a:lnTo>
                    <a:pt x="102017" y="31002"/>
                  </a:lnTo>
                  <a:lnTo>
                    <a:pt x="97392" y="28729"/>
                  </a:lnTo>
                  <a:lnTo>
                    <a:pt x="94273" y="27288"/>
                  </a:lnTo>
                  <a:lnTo>
                    <a:pt x="91102" y="25954"/>
                  </a:lnTo>
                  <a:lnTo>
                    <a:pt x="87877" y="24725"/>
                  </a:lnTo>
                  <a:lnTo>
                    <a:pt x="86239" y="24183"/>
                  </a:lnTo>
                  <a:lnTo>
                    <a:pt x="85195" y="23839"/>
                  </a:lnTo>
                  <a:lnTo>
                    <a:pt x="83094" y="23231"/>
                  </a:lnTo>
                  <a:lnTo>
                    <a:pt x="80979" y="22676"/>
                  </a:lnTo>
                  <a:lnTo>
                    <a:pt x="78839" y="22201"/>
                  </a:lnTo>
                  <a:lnTo>
                    <a:pt x="76698" y="21778"/>
                  </a:lnTo>
                  <a:lnTo>
                    <a:pt x="74531" y="21434"/>
                  </a:lnTo>
                  <a:lnTo>
                    <a:pt x="72377" y="21144"/>
                  </a:lnTo>
                  <a:lnTo>
                    <a:pt x="70196" y="20919"/>
                  </a:lnTo>
                  <a:lnTo>
                    <a:pt x="68016" y="20760"/>
                  </a:lnTo>
                  <a:lnTo>
                    <a:pt x="65835" y="20655"/>
                  </a:lnTo>
                  <a:lnTo>
                    <a:pt x="62558" y="20615"/>
                  </a:lnTo>
                  <a:lnTo>
                    <a:pt x="58184" y="20787"/>
                  </a:lnTo>
                  <a:lnTo>
                    <a:pt x="53824" y="21196"/>
                  </a:lnTo>
                  <a:lnTo>
                    <a:pt x="51656" y="21500"/>
                  </a:lnTo>
                  <a:lnTo>
                    <a:pt x="49436" y="21844"/>
                  </a:lnTo>
                  <a:lnTo>
                    <a:pt x="45036" y="22743"/>
                  </a:lnTo>
                  <a:lnTo>
                    <a:pt x="40702" y="23866"/>
                  </a:lnTo>
                  <a:lnTo>
                    <a:pt x="36407" y="25174"/>
                  </a:lnTo>
                  <a:lnTo>
                    <a:pt x="32178" y="26667"/>
                  </a:lnTo>
                  <a:lnTo>
                    <a:pt x="28002" y="28319"/>
                  </a:lnTo>
                  <a:lnTo>
                    <a:pt x="23880" y="30116"/>
                  </a:lnTo>
                  <a:lnTo>
                    <a:pt x="19823" y="32019"/>
                  </a:lnTo>
                  <a:lnTo>
                    <a:pt x="17814" y="33010"/>
                  </a:lnTo>
                  <a:lnTo>
                    <a:pt x="16638" y="33605"/>
                  </a:lnTo>
                  <a:lnTo>
                    <a:pt x="14312" y="34847"/>
                  </a:lnTo>
                  <a:lnTo>
                    <a:pt x="12026" y="36142"/>
                  </a:lnTo>
                  <a:lnTo>
                    <a:pt x="9753" y="37503"/>
                  </a:lnTo>
                  <a:lnTo>
                    <a:pt x="7520" y="38930"/>
                  </a:lnTo>
                  <a:lnTo>
                    <a:pt x="5326" y="40410"/>
                  </a:lnTo>
                  <a:lnTo>
                    <a:pt x="3159" y="41943"/>
                  </a:lnTo>
                  <a:lnTo>
                    <a:pt x="1045" y="43529"/>
                  </a:lnTo>
                  <a:lnTo>
                    <a:pt x="1" y="44348"/>
                  </a:lnTo>
                  <a:lnTo>
                    <a:pt x="1402" y="44348"/>
                  </a:lnTo>
                  <a:lnTo>
                    <a:pt x="2551" y="43476"/>
                  </a:lnTo>
                  <a:lnTo>
                    <a:pt x="4890" y="41785"/>
                  </a:lnTo>
                  <a:lnTo>
                    <a:pt x="7269" y="40159"/>
                  </a:lnTo>
                  <a:lnTo>
                    <a:pt x="9700" y="38587"/>
                  </a:lnTo>
                  <a:lnTo>
                    <a:pt x="12158" y="37080"/>
                  </a:lnTo>
                  <a:lnTo>
                    <a:pt x="14669" y="35653"/>
                  </a:lnTo>
                  <a:lnTo>
                    <a:pt x="17206" y="34279"/>
                  </a:lnTo>
                  <a:lnTo>
                    <a:pt x="19783" y="32957"/>
                  </a:lnTo>
                  <a:lnTo>
                    <a:pt x="21078" y="32323"/>
                  </a:lnTo>
                  <a:lnTo>
                    <a:pt x="23311" y="31279"/>
                  </a:lnTo>
                  <a:lnTo>
                    <a:pt x="27817" y="29284"/>
                  </a:lnTo>
                  <a:lnTo>
                    <a:pt x="32390" y="27473"/>
                  </a:lnTo>
                  <a:lnTo>
                    <a:pt x="37041" y="25861"/>
                  </a:lnTo>
                  <a:lnTo>
                    <a:pt x="41759" y="24447"/>
                  </a:lnTo>
                  <a:lnTo>
                    <a:pt x="45327" y="23562"/>
                  </a:lnTo>
                  <a:lnTo>
                    <a:pt x="47732" y="23046"/>
                  </a:lnTo>
                  <a:lnTo>
                    <a:pt x="50150" y="22597"/>
                  </a:lnTo>
                  <a:lnTo>
                    <a:pt x="52568" y="22214"/>
                  </a:lnTo>
                  <a:lnTo>
                    <a:pt x="55013" y="21897"/>
                  </a:lnTo>
                  <a:lnTo>
                    <a:pt x="57471" y="21659"/>
                  </a:lnTo>
                  <a:lnTo>
                    <a:pt x="58700" y="21580"/>
                  </a:lnTo>
                  <a:lnTo>
                    <a:pt x="59770" y="21514"/>
                  </a:lnTo>
                  <a:lnTo>
                    <a:pt x="61898" y="21434"/>
                  </a:lnTo>
                  <a:lnTo>
                    <a:pt x="65082" y="21434"/>
                  </a:lnTo>
                  <a:lnTo>
                    <a:pt x="69298" y="21659"/>
                  </a:lnTo>
                  <a:lnTo>
                    <a:pt x="73500" y="22135"/>
                  </a:lnTo>
                  <a:lnTo>
                    <a:pt x="77649" y="22835"/>
                  </a:lnTo>
                  <a:lnTo>
                    <a:pt x="81772" y="23773"/>
                  </a:lnTo>
                  <a:lnTo>
                    <a:pt x="85842" y="24936"/>
                  </a:lnTo>
                  <a:lnTo>
                    <a:pt x="89846" y="26324"/>
                  </a:lnTo>
                  <a:lnTo>
                    <a:pt x="91815" y="27103"/>
                  </a:lnTo>
                  <a:lnTo>
                    <a:pt x="93388" y="27764"/>
                  </a:lnTo>
                  <a:lnTo>
                    <a:pt x="96480" y="29152"/>
                  </a:lnTo>
                  <a:lnTo>
                    <a:pt x="101052" y="31398"/>
                  </a:lnTo>
                  <a:lnTo>
                    <a:pt x="107078" y="34517"/>
                  </a:lnTo>
                  <a:lnTo>
                    <a:pt x="111624" y="36816"/>
                  </a:lnTo>
                  <a:lnTo>
                    <a:pt x="114703" y="38270"/>
                  </a:lnTo>
                  <a:lnTo>
                    <a:pt x="116249" y="38957"/>
                  </a:lnTo>
                  <a:lnTo>
                    <a:pt x="117953" y="39684"/>
                  </a:lnTo>
                  <a:lnTo>
                    <a:pt x="121416" y="40965"/>
                  </a:lnTo>
                  <a:lnTo>
                    <a:pt x="124944" y="42036"/>
                  </a:lnTo>
                  <a:lnTo>
                    <a:pt x="127613" y="42683"/>
                  </a:lnTo>
                  <a:lnTo>
                    <a:pt x="129410" y="43040"/>
                  </a:lnTo>
                  <a:lnTo>
                    <a:pt x="131208" y="43331"/>
                  </a:lnTo>
                  <a:lnTo>
                    <a:pt x="133018" y="43569"/>
                  </a:lnTo>
                  <a:lnTo>
                    <a:pt x="134842" y="43727"/>
                  </a:lnTo>
                  <a:lnTo>
                    <a:pt x="136665" y="43806"/>
                  </a:lnTo>
                  <a:lnTo>
                    <a:pt x="138502" y="43820"/>
                  </a:lnTo>
                  <a:lnTo>
                    <a:pt x="140339" y="43767"/>
                  </a:lnTo>
                  <a:lnTo>
                    <a:pt x="142189" y="43621"/>
                  </a:lnTo>
                  <a:lnTo>
                    <a:pt x="144039" y="43410"/>
                  </a:lnTo>
                  <a:lnTo>
                    <a:pt x="144964" y="43265"/>
                  </a:lnTo>
                  <a:lnTo>
                    <a:pt x="145968" y="43093"/>
                  </a:lnTo>
                  <a:lnTo>
                    <a:pt x="147990" y="42670"/>
                  </a:lnTo>
                  <a:lnTo>
                    <a:pt x="149985" y="42155"/>
                  </a:lnTo>
                  <a:lnTo>
                    <a:pt x="151967" y="41547"/>
                  </a:lnTo>
                  <a:lnTo>
                    <a:pt x="153923" y="40873"/>
                  </a:lnTo>
                  <a:lnTo>
                    <a:pt x="155866" y="40106"/>
                  </a:lnTo>
                  <a:lnTo>
                    <a:pt x="157769" y="39261"/>
                  </a:lnTo>
                  <a:lnTo>
                    <a:pt x="159645" y="38362"/>
                  </a:lnTo>
                  <a:lnTo>
                    <a:pt x="161495" y="37371"/>
                  </a:lnTo>
                  <a:lnTo>
                    <a:pt x="163306" y="36327"/>
                  </a:lnTo>
                  <a:lnTo>
                    <a:pt x="165076" y="35230"/>
                  </a:lnTo>
                  <a:lnTo>
                    <a:pt x="166821" y="34067"/>
                  </a:lnTo>
                  <a:lnTo>
                    <a:pt x="168499" y="32852"/>
                  </a:lnTo>
                  <a:lnTo>
                    <a:pt x="170151" y="31583"/>
                  </a:lnTo>
                  <a:lnTo>
                    <a:pt x="171750" y="30275"/>
                  </a:lnTo>
                  <a:lnTo>
                    <a:pt x="173282" y="28927"/>
                  </a:lnTo>
                  <a:lnTo>
                    <a:pt x="174036" y="28227"/>
                  </a:lnTo>
                  <a:lnTo>
                    <a:pt x="175370" y="26958"/>
                  </a:lnTo>
                  <a:lnTo>
                    <a:pt x="177960" y="24315"/>
                  </a:lnTo>
                  <a:lnTo>
                    <a:pt x="180458" y="21566"/>
                  </a:lnTo>
                  <a:lnTo>
                    <a:pt x="182850" y="18739"/>
                  </a:lnTo>
                  <a:lnTo>
                    <a:pt x="185162" y="15831"/>
                  </a:lnTo>
                  <a:lnTo>
                    <a:pt x="187396" y="12858"/>
                  </a:lnTo>
                  <a:lnTo>
                    <a:pt x="190633" y="8339"/>
                  </a:lnTo>
                  <a:lnTo>
                    <a:pt x="192708" y="5286"/>
                  </a:lnTo>
                  <a:lnTo>
                    <a:pt x="193950" y="3423"/>
                  </a:lnTo>
                  <a:lnTo>
                    <a:pt x="195166" y="1547"/>
                  </a:lnTo>
                  <a:lnTo>
                    <a:pt x="195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 name="Google Shape;610;p24"/>
          <p:cNvSpPr/>
          <p:nvPr/>
        </p:nvSpPr>
        <p:spPr>
          <a:xfrm flipH="1">
            <a:off x="7719607" y="3302248"/>
            <a:ext cx="1781350" cy="2020675"/>
          </a:xfrm>
          <a:custGeom>
            <a:avLst/>
            <a:gdLst/>
            <a:ahLst/>
            <a:cxnLst/>
            <a:rect l="l" t="t" r="r" b="b"/>
            <a:pathLst>
              <a:path w="71254" h="80827" extrusionOk="0">
                <a:moveTo>
                  <a:pt x="0" y="6566"/>
                </a:moveTo>
                <a:cubicBezTo>
                  <a:pt x="6516" y="-3204"/>
                  <a:pt x="28155" y="-1382"/>
                  <a:pt x="35202" y="8013"/>
                </a:cubicBezTo>
                <a:cubicBezTo>
                  <a:pt x="38600" y="12543"/>
                  <a:pt x="38241" y="19338"/>
                  <a:pt x="37131" y="24890"/>
                </a:cubicBezTo>
                <a:cubicBezTo>
                  <a:pt x="36306" y="29015"/>
                  <a:pt x="33351" y="33927"/>
                  <a:pt x="35684" y="37428"/>
                </a:cubicBezTo>
                <a:cubicBezTo>
                  <a:pt x="41348" y="45925"/>
                  <a:pt x="54192" y="46229"/>
                  <a:pt x="62688" y="51894"/>
                </a:cubicBezTo>
                <a:cubicBezTo>
                  <a:pt x="70898" y="57369"/>
                  <a:pt x="73370" y="72001"/>
                  <a:pt x="68957" y="80827"/>
                </a:cubicBezTo>
              </a:path>
            </a:pathLst>
          </a:custGeom>
          <a:noFill/>
          <a:ln w="19050" cap="rnd" cmpd="sng">
            <a:solidFill>
              <a:schemeClr val="lt2"/>
            </a:solidFill>
            <a:prstDash val="dash"/>
            <a:round/>
            <a:headEnd type="none" w="med" len="med"/>
            <a:tailEnd type="none" w="med" len="med"/>
          </a:ln>
        </p:spPr>
      </p:sp>
      <p:sp>
        <p:nvSpPr>
          <p:cNvPr id="611" name="Google Shape;611;p24"/>
          <p:cNvSpPr/>
          <p:nvPr/>
        </p:nvSpPr>
        <p:spPr>
          <a:xfrm flipH="1">
            <a:off x="0" y="4107339"/>
            <a:ext cx="872550" cy="356175"/>
          </a:xfrm>
          <a:custGeom>
            <a:avLst/>
            <a:gdLst/>
            <a:ahLst/>
            <a:cxnLst/>
            <a:rect l="l" t="t" r="r" b="b"/>
            <a:pathLst>
              <a:path w="34902" h="14247" extrusionOk="0">
                <a:moveTo>
                  <a:pt x="0" y="14247"/>
                </a:moveTo>
                <a:cubicBezTo>
                  <a:pt x="968" y="10377"/>
                  <a:pt x="853" y="5678"/>
                  <a:pt x="3674" y="2857"/>
                </a:cubicBezTo>
                <a:cubicBezTo>
                  <a:pt x="6510" y="21"/>
                  <a:pt x="11473" y="-373"/>
                  <a:pt x="15430" y="286"/>
                </a:cubicBezTo>
                <a:cubicBezTo>
                  <a:pt x="22084" y="1394"/>
                  <a:pt x="31885" y="11830"/>
                  <a:pt x="34902" y="5797"/>
                </a:cubicBezTo>
              </a:path>
            </a:pathLst>
          </a:custGeom>
          <a:noFill/>
          <a:ln w="19050" cap="rnd" cmpd="sng">
            <a:solidFill>
              <a:schemeClr val="lt2"/>
            </a:solidFill>
            <a:prstDash val="dash"/>
            <a:round/>
            <a:headEnd type="none" w="med" len="med"/>
            <a:tailEnd type="none" w="med" len="med"/>
          </a:ln>
        </p:spPr>
      </p:sp>
      <p:grpSp>
        <p:nvGrpSpPr>
          <p:cNvPr id="612" name="Google Shape;612;p24"/>
          <p:cNvGrpSpPr/>
          <p:nvPr/>
        </p:nvGrpSpPr>
        <p:grpSpPr>
          <a:xfrm rot="-617645" flipH="1">
            <a:off x="911915" y="4387669"/>
            <a:ext cx="390771" cy="519572"/>
            <a:chOff x="6940425" y="4192275"/>
            <a:chExt cx="390772" cy="519574"/>
          </a:xfrm>
        </p:grpSpPr>
        <p:sp>
          <p:nvSpPr>
            <p:cNvPr id="613" name="Google Shape;613;p24"/>
            <p:cNvSpPr/>
            <p:nvPr/>
          </p:nvSpPr>
          <p:spPr>
            <a:xfrm>
              <a:off x="6940425" y="4192275"/>
              <a:ext cx="227940" cy="231352"/>
            </a:xfrm>
            <a:custGeom>
              <a:avLst/>
              <a:gdLst/>
              <a:ahLst/>
              <a:cxnLst/>
              <a:rect l="l" t="t" r="r" b="b"/>
              <a:pathLst>
                <a:path w="5479" h="5561" extrusionOk="0">
                  <a:moveTo>
                    <a:pt x="2076" y="501"/>
                  </a:moveTo>
                  <a:cubicBezTo>
                    <a:pt x="2543" y="501"/>
                    <a:pt x="3020" y="684"/>
                    <a:pt x="3365" y="982"/>
                  </a:cubicBezTo>
                  <a:cubicBezTo>
                    <a:pt x="3811" y="1355"/>
                    <a:pt x="4109" y="1846"/>
                    <a:pt x="4228" y="2411"/>
                  </a:cubicBezTo>
                  <a:cubicBezTo>
                    <a:pt x="4436" y="3349"/>
                    <a:pt x="4154" y="4614"/>
                    <a:pt x="3126" y="4942"/>
                  </a:cubicBezTo>
                  <a:cubicBezTo>
                    <a:pt x="2957" y="4998"/>
                    <a:pt x="2794" y="5024"/>
                    <a:pt x="2636" y="5024"/>
                  </a:cubicBezTo>
                  <a:cubicBezTo>
                    <a:pt x="1880" y="5024"/>
                    <a:pt x="1274" y="4424"/>
                    <a:pt x="953" y="3721"/>
                  </a:cubicBezTo>
                  <a:cubicBezTo>
                    <a:pt x="507" y="2754"/>
                    <a:pt x="328" y="893"/>
                    <a:pt x="1668" y="551"/>
                  </a:cubicBezTo>
                  <a:cubicBezTo>
                    <a:pt x="1801" y="517"/>
                    <a:pt x="1938" y="501"/>
                    <a:pt x="2076" y="501"/>
                  </a:cubicBezTo>
                  <a:close/>
                  <a:moveTo>
                    <a:pt x="2255" y="0"/>
                  </a:moveTo>
                  <a:cubicBezTo>
                    <a:pt x="2027" y="0"/>
                    <a:pt x="1797" y="35"/>
                    <a:pt x="1578" y="104"/>
                  </a:cubicBezTo>
                  <a:cubicBezTo>
                    <a:pt x="1385" y="164"/>
                    <a:pt x="1191" y="253"/>
                    <a:pt x="1028" y="372"/>
                  </a:cubicBezTo>
                  <a:cubicBezTo>
                    <a:pt x="179" y="1012"/>
                    <a:pt x="1" y="2367"/>
                    <a:pt x="254" y="3334"/>
                  </a:cubicBezTo>
                  <a:cubicBezTo>
                    <a:pt x="537" y="4442"/>
                    <a:pt x="1533" y="5560"/>
                    <a:pt x="2694" y="5560"/>
                  </a:cubicBezTo>
                  <a:cubicBezTo>
                    <a:pt x="2937" y="5560"/>
                    <a:pt x="3187" y="5511"/>
                    <a:pt x="3439" y="5403"/>
                  </a:cubicBezTo>
                  <a:cubicBezTo>
                    <a:pt x="5478" y="4525"/>
                    <a:pt x="4987" y="1608"/>
                    <a:pt x="3513" y="417"/>
                  </a:cubicBezTo>
                  <a:cubicBezTo>
                    <a:pt x="3166" y="139"/>
                    <a:pt x="2713" y="0"/>
                    <a:pt x="2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4"/>
            <p:cNvSpPr/>
            <p:nvPr/>
          </p:nvSpPr>
          <p:spPr>
            <a:xfrm>
              <a:off x="6975746" y="4425874"/>
              <a:ext cx="355452" cy="285976"/>
            </a:xfrm>
            <a:custGeom>
              <a:avLst/>
              <a:gdLst/>
              <a:ahLst/>
              <a:cxnLst/>
              <a:rect l="l" t="t" r="r" b="b"/>
              <a:pathLst>
                <a:path w="8544" h="6874" extrusionOk="0">
                  <a:moveTo>
                    <a:pt x="3833" y="546"/>
                  </a:moveTo>
                  <a:cubicBezTo>
                    <a:pt x="5545" y="546"/>
                    <a:pt x="7047" y="2033"/>
                    <a:pt x="7874" y="3510"/>
                  </a:cubicBezTo>
                  <a:cubicBezTo>
                    <a:pt x="6639" y="3926"/>
                    <a:pt x="2143" y="5846"/>
                    <a:pt x="953" y="6293"/>
                  </a:cubicBezTo>
                  <a:cubicBezTo>
                    <a:pt x="759" y="5206"/>
                    <a:pt x="506" y="3926"/>
                    <a:pt x="863" y="2840"/>
                  </a:cubicBezTo>
                  <a:cubicBezTo>
                    <a:pt x="1191" y="1842"/>
                    <a:pt x="1935" y="994"/>
                    <a:pt x="2947" y="681"/>
                  </a:cubicBezTo>
                  <a:cubicBezTo>
                    <a:pt x="3247" y="589"/>
                    <a:pt x="3543" y="546"/>
                    <a:pt x="3833" y="546"/>
                  </a:cubicBezTo>
                  <a:close/>
                  <a:moveTo>
                    <a:pt x="3836" y="0"/>
                  </a:moveTo>
                  <a:cubicBezTo>
                    <a:pt x="3653" y="0"/>
                    <a:pt x="3471" y="14"/>
                    <a:pt x="3290" y="41"/>
                  </a:cubicBezTo>
                  <a:cubicBezTo>
                    <a:pt x="1072" y="384"/>
                    <a:pt x="0" y="2482"/>
                    <a:pt x="89" y="4462"/>
                  </a:cubicBezTo>
                  <a:cubicBezTo>
                    <a:pt x="134" y="5126"/>
                    <a:pt x="690" y="6874"/>
                    <a:pt x="830" y="6874"/>
                  </a:cubicBezTo>
                  <a:cubicBezTo>
                    <a:pt x="831" y="6874"/>
                    <a:pt x="833" y="6874"/>
                    <a:pt x="834" y="6874"/>
                  </a:cubicBezTo>
                  <a:cubicBezTo>
                    <a:pt x="2188" y="6591"/>
                    <a:pt x="8365" y="3882"/>
                    <a:pt x="8425" y="3837"/>
                  </a:cubicBezTo>
                  <a:cubicBezTo>
                    <a:pt x="8440" y="3807"/>
                    <a:pt x="8470" y="3777"/>
                    <a:pt x="8470" y="3748"/>
                  </a:cubicBezTo>
                  <a:cubicBezTo>
                    <a:pt x="8544" y="3376"/>
                    <a:pt x="8246" y="2587"/>
                    <a:pt x="7844" y="2110"/>
                  </a:cubicBezTo>
                  <a:cubicBezTo>
                    <a:pt x="7413" y="1604"/>
                    <a:pt x="6907" y="1158"/>
                    <a:pt x="6356" y="800"/>
                  </a:cubicBezTo>
                  <a:cubicBezTo>
                    <a:pt x="5614" y="318"/>
                    <a:pt x="4728" y="0"/>
                    <a:pt x="3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24"/>
          <p:cNvSpPr/>
          <p:nvPr/>
        </p:nvSpPr>
        <p:spPr>
          <a:xfrm>
            <a:off x="1468100" y="4567001"/>
            <a:ext cx="1094441" cy="216969"/>
          </a:xfrm>
          <a:custGeom>
            <a:avLst/>
            <a:gdLst/>
            <a:ahLst/>
            <a:cxnLst/>
            <a:rect l="l" t="t" r="r" b="b"/>
            <a:pathLst>
              <a:path w="40389" h="8196" extrusionOk="0">
                <a:moveTo>
                  <a:pt x="0" y="7267"/>
                </a:moveTo>
                <a:cubicBezTo>
                  <a:pt x="6929" y="10730"/>
                  <a:pt x="14926" y="3104"/>
                  <a:pt x="22313" y="771"/>
                </a:cubicBezTo>
                <a:cubicBezTo>
                  <a:pt x="28214" y="-1093"/>
                  <a:pt x="36011" y="633"/>
                  <a:pt x="40389" y="5007"/>
                </a:cubicBezTo>
              </a:path>
            </a:pathLst>
          </a:custGeom>
          <a:noFill/>
          <a:ln w="19050" cap="rnd" cmpd="sng">
            <a:solidFill>
              <a:schemeClr val="lt2"/>
            </a:solidFill>
            <a:prstDash val="dash"/>
            <a:round/>
            <a:headEnd type="none" w="med" len="med"/>
            <a:tailEnd type="none" w="med" len="med"/>
          </a:ln>
        </p:spPr>
      </p:sp>
      <p:sp>
        <p:nvSpPr>
          <p:cNvPr id="616" name="Google Shape;616;p24"/>
          <p:cNvSpPr/>
          <p:nvPr/>
        </p:nvSpPr>
        <p:spPr>
          <a:xfrm rot="3478118" flipH="1">
            <a:off x="2726924" y="4438296"/>
            <a:ext cx="391405" cy="611673"/>
          </a:xfrm>
          <a:custGeom>
            <a:avLst/>
            <a:gdLst/>
            <a:ahLst/>
            <a:cxnLst/>
            <a:rect l="l" t="t" r="r" b="b"/>
            <a:pathLst>
              <a:path w="11161" h="17442" extrusionOk="0">
                <a:moveTo>
                  <a:pt x="10614" y="732"/>
                </a:moveTo>
                <a:lnTo>
                  <a:pt x="10614" y="732"/>
                </a:lnTo>
                <a:cubicBezTo>
                  <a:pt x="10539" y="2980"/>
                  <a:pt x="10554" y="5213"/>
                  <a:pt x="10658" y="7460"/>
                </a:cubicBezTo>
                <a:cubicBezTo>
                  <a:pt x="9989" y="7029"/>
                  <a:pt x="9319" y="6597"/>
                  <a:pt x="8634" y="6150"/>
                </a:cubicBezTo>
                <a:cubicBezTo>
                  <a:pt x="8587" y="6119"/>
                  <a:pt x="8537" y="6104"/>
                  <a:pt x="8489" y="6104"/>
                </a:cubicBezTo>
                <a:cubicBezTo>
                  <a:pt x="8402" y="6104"/>
                  <a:pt x="8320" y="6153"/>
                  <a:pt x="8262" y="6240"/>
                </a:cubicBezTo>
                <a:cubicBezTo>
                  <a:pt x="7265" y="8115"/>
                  <a:pt x="6610" y="10110"/>
                  <a:pt x="6386" y="12223"/>
                </a:cubicBezTo>
                <a:cubicBezTo>
                  <a:pt x="6238" y="13623"/>
                  <a:pt x="6014" y="15587"/>
                  <a:pt x="6818" y="16853"/>
                </a:cubicBezTo>
                <a:cubicBezTo>
                  <a:pt x="5464" y="16347"/>
                  <a:pt x="4585" y="15126"/>
                  <a:pt x="3811" y="13935"/>
                </a:cubicBezTo>
                <a:cubicBezTo>
                  <a:pt x="3768" y="13874"/>
                  <a:pt x="3708" y="13848"/>
                  <a:pt x="3646" y="13848"/>
                </a:cubicBezTo>
                <a:cubicBezTo>
                  <a:pt x="3558" y="13848"/>
                  <a:pt x="3468" y="13901"/>
                  <a:pt x="3424" y="13980"/>
                </a:cubicBezTo>
                <a:cubicBezTo>
                  <a:pt x="2888" y="14947"/>
                  <a:pt x="2308" y="15885"/>
                  <a:pt x="1698" y="16808"/>
                </a:cubicBezTo>
                <a:cubicBezTo>
                  <a:pt x="879" y="12313"/>
                  <a:pt x="3156" y="8547"/>
                  <a:pt x="6238" y="5406"/>
                </a:cubicBezTo>
                <a:cubicBezTo>
                  <a:pt x="6342" y="5287"/>
                  <a:pt x="6252" y="5079"/>
                  <a:pt x="6089" y="5064"/>
                </a:cubicBezTo>
                <a:cubicBezTo>
                  <a:pt x="5568" y="5004"/>
                  <a:pt x="5106" y="4915"/>
                  <a:pt x="4615" y="4781"/>
                </a:cubicBezTo>
                <a:cubicBezTo>
                  <a:pt x="6744" y="3635"/>
                  <a:pt x="8738" y="2280"/>
                  <a:pt x="10614" y="732"/>
                </a:cubicBezTo>
                <a:close/>
                <a:moveTo>
                  <a:pt x="10833" y="1"/>
                </a:moveTo>
                <a:cubicBezTo>
                  <a:pt x="10791" y="1"/>
                  <a:pt x="10747" y="15"/>
                  <a:pt x="10703" y="48"/>
                </a:cubicBezTo>
                <a:cubicBezTo>
                  <a:pt x="8619" y="1834"/>
                  <a:pt x="6371" y="3352"/>
                  <a:pt x="3945" y="4632"/>
                </a:cubicBezTo>
                <a:cubicBezTo>
                  <a:pt x="3796" y="4707"/>
                  <a:pt x="3737" y="4989"/>
                  <a:pt x="3930" y="5049"/>
                </a:cubicBezTo>
                <a:cubicBezTo>
                  <a:pt x="4496" y="5228"/>
                  <a:pt x="5032" y="5347"/>
                  <a:pt x="5612" y="5436"/>
                </a:cubicBezTo>
                <a:cubicBezTo>
                  <a:pt x="2710" y="8487"/>
                  <a:pt x="1" y="12744"/>
                  <a:pt x="1549" y="17046"/>
                </a:cubicBezTo>
                <a:cubicBezTo>
                  <a:pt x="1534" y="17076"/>
                  <a:pt x="1519" y="17091"/>
                  <a:pt x="1504" y="17106"/>
                </a:cubicBezTo>
                <a:cubicBezTo>
                  <a:pt x="1429" y="17219"/>
                  <a:pt x="1523" y="17342"/>
                  <a:pt x="1626" y="17342"/>
                </a:cubicBezTo>
                <a:cubicBezTo>
                  <a:pt x="1645" y="17342"/>
                  <a:pt x="1664" y="17338"/>
                  <a:pt x="1683" y="17329"/>
                </a:cubicBezTo>
                <a:cubicBezTo>
                  <a:pt x="1690" y="17331"/>
                  <a:pt x="1698" y="17333"/>
                  <a:pt x="1707" y="17333"/>
                </a:cubicBezTo>
                <a:cubicBezTo>
                  <a:pt x="1750" y="17333"/>
                  <a:pt x="1799" y="17302"/>
                  <a:pt x="1787" y="17240"/>
                </a:cubicBezTo>
                <a:cubicBezTo>
                  <a:pt x="1787" y="17225"/>
                  <a:pt x="1787" y="17225"/>
                  <a:pt x="1787" y="17210"/>
                </a:cubicBezTo>
                <a:cubicBezTo>
                  <a:pt x="2472" y="16347"/>
                  <a:pt x="3082" y="15439"/>
                  <a:pt x="3648" y="14486"/>
                </a:cubicBezTo>
                <a:cubicBezTo>
                  <a:pt x="4526" y="15811"/>
                  <a:pt x="5553" y="17031"/>
                  <a:pt x="7175" y="17433"/>
                </a:cubicBezTo>
                <a:cubicBezTo>
                  <a:pt x="7196" y="17439"/>
                  <a:pt x="7215" y="17441"/>
                  <a:pt x="7233" y="17441"/>
                </a:cubicBezTo>
                <a:cubicBezTo>
                  <a:pt x="7359" y="17441"/>
                  <a:pt x="7426" y="17312"/>
                  <a:pt x="7413" y="17195"/>
                </a:cubicBezTo>
                <a:cubicBezTo>
                  <a:pt x="7503" y="17121"/>
                  <a:pt x="7547" y="17001"/>
                  <a:pt x="7443" y="16882"/>
                </a:cubicBezTo>
                <a:cubicBezTo>
                  <a:pt x="6342" y="15573"/>
                  <a:pt x="6744" y="12863"/>
                  <a:pt x="7012" y="11315"/>
                </a:cubicBezTo>
                <a:cubicBezTo>
                  <a:pt x="7279" y="9678"/>
                  <a:pt x="7830" y="8145"/>
                  <a:pt x="8589" y="6686"/>
                </a:cubicBezTo>
                <a:cubicBezTo>
                  <a:pt x="9304" y="7163"/>
                  <a:pt x="10033" y="7624"/>
                  <a:pt x="10763" y="8100"/>
                </a:cubicBezTo>
                <a:cubicBezTo>
                  <a:pt x="10810" y="8128"/>
                  <a:pt x="10860" y="8141"/>
                  <a:pt x="10909" y="8141"/>
                </a:cubicBezTo>
                <a:cubicBezTo>
                  <a:pt x="11043" y="8141"/>
                  <a:pt x="11160" y="8041"/>
                  <a:pt x="11150" y="7877"/>
                </a:cubicBezTo>
                <a:cubicBezTo>
                  <a:pt x="11001" y="5347"/>
                  <a:pt x="10971" y="2816"/>
                  <a:pt x="11075" y="271"/>
                </a:cubicBezTo>
                <a:cubicBezTo>
                  <a:pt x="11075" y="136"/>
                  <a:pt x="10965" y="1"/>
                  <a:pt x="108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4"/>
          <p:cNvSpPr/>
          <p:nvPr/>
        </p:nvSpPr>
        <p:spPr>
          <a:xfrm rot="-6299960">
            <a:off x="670627" y="180646"/>
            <a:ext cx="407113" cy="627406"/>
          </a:xfrm>
          <a:custGeom>
            <a:avLst/>
            <a:gdLst/>
            <a:ahLst/>
            <a:cxnLst/>
            <a:rect l="l" t="t" r="r" b="b"/>
            <a:pathLst>
              <a:path w="16285" h="25097" extrusionOk="0">
                <a:moveTo>
                  <a:pt x="9259" y="13292"/>
                </a:moveTo>
                <a:cubicBezTo>
                  <a:pt x="6564" y="13947"/>
                  <a:pt x="3766" y="13188"/>
                  <a:pt x="2605" y="10524"/>
                </a:cubicBezTo>
                <a:cubicBezTo>
                  <a:pt x="1980" y="9050"/>
                  <a:pt x="2456" y="7889"/>
                  <a:pt x="3424" y="7234"/>
                </a:cubicBezTo>
                <a:cubicBezTo>
                  <a:pt x="4376" y="6579"/>
                  <a:pt x="5775" y="6416"/>
                  <a:pt x="7056" y="6966"/>
                </a:cubicBezTo>
                <a:cubicBezTo>
                  <a:pt x="9229" y="7934"/>
                  <a:pt x="10539" y="10211"/>
                  <a:pt x="10732" y="12786"/>
                </a:cubicBezTo>
                <a:cubicBezTo>
                  <a:pt x="10256" y="12995"/>
                  <a:pt x="9765" y="13173"/>
                  <a:pt x="9259" y="13292"/>
                </a:cubicBezTo>
                <a:close/>
                <a:moveTo>
                  <a:pt x="15972" y="3930"/>
                </a:moveTo>
                <a:cubicBezTo>
                  <a:pt x="15719" y="2843"/>
                  <a:pt x="15272" y="1831"/>
                  <a:pt x="14647" y="997"/>
                </a:cubicBezTo>
                <a:cubicBezTo>
                  <a:pt x="14364" y="625"/>
                  <a:pt x="14022" y="313"/>
                  <a:pt x="13679" y="30"/>
                </a:cubicBezTo>
                <a:cubicBezTo>
                  <a:pt x="13664" y="0"/>
                  <a:pt x="13620" y="0"/>
                  <a:pt x="13590" y="30"/>
                </a:cubicBezTo>
                <a:cubicBezTo>
                  <a:pt x="13575" y="45"/>
                  <a:pt x="13575" y="89"/>
                  <a:pt x="13590" y="104"/>
                </a:cubicBezTo>
                <a:cubicBezTo>
                  <a:pt x="13873" y="447"/>
                  <a:pt x="14096" y="834"/>
                  <a:pt x="14334" y="1221"/>
                </a:cubicBezTo>
                <a:cubicBezTo>
                  <a:pt x="14840" y="2054"/>
                  <a:pt x="15287" y="2992"/>
                  <a:pt x="15510" y="4019"/>
                </a:cubicBezTo>
                <a:cubicBezTo>
                  <a:pt x="15793" y="5374"/>
                  <a:pt x="15748" y="6847"/>
                  <a:pt x="15153" y="8291"/>
                </a:cubicBezTo>
                <a:cubicBezTo>
                  <a:pt x="14394" y="10167"/>
                  <a:pt x="12965" y="11610"/>
                  <a:pt x="11298" y="12504"/>
                </a:cubicBezTo>
                <a:cubicBezTo>
                  <a:pt x="11030" y="9794"/>
                  <a:pt x="9601" y="7428"/>
                  <a:pt x="7294" y="6416"/>
                </a:cubicBezTo>
                <a:cubicBezTo>
                  <a:pt x="5820" y="5761"/>
                  <a:pt x="4168" y="5939"/>
                  <a:pt x="3066" y="6713"/>
                </a:cubicBezTo>
                <a:cubicBezTo>
                  <a:pt x="1905" y="7532"/>
                  <a:pt x="1310" y="8961"/>
                  <a:pt x="2114" y="10732"/>
                </a:cubicBezTo>
                <a:cubicBezTo>
                  <a:pt x="3394" y="13620"/>
                  <a:pt x="6430" y="14468"/>
                  <a:pt x="9378" y="13739"/>
                </a:cubicBezTo>
                <a:cubicBezTo>
                  <a:pt x="9839" y="13620"/>
                  <a:pt x="10300" y="13471"/>
                  <a:pt x="10762" y="13278"/>
                </a:cubicBezTo>
                <a:cubicBezTo>
                  <a:pt x="10762" y="13531"/>
                  <a:pt x="10762" y="13799"/>
                  <a:pt x="10747" y="14066"/>
                </a:cubicBezTo>
                <a:cubicBezTo>
                  <a:pt x="10583" y="16671"/>
                  <a:pt x="9303" y="19410"/>
                  <a:pt x="6654" y="21360"/>
                </a:cubicBezTo>
                <a:cubicBezTo>
                  <a:pt x="5805" y="21985"/>
                  <a:pt x="4882" y="22476"/>
                  <a:pt x="3930" y="22893"/>
                </a:cubicBezTo>
                <a:cubicBezTo>
                  <a:pt x="3126" y="23236"/>
                  <a:pt x="2278" y="23503"/>
                  <a:pt x="1414" y="23697"/>
                </a:cubicBezTo>
                <a:lnTo>
                  <a:pt x="4019" y="21301"/>
                </a:lnTo>
                <a:cubicBezTo>
                  <a:pt x="4093" y="21226"/>
                  <a:pt x="4704" y="20750"/>
                  <a:pt x="4987" y="20422"/>
                </a:cubicBezTo>
                <a:cubicBezTo>
                  <a:pt x="5046" y="20363"/>
                  <a:pt x="5091" y="20318"/>
                  <a:pt x="5106" y="20273"/>
                </a:cubicBezTo>
                <a:cubicBezTo>
                  <a:pt x="5150" y="20110"/>
                  <a:pt x="5150" y="20050"/>
                  <a:pt x="5091" y="20006"/>
                </a:cubicBezTo>
                <a:cubicBezTo>
                  <a:pt x="4882" y="19782"/>
                  <a:pt x="4629" y="20110"/>
                  <a:pt x="3677" y="20928"/>
                </a:cubicBezTo>
                <a:lnTo>
                  <a:pt x="938" y="23295"/>
                </a:lnTo>
                <a:cubicBezTo>
                  <a:pt x="878" y="23340"/>
                  <a:pt x="283" y="23786"/>
                  <a:pt x="119" y="24024"/>
                </a:cubicBezTo>
                <a:cubicBezTo>
                  <a:pt x="0" y="24203"/>
                  <a:pt x="30" y="24367"/>
                  <a:pt x="75" y="24456"/>
                </a:cubicBezTo>
                <a:cubicBezTo>
                  <a:pt x="75" y="24456"/>
                  <a:pt x="223" y="24620"/>
                  <a:pt x="521" y="24650"/>
                </a:cubicBezTo>
                <a:cubicBezTo>
                  <a:pt x="1027" y="24709"/>
                  <a:pt x="2248" y="24813"/>
                  <a:pt x="2367" y="24828"/>
                </a:cubicBezTo>
                <a:lnTo>
                  <a:pt x="4004" y="24932"/>
                </a:lnTo>
                <a:lnTo>
                  <a:pt x="6669" y="25096"/>
                </a:lnTo>
                <a:cubicBezTo>
                  <a:pt x="6728" y="25096"/>
                  <a:pt x="6788" y="25066"/>
                  <a:pt x="6788" y="25007"/>
                </a:cubicBezTo>
                <a:cubicBezTo>
                  <a:pt x="6803" y="24947"/>
                  <a:pt x="6758" y="24888"/>
                  <a:pt x="6698" y="24873"/>
                </a:cubicBezTo>
                <a:lnTo>
                  <a:pt x="4064" y="24411"/>
                </a:lnTo>
                <a:lnTo>
                  <a:pt x="2426" y="24203"/>
                </a:lnTo>
                <a:cubicBezTo>
                  <a:pt x="2352" y="24203"/>
                  <a:pt x="1801" y="24144"/>
                  <a:pt x="1295" y="24084"/>
                </a:cubicBezTo>
                <a:cubicBezTo>
                  <a:pt x="2263" y="23935"/>
                  <a:pt x="3215" y="23697"/>
                  <a:pt x="4123" y="23355"/>
                </a:cubicBezTo>
                <a:cubicBezTo>
                  <a:pt x="5121" y="22968"/>
                  <a:pt x="6073" y="22432"/>
                  <a:pt x="6966" y="21777"/>
                </a:cubicBezTo>
                <a:cubicBezTo>
                  <a:pt x="9765" y="19752"/>
                  <a:pt x="11134" y="16865"/>
                  <a:pt x="11328" y="14096"/>
                </a:cubicBezTo>
                <a:cubicBezTo>
                  <a:pt x="11357" y="13739"/>
                  <a:pt x="11357" y="13367"/>
                  <a:pt x="11342" y="13010"/>
                </a:cubicBezTo>
                <a:cubicBezTo>
                  <a:pt x="13158" y="12072"/>
                  <a:pt x="14766" y="10524"/>
                  <a:pt x="15600" y="8470"/>
                </a:cubicBezTo>
                <a:cubicBezTo>
                  <a:pt x="16225" y="6922"/>
                  <a:pt x="16284" y="5359"/>
                  <a:pt x="15972" y="39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4"/>
          <p:cNvSpPr/>
          <p:nvPr/>
        </p:nvSpPr>
        <p:spPr>
          <a:xfrm>
            <a:off x="506025" y="551725"/>
            <a:ext cx="373325" cy="1066225"/>
          </a:xfrm>
          <a:custGeom>
            <a:avLst/>
            <a:gdLst/>
            <a:ahLst/>
            <a:cxnLst/>
            <a:rect l="l" t="t" r="r" b="b"/>
            <a:pathLst>
              <a:path w="14933" h="42649" extrusionOk="0">
                <a:moveTo>
                  <a:pt x="13557" y="42649"/>
                </a:moveTo>
                <a:cubicBezTo>
                  <a:pt x="20228" y="29307"/>
                  <a:pt x="0" y="14917"/>
                  <a:pt x="0" y="0"/>
                </a:cubicBezTo>
              </a:path>
            </a:pathLst>
          </a:custGeom>
          <a:noFill/>
          <a:ln w="19050" cap="rnd" cmpd="sng">
            <a:solidFill>
              <a:schemeClr val="lt2"/>
            </a:solidFill>
            <a:prstDash val="dash"/>
            <a:round/>
            <a:headEnd type="none" w="med" len="med"/>
            <a:tailEnd type="none" w="med" len="med"/>
          </a:ln>
        </p:spPr>
      </p:sp>
      <p:sp>
        <p:nvSpPr>
          <p:cNvPr id="619" name="Google Shape;619;p24"/>
          <p:cNvSpPr/>
          <p:nvPr/>
        </p:nvSpPr>
        <p:spPr>
          <a:xfrm rot="1467770">
            <a:off x="394727" y="2369780"/>
            <a:ext cx="595905" cy="781884"/>
          </a:xfrm>
          <a:custGeom>
            <a:avLst/>
            <a:gdLst/>
            <a:ahLst/>
            <a:cxnLst/>
            <a:rect l="l" t="t" r="r" b="b"/>
            <a:pathLst>
              <a:path w="24970" h="32763" extrusionOk="0">
                <a:moveTo>
                  <a:pt x="22031" y="32763"/>
                </a:moveTo>
                <a:cubicBezTo>
                  <a:pt x="26385" y="26231"/>
                  <a:pt x="26051" y="14031"/>
                  <a:pt x="19771" y="9321"/>
                </a:cubicBezTo>
                <a:cubicBezTo>
                  <a:pt x="13942" y="4949"/>
                  <a:pt x="1770" y="7068"/>
                  <a:pt x="0" y="0"/>
                </a:cubicBezTo>
              </a:path>
            </a:pathLst>
          </a:custGeom>
          <a:noFill/>
          <a:ln w="19050" cap="rnd" cmpd="sng">
            <a:solidFill>
              <a:schemeClr val="lt2"/>
            </a:solidFill>
            <a:prstDash val="dash"/>
            <a:round/>
            <a:headEnd type="none" w="med" len="med"/>
            <a:tailEnd type="none" w="med" len="med"/>
          </a:ln>
        </p:spPr>
      </p:sp>
      <p:grpSp>
        <p:nvGrpSpPr>
          <p:cNvPr id="620" name="Google Shape;620;p24"/>
          <p:cNvGrpSpPr/>
          <p:nvPr/>
        </p:nvGrpSpPr>
        <p:grpSpPr>
          <a:xfrm rot="2186892">
            <a:off x="69631" y="3191881"/>
            <a:ext cx="733305" cy="773280"/>
            <a:chOff x="3045450" y="3675050"/>
            <a:chExt cx="733300" cy="773275"/>
          </a:xfrm>
        </p:grpSpPr>
        <p:sp>
          <p:nvSpPr>
            <p:cNvPr id="621" name="Google Shape;621;p24"/>
            <p:cNvSpPr/>
            <p:nvPr/>
          </p:nvSpPr>
          <p:spPr>
            <a:xfrm>
              <a:off x="3697225" y="3972000"/>
              <a:ext cx="81525" cy="20250"/>
            </a:xfrm>
            <a:custGeom>
              <a:avLst/>
              <a:gdLst/>
              <a:ahLst/>
              <a:cxnLst/>
              <a:rect l="l" t="t" r="r" b="b"/>
              <a:pathLst>
                <a:path w="3261" h="810" extrusionOk="0">
                  <a:moveTo>
                    <a:pt x="2263" y="0"/>
                  </a:moveTo>
                  <a:cubicBezTo>
                    <a:pt x="2010" y="15"/>
                    <a:pt x="1742" y="75"/>
                    <a:pt x="1489" y="105"/>
                  </a:cubicBezTo>
                  <a:cubicBezTo>
                    <a:pt x="1207" y="134"/>
                    <a:pt x="954" y="194"/>
                    <a:pt x="686" y="253"/>
                  </a:cubicBezTo>
                  <a:cubicBezTo>
                    <a:pt x="537" y="283"/>
                    <a:pt x="433" y="313"/>
                    <a:pt x="299" y="387"/>
                  </a:cubicBezTo>
                  <a:cubicBezTo>
                    <a:pt x="254" y="417"/>
                    <a:pt x="209" y="432"/>
                    <a:pt x="165" y="462"/>
                  </a:cubicBezTo>
                  <a:cubicBezTo>
                    <a:pt x="120" y="506"/>
                    <a:pt x="105" y="551"/>
                    <a:pt x="31" y="581"/>
                  </a:cubicBezTo>
                  <a:cubicBezTo>
                    <a:pt x="1" y="596"/>
                    <a:pt x="16" y="640"/>
                    <a:pt x="46" y="655"/>
                  </a:cubicBezTo>
                  <a:cubicBezTo>
                    <a:pt x="120" y="670"/>
                    <a:pt x="135" y="700"/>
                    <a:pt x="194" y="730"/>
                  </a:cubicBezTo>
                  <a:cubicBezTo>
                    <a:pt x="239" y="759"/>
                    <a:pt x="299" y="759"/>
                    <a:pt x="343" y="774"/>
                  </a:cubicBezTo>
                  <a:cubicBezTo>
                    <a:pt x="452" y="796"/>
                    <a:pt x="537" y="810"/>
                    <a:pt x="639" y="810"/>
                  </a:cubicBezTo>
                  <a:cubicBezTo>
                    <a:pt x="677" y="810"/>
                    <a:pt x="716" y="808"/>
                    <a:pt x="760" y="804"/>
                  </a:cubicBezTo>
                  <a:cubicBezTo>
                    <a:pt x="1013" y="804"/>
                    <a:pt x="1281" y="789"/>
                    <a:pt x="1534" y="745"/>
                  </a:cubicBezTo>
                  <a:cubicBezTo>
                    <a:pt x="2070" y="685"/>
                    <a:pt x="2621" y="626"/>
                    <a:pt x="3127" y="387"/>
                  </a:cubicBezTo>
                  <a:cubicBezTo>
                    <a:pt x="3261" y="328"/>
                    <a:pt x="3231" y="90"/>
                    <a:pt x="3082" y="60"/>
                  </a:cubicBezTo>
                  <a:cubicBezTo>
                    <a:pt x="2948" y="30"/>
                    <a:pt x="2814" y="30"/>
                    <a:pt x="2680" y="30"/>
                  </a:cubicBezTo>
                  <a:cubicBezTo>
                    <a:pt x="2546" y="15"/>
                    <a:pt x="2397" y="0"/>
                    <a:pt x="2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4"/>
            <p:cNvSpPr/>
            <p:nvPr/>
          </p:nvSpPr>
          <p:spPr>
            <a:xfrm>
              <a:off x="3113750" y="3815700"/>
              <a:ext cx="497550" cy="632625"/>
            </a:xfrm>
            <a:custGeom>
              <a:avLst/>
              <a:gdLst/>
              <a:ahLst/>
              <a:cxnLst/>
              <a:rect l="l" t="t" r="r" b="b"/>
              <a:pathLst>
                <a:path w="19902" h="25305" extrusionOk="0">
                  <a:moveTo>
                    <a:pt x="12265" y="6230"/>
                  </a:moveTo>
                  <a:cubicBezTo>
                    <a:pt x="12759" y="6230"/>
                    <a:pt x="12896" y="6917"/>
                    <a:pt x="12831" y="7369"/>
                  </a:cubicBezTo>
                  <a:cubicBezTo>
                    <a:pt x="12682" y="8396"/>
                    <a:pt x="11908" y="9244"/>
                    <a:pt x="10926" y="9765"/>
                  </a:cubicBezTo>
                  <a:cubicBezTo>
                    <a:pt x="10896" y="9066"/>
                    <a:pt x="10941" y="8366"/>
                    <a:pt x="11104" y="7696"/>
                  </a:cubicBezTo>
                  <a:cubicBezTo>
                    <a:pt x="11238" y="7190"/>
                    <a:pt x="11462" y="6476"/>
                    <a:pt x="12012" y="6282"/>
                  </a:cubicBezTo>
                  <a:cubicBezTo>
                    <a:pt x="12105" y="6247"/>
                    <a:pt x="12190" y="6230"/>
                    <a:pt x="12265" y="6230"/>
                  </a:cubicBezTo>
                  <a:close/>
                  <a:moveTo>
                    <a:pt x="6647" y="7066"/>
                  </a:moveTo>
                  <a:cubicBezTo>
                    <a:pt x="6777" y="7066"/>
                    <a:pt x="6932" y="7138"/>
                    <a:pt x="7115" y="7309"/>
                  </a:cubicBezTo>
                  <a:cubicBezTo>
                    <a:pt x="7532" y="7696"/>
                    <a:pt x="7651" y="8336"/>
                    <a:pt x="7800" y="8872"/>
                  </a:cubicBezTo>
                  <a:cubicBezTo>
                    <a:pt x="7934" y="9334"/>
                    <a:pt x="8038" y="9795"/>
                    <a:pt x="8157" y="10271"/>
                  </a:cubicBezTo>
                  <a:cubicBezTo>
                    <a:pt x="7830" y="10212"/>
                    <a:pt x="7517" y="10122"/>
                    <a:pt x="7249" y="9974"/>
                  </a:cubicBezTo>
                  <a:cubicBezTo>
                    <a:pt x="6758" y="9706"/>
                    <a:pt x="6371" y="9259"/>
                    <a:pt x="6178" y="8738"/>
                  </a:cubicBezTo>
                  <a:cubicBezTo>
                    <a:pt x="6010" y="8283"/>
                    <a:pt x="6112" y="7066"/>
                    <a:pt x="6647" y="7066"/>
                  </a:cubicBezTo>
                  <a:close/>
                  <a:moveTo>
                    <a:pt x="10682" y="860"/>
                  </a:moveTo>
                  <a:cubicBezTo>
                    <a:pt x="11426" y="860"/>
                    <a:pt x="12169" y="928"/>
                    <a:pt x="12891" y="1058"/>
                  </a:cubicBezTo>
                  <a:cubicBezTo>
                    <a:pt x="14528" y="1340"/>
                    <a:pt x="16344" y="1861"/>
                    <a:pt x="17579" y="3007"/>
                  </a:cubicBezTo>
                  <a:cubicBezTo>
                    <a:pt x="19172" y="4481"/>
                    <a:pt x="18800" y="6565"/>
                    <a:pt x="18294" y="8440"/>
                  </a:cubicBezTo>
                  <a:cubicBezTo>
                    <a:pt x="18011" y="9512"/>
                    <a:pt x="17639" y="10554"/>
                    <a:pt x="16954" y="11432"/>
                  </a:cubicBezTo>
                  <a:cubicBezTo>
                    <a:pt x="16329" y="12251"/>
                    <a:pt x="15540" y="12921"/>
                    <a:pt x="14915" y="13725"/>
                  </a:cubicBezTo>
                  <a:cubicBezTo>
                    <a:pt x="13799" y="15168"/>
                    <a:pt x="13293" y="17312"/>
                    <a:pt x="14052" y="19024"/>
                  </a:cubicBezTo>
                  <a:cubicBezTo>
                    <a:pt x="13650" y="19158"/>
                    <a:pt x="13233" y="19247"/>
                    <a:pt x="12831" y="19336"/>
                  </a:cubicBezTo>
                  <a:cubicBezTo>
                    <a:pt x="12042" y="16791"/>
                    <a:pt x="11447" y="14201"/>
                    <a:pt x="11090" y="11566"/>
                  </a:cubicBezTo>
                  <a:cubicBezTo>
                    <a:pt x="11045" y="11150"/>
                    <a:pt x="10985" y="10733"/>
                    <a:pt x="10956" y="10316"/>
                  </a:cubicBezTo>
                  <a:cubicBezTo>
                    <a:pt x="11804" y="9899"/>
                    <a:pt x="12548" y="9289"/>
                    <a:pt x="12980" y="8560"/>
                  </a:cubicBezTo>
                  <a:cubicBezTo>
                    <a:pt x="13456" y="7771"/>
                    <a:pt x="13769" y="6282"/>
                    <a:pt x="12727" y="5761"/>
                  </a:cubicBezTo>
                  <a:cubicBezTo>
                    <a:pt x="12536" y="5666"/>
                    <a:pt x="12356" y="5623"/>
                    <a:pt x="12186" y="5623"/>
                  </a:cubicBezTo>
                  <a:cubicBezTo>
                    <a:pt x="11245" y="5623"/>
                    <a:pt x="10641" y="6931"/>
                    <a:pt x="10464" y="7726"/>
                  </a:cubicBezTo>
                  <a:cubicBezTo>
                    <a:pt x="10286" y="8485"/>
                    <a:pt x="10241" y="9259"/>
                    <a:pt x="10271" y="10048"/>
                  </a:cubicBezTo>
                  <a:cubicBezTo>
                    <a:pt x="9773" y="10228"/>
                    <a:pt x="9237" y="10318"/>
                    <a:pt x="8722" y="10318"/>
                  </a:cubicBezTo>
                  <a:cubicBezTo>
                    <a:pt x="8683" y="10318"/>
                    <a:pt x="8643" y="10317"/>
                    <a:pt x="8604" y="10316"/>
                  </a:cubicBezTo>
                  <a:cubicBezTo>
                    <a:pt x="8500" y="9855"/>
                    <a:pt x="8395" y="9408"/>
                    <a:pt x="8276" y="8961"/>
                  </a:cubicBezTo>
                  <a:cubicBezTo>
                    <a:pt x="8077" y="8272"/>
                    <a:pt x="7689" y="6636"/>
                    <a:pt x="6733" y="6636"/>
                  </a:cubicBezTo>
                  <a:cubicBezTo>
                    <a:pt x="6616" y="6636"/>
                    <a:pt x="6491" y="6660"/>
                    <a:pt x="6356" y="6714"/>
                  </a:cubicBezTo>
                  <a:cubicBezTo>
                    <a:pt x="5165" y="7175"/>
                    <a:pt x="5612" y="8947"/>
                    <a:pt x="6192" y="9691"/>
                  </a:cubicBezTo>
                  <a:cubicBezTo>
                    <a:pt x="6743" y="10375"/>
                    <a:pt x="7487" y="10718"/>
                    <a:pt x="8291" y="10822"/>
                  </a:cubicBezTo>
                  <a:lnTo>
                    <a:pt x="8306" y="10822"/>
                  </a:lnTo>
                  <a:cubicBezTo>
                    <a:pt x="8961" y="13695"/>
                    <a:pt x="9229" y="16597"/>
                    <a:pt x="9378" y="19530"/>
                  </a:cubicBezTo>
                  <a:cubicBezTo>
                    <a:pt x="8916" y="19485"/>
                    <a:pt x="8440" y="19411"/>
                    <a:pt x="7964" y="19381"/>
                  </a:cubicBezTo>
                  <a:lnTo>
                    <a:pt x="7934" y="19381"/>
                  </a:lnTo>
                  <a:cubicBezTo>
                    <a:pt x="7815" y="18086"/>
                    <a:pt x="6981" y="16940"/>
                    <a:pt x="6148" y="15987"/>
                  </a:cubicBezTo>
                  <a:cubicBezTo>
                    <a:pt x="5180" y="14871"/>
                    <a:pt x="4034" y="13903"/>
                    <a:pt x="3096" y="12727"/>
                  </a:cubicBezTo>
                  <a:cubicBezTo>
                    <a:pt x="2114" y="11477"/>
                    <a:pt x="1578" y="10048"/>
                    <a:pt x="1638" y="8455"/>
                  </a:cubicBezTo>
                  <a:cubicBezTo>
                    <a:pt x="1712" y="6833"/>
                    <a:pt x="2352" y="5255"/>
                    <a:pt x="3349" y="4005"/>
                  </a:cubicBezTo>
                  <a:cubicBezTo>
                    <a:pt x="5133" y="1799"/>
                    <a:pt x="7914" y="860"/>
                    <a:pt x="10682" y="860"/>
                  </a:cubicBezTo>
                  <a:close/>
                  <a:moveTo>
                    <a:pt x="10316" y="10584"/>
                  </a:moveTo>
                  <a:cubicBezTo>
                    <a:pt x="10390" y="11551"/>
                    <a:pt x="10569" y="12534"/>
                    <a:pt x="10747" y="13472"/>
                  </a:cubicBezTo>
                  <a:cubicBezTo>
                    <a:pt x="11104" y="15481"/>
                    <a:pt x="11611" y="17476"/>
                    <a:pt x="12221" y="19440"/>
                  </a:cubicBezTo>
                  <a:cubicBezTo>
                    <a:pt x="11983" y="19470"/>
                    <a:pt x="11730" y="19500"/>
                    <a:pt x="11491" y="19530"/>
                  </a:cubicBezTo>
                  <a:cubicBezTo>
                    <a:pt x="11117" y="19559"/>
                    <a:pt x="10742" y="19575"/>
                    <a:pt x="10367" y="19575"/>
                  </a:cubicBezTo>
                  <a:cubicBezTo>
                    <a:pt x="10161" y="19575"/>
                    <a:pt x="9956" y="19570"/>
                    <a:pt x="9750" y="19559"/>
                  </a:cubicBezTo>
                  <a:cubicBezTo>
                    <a:pt x="9705" y="19559"/>
                    <a:pt x="9646" y="19559"/>
                    <a:pt x="9586" y="19545"/>
                  </a:cubicBezTo>
                  <a:cubicBezTo>
                    <a:pt x="9720" y="16642"/>
                    <a:pt x="9363" y="13695"/>
                    <a:pt x="8723" y="10837"/>
                  </a:cubicBezTo>
                  <a:lnTo>
                    <a:pt x="8723" y="10837"/>
                  </a:lnTo>
                  <a:cubicBezTo>
                    <a:pt x="8761" y="10838"/>
                    <a:pt x="8800" y="10839"/>
                    <a:pt x="8838" y="10839"/>
                  </a:cubicBezTo>
                  <a:cubicBezTo>
                    <a:pt x="9336" y="10839"/>
                    <a:pt x="9832" y="10750"/>
                    <a:pt x="10316" y="10584"/>
                  </a:cubicBezTo>
                  <a:close/>
                  <a:moveTo>
                    <a:pt x="14870" y="19470"/>
                  </a:moveTo>
                  <a:cubicBezTo>
                    <a:pt x="15034" y="19813"/>
                    <a:pt x="15198" y="20170"/>
                    <a:pt x="15332" y="20527"/>
                  </a:cubicBezTo>
                  <a:cubicBezTo>
                    <a:pt x="15213" y="20527"/>
                    <a:pt x="15094" y="20572"/>
                    <a:pt x="15019" y="20676"/>
                  </a:cubicBezTo>
                  <a:cubicBezTo>
                    <a:pt x="14722" y="21167"/>
                    <a:pt x="14349" y="21495"/>
                    <a:pt x="13814" y="21703"/>
                  </a:cubicBezTo>
                  <a:cubicBezTo>
                    <a:pt x="13278" y="21896"/>
                    <a:pt x="12697" y="21971"/>
                    <a:pt x="12132" y="21971"/>
                  </a:cubicBezTo>
                  <a:cubicBezTo>
                    <a:pt x="12103" y="21971"/>
                    <a:pt x="12073" y="21971"/>
                    <a:pt x="12044" y="21971"/>
                  </a:cubicBezTo>
                  <a:cubicBezTo>
                    <a:pt x="10632" y="21971"/>
                    <a:pt x="9277" y="21618"/>
                    <a:pt x="7979" y="21108"/>
                  </a:cubicBezTo>
                  <a:cubicBezTo>
                    <a:pt x="7964" y="21093"/>
                    <a:pt x="7964" y="21093"/>
                    <a:pt x="7949" y="21093"/>
                  </a:cubicBezTo>
                  <a:cubicBezTo>
                    <a:pt x="7934" y="20795"/>
                    <a:pt x="7949" y="20482"/>
                    <a:pt x="7994" y="20185"/>
                  </a:cubicBezTo>
                  <a:cubicBezTo>
                    <a:pt x="8621" y="20342"/>
                    <a:pt x="9300" y="20402"/>
                    <a:pt x="9973" y="20402"/>
                  </a:cubicBezTo>
                  <a:cubicBezTo>
                    <a:pt x="10512" y="20402"/>
                    <a:pt x="11048" y="20363"/>
                    <a:pt x="11551" y="20304"/>
                  </a:cubicBezTo>
                  <a:cubicBezTo>
                    <a:pt x="12697" y="20185"/>
                    <a:pt x="13799" y="19887"/>
                    <a:pt x="14870" y="19470"/>
                  </a:cubicBezTo>
                  <a:close/>
                  <a:moveTo>
                    <a:pt x="15510" y="21137"/>
                  </a:moveTo>
                  <a:cubicBezTo>
                    <a:pt x="15615" y="21569"/>
                    <a:pt x="15659" y="22001"/>
                    <a:pt x="15585" y="22417"/>
                  </a:cubicBezTo>
                  <a:cubicBezTo>
                    <a:pt x="15257" y="22432"/>
                    <a:pt x="14975" y="22611"/>
                    <a:pt x="14677" y="22715"/>
                  </a:cubicBezTo>
                  <a:cubicBezTo>
                    <a:pt x="14394" y="22819"/>
                    <a:pt x="14096" y="22909"/>
                    <a:pt x="13799" y="22983"/>
                  </a:cubicBezTo>
                  <a:cubicBezTo>
                    <a:pt x="13173" y="23162"/>
                    <a:pt x="12519" y="23251"/>
                    <a:pt x="11864" y="23296"/>
                  </a:cubicBezTo>
                  <a:cubicBezTo>
                    <a:pt x="11707" y="23304"/>
                    <a:pt x="11551" y="23308"/>
                    <a:pt x="11394" y="23308"/>
                  </a:cubicBezTo>
                  <a:cubicBezTo>
                    <a:pt x="10402" y="23308"/>
                    <a:pt x="9406" y="23149"/>
                    <a:pt x="8455" y="22879"/>
                  </a:cubicBezTo>
                  <a:cubicBezTo>
                    <a:pt x="8217" y="22432"/>
                    <a:pt x="8053" y="21971"/>
                    <a:pt x="7979" y="21480"/>
                  </a:cubicBezTo>
                  <a:lnTo>
                    <a:pt x="7979" y="21480"/>
                  </a:lnTo>
                  <a:cubicBezTo>
                    <a:pt x="9281" y="22195"/>
                    <a:pt x="10804" y="22553"/>
                    <a:pt x="12282" y="22553"/>
                  </a:cubicBezTo>
                  <a:cubicBezTo>
                    <a:pt x="12341" y="22553"/>
                    <a:pt x="12400" y="22553"/>
                    <a:pt x="12459" y="22551"/>
                  </a:cubicBezTo>
                  <a:cubicBezTo>
                    <a:pt x="13575" y="22522"/>
                    <a:pt x="14945" y="22179"/>
                    <a:pt x="15510" y="21137"/>
                  </a:cubicBezTo>
                  <a:close/>
                  <a:moveTo>
                    <a:pt x="15376" y="23057"/>
                  </a:moveTo>
                  <a:lnTo>
                    <a:pt x="15376" y="23057"/>
                  </a:lnTo>
                  <a:cubicBezTo>
                    <a:pt x="15317" y="23147"/>
                    <a:pt x="15272" y="23251"/>
                    <a:pt x="15198" y="23340"/>
                  </a:cubicBezTo>
                  <a:cubicBezTo>
                    <a:pt x="14439" y="24367"/>
                    <a:pt x="12935" y="24725"/>
                    <a:pt x="11745" y="24725"/>
                  </a:cubicBezTo>
                  <a:cubicBezTo>
                    <a:pt x="10554" y="24725"/>
                    <a:pt x="9482" y="24248"/>
                    <a:pt x="8768" y="23325"/>
                  </a:cubicBezTo>
                  <a:lnTo>
                    <a:pt x="8768" y="23325"/>
                  </a:lnTo>
                  <a:cubicBezTo>
                    <a:pt x="9675" y="23623"/>
                    <a:pt x="10619" y="23761"/>
                    <a:pt x="11578" y="23761"/>
                  </a:cubicBezTo>
                  <a:cubicBezTo>
                    <a:pt x="11673" y="23761"/>
                    <a:pt x="11768" y="23760"/>
                    <a:pt x="11864" y="23757"/>
                  </a:cubicBezTo>
                  <a:cubicBezTo>
                    <a:pt x="12548" y="23742"/>
                    <a:pt x="13218" y="23668"/>
                    <a:pt x="13873" y="23519"/>
                  </a:cubicBezTo>
                  <a:cubicBezTo>
                    <a:pt x="14215" y="23444"/>
                    <a:pt x="14558" y="23340"/>
                    <a:pt x="14885" y="23236"/>
                  </a:cubicBezTo>
                  <a:cubicBezTo>
                    <a:pt x="15049" y="23177"/>
                    <a:pt x="15213" y="23117"/>
                    <a:pt x="15376" y="23057"/>
                  </a:cubicBezTo>
                  <a:close/>
                  <a:moveTo>
                    <a:pt x="10633" y="0"/>
                  </a:moveTo>
                  <a:cubicBezTo>
                    <a:pt x="8151" y="0"/>
                    <a:pt x="5679" y="691"/>
                    <a:pt x="3766" y="2323"/>
                  </a:cubicBezTo>
                  <a:cubicBezTo>
                    <a:pt x="1340" y="4392"/>
                    <a:pt x="0" y="8024"/>
                    <a:pt x="1206" y="11090"/>
                  </a:cubicBezTo>
                  <a:cubicBezTo>
                    <a:pt x="1846" y="12727"/>
                    <a:pt x="3126" y="13978"/>
                    <a:pt x="4376" y="15183"/>
                  </a:cubicBezTo>
                  <a:cubicBezTo>
                    <a:pt x="5017" y="15808"/>
                    <a:pt x="5657" y="16434"/>
                    <a:pt x="6237" y="17118"/>
                  </a:cubicBezTo>
                  <a:cubicBezTo>
                    <a:pt x="6847" y="17863"/>
                    <a:pt x="7234" y="18696"/>
                    <a:pt x="7592" y="19574"/>
                  </a:cubicBezTo>
                  <a:cubicBezTo>
                    <a:pt x="7592" y="19589"/>
                    <a:pt x="7607" y="19604"/>
                    <a:pt x="7621" y="19619"/>
                  </a:cubicBezTo>
                  <a:cubicBezTo>
                    <a:pt x="7562" y="19783"/>
                    <a:pt x="7607" y="20006"/>
                    <a:pt x="7770" y="20095"/>
                  </a:cubicBezTo>
                  <a:cubicBezTo>
                    <a:pt x="7502" y="20959"/>
                    <a:pt x="7592" y="21896"/>
                    <a:pt x="7949" y="22730"/>
                  </a:cubicBezTo>
                  <a:cubicBezTo>
                    <a:pt x="7815" y="22760"/>
                    <a:pt x="7755" y="22953"/>
                    <a:pt x="7889" y="23013"/>
                  </a:cubicBezTo>
                  <a:cubicBezTo>
                    <a:pt x="7964" y="23043"/>
                    <a:pt x="8038" y="23072"/>
                    <a:pt x="8113" y="23102"/>
                  </a:cubicBezTo>
                  <a:cubicBezTo>
                    <a:pt x="8485" y="23802"/>
                    <a:pt x="9035" y="24382"/>
                    <a:pt x="9705" y="24754"/>
                  </a:cubicBezTo>
                  <a:cubicBezTo>
                    <a:pt x="10364" y="25117"/>
                    <a:pt x="11202" y="25304"/>
                    <a:pt x="12058" y="25304"/>
                  </a:cubicBezTo>
                  <a:cubicBezTo>
                    <a:pt x="13695" y="25304"/>
                    <a:pt x="15396" y="24618"/>
                    <a:pt x="16031" y="23162"/>
                  </a:cubicBezTo>
                  <a:cubicBezTo>
                    <a:pt x="16642" y="21733"/>
                    <a:pt x="15957" y="20170"/>
                    <a:pt x="15332" y="18875"/>
                  </a:cubicBezTo>
                  <a:cubicBezTo>
                    <a:pt x="15287" y="18785"/>
                    <a:pt x="15153" y="18711"/>
                    <a:pt x="15049" y="18711"/>
                  </a:cubicBezTo>
                  <a:cubicBezTo>
                    <a:pt x="14870" y="17788"/>
                    <a:pt x="14736" y="16895"/>
                    <a:pt x="14989" y="15957"/>
                  </a:cubicBezTo>
                  <a:cubicBezTo>
                    <a:pt x="15257" y="14915"/>
                    <a:pt x="15868" y="14112"/>
                    <a:pt x="16567" y="13308"/>
                  </a:cubicBezTo>
                  <a:cubicBezTo>
                    <a:pt x="17192" y="12593"/>
                    <a:pt x="17847" y="11879"/>
                    <a:pt x="18279" y="11030"/>
                  </a:cubicBezTo>
                  <a:cubicBezTo>
                    <a:pt x="18726" y="10167"/>
                    <a:pt x="18979" y="9214"/>
                    <a:pt x="19202" y="8277"/>
                  </a:cubicBezTo>
                  <a:cubicBezTo>
                    <a:pt x="19634" y="6416"/>
                    <a:pt x="19901" y="4422"/>
                    <a:pt x="18592" y="2844"/>
                  </a:cubicBezTo>
                  <a:cubicBezTo>
                    <a:pt x="17490" y="1519"/>
                    <a:pt x="15749" y="849"/>
                    <a:pt x="14141" y="447"/>
                  </a:cubicBezTo>
                  <a:cubicBezTo>
                    <a:pt x="13009" y="158"/>
                    <a:pt x="11820" y="0"/>
                    <a:pt x="106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4"/>
            <p:cNvSpPr/>
            <p:nvPr/>
          </p:nvSpPr>
          <p:spPr>
            <a:xfrm>
              <a:off x="3055700" y="4149125"/>
              <a:ext cx="75925" cy="40700"/>
            </a:xfrm>
            <a:custGeom>
              <a:avLst/>
              <a:gdLst/>
              <a:ahLst/>
              <a:cxnLst/>
              <a:rect l="l" t="t" r="r" b="b"/>
              <a:pathLst>
                <a:path w="3037" h="1628" extrusionOk="0">
                  <a:moveTo>
                    <a:pt x="2636" y="0"/>
                  </a:moveTo>
                  <a:cubicBezTo>
                    <a:pt x="2538" y="0"/>
                    <a:pt x="2441" y="18"/>
                    <a:pt x="2352" y="45"/>
                  </a:cubicBezTo>
                  <a:cubicBezTo>
                    <a:pt x="2263" y="60"/>
                    <a:pt x="2173" y="90"/>
                    <a:pt x="2084" y="105"/>
                  </a:cubicBezTo>
                  <a:cubicBezTo>
                    <a:pt x="1980" y="120"/>
                    <a:pt x="1906" y="164"/>
                    <a:pt x="1816" y="194"/>
                  </a:cubicBezTo>
                  <a:cubicBezTo>
                    <a:pt x="1801" y="209"/>
                    <a:pt x="1786" y="209"/>
                    <a:pt x="1772" y="224"/>
                  </a:cubicBezTo>
                  <a:cubicBezTo>
                    <a:pt x="1682" y="254"/>
                    <a:pt x="1593" y="283"/>
                    <a:pt x="1519" y="313"/>
                  </a:cubicBezTo>
                  <a:cubicBezTo>
                    <a:pt x="1459" y="328"/>
                    <a:pt x="1414" y="343"/>
                    <a:pt x="1370" y="358"/>
                  </a:cubicBezTo>
                  <a:cubicBezTo>
                    <a:pt x="1340" y="373"/>
                    <a:pt x="1310" y="388"/>
                    <a:pt x="1295" y="388"/>
                  </a:cubicBezTo>
                  <a:cubicBezTo>
                    <a:pt x="1266" y="402"/>
                    <a:pt x="1251" y="402"/>
                    <a:pt x="1236" y="417"/>
                  </a:cubicBezTo>
                  <a:cubicBezTo>
                    <a:pt x="1146" y="447"/>
                    <a:pt x="1042" y="477"/>
                    <a:pt x="953" y="507"/>
                  </a:cubicBezTo>
                  <a:cubicBezTo>
                    <a:pt x="834" y="551"/>
                    <a:pt x="745" y="611"/>
                    <a:pt x="685" y="685"/>
                  </a:cubicBezTo>
                  <a:cubicBezTo>
                    <a:pt x="640" y="700"/>
                    <a:pt x="581" y="715"/>
                    <a:pt x="536" y="730"/>
                  </a:cubicBezTo>
                  <a:cubicBezTo>
                    <a:pt x="432" y="775"/>
                    <a:pt x="313" y="804"/>
                    <a:pt x="224" y="864"/>
                  </a:cubicBezTo>
                  <a:cubicBezTo>
                    <a:pt x="15" y="998"/>
                    <a:pt x="0" y="1296"/>
                    <a:pt x="224" y="1415"/>
                  </a:cubicBezTo>
                  <a:cubicBezTo>
                    <a:pt x="328" y="1489"/>
                    <a:pt x="432" y="1519"/>
                    <a:pt x="566" y="1534"/>
                  </a:cubicBezTo>
                  <a:cubicBezTo>
                    <a:pt x="640" y="1549"/>
                    <a:pt x="715" y="1549"/>
                    <a:pt x="789" y="1564"/>
                  </a:cubicBezTo>
                  <a:cubicBezTo>
                    <a:pt x="884" y="1611"/>
                    <a:pt x="994" y="1628"/>
                    <a:pt x="1108" y="1628"/>
                  </a:cubicBezTo>
                  <a:cubicBezTo>
                    <a:pt x="1280" y="1628"/>
                    <a:pt x="1462" y="1590"/>
                    <a:pt x="1623" y="1564"/>
                  </a:cubicBezTo>
                  <a:cubicBezTo>
                    <a:pt x="1861" y="1504"/>
                    <a:pt x="2099" y="1385"/>
                    <a:pt x="2322" y="1266"/>
                  </a:cubicBezTo>
                  <a:cubicBezTo>
                    <a:pt x="2560" y="1132"/>
                    <a:pt x="2754" y="923"/>
                    <a:pt x="2903" y="700"/>
                  </a:cubicBezTo>
                  <a:cubicBezTo>
                    <a:pt x="2992" y="581"/>
                    <a:pt x="3022" y="462"/>
                    <a:pt x="3022" y="313"/>
                  </a:cubicBezTo>
                  <a:cubicBezTo>
                    <a:pt x="3022" y="254"/>
                    <a:pt x="3037" y="120"/>
                    <a:pt x="2962" y="90"/>
                  </a:cubicBezTo>
                  <a:cubicBezTo>
                    <a:pt x="2865" y="25"/>
                    <a:pt x="2751" y="0"/>
                    <a:pt x="2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4"/>
            <p:cNvSpPr/>
            <p:nvPr/>
          </p:nvSpPr>
          <p:spPr>
            <a:xfrm>
              <a:off x="3045450" y="3808325"/>
              <a:ext cx="100150" cy="94350"/>
            </a:xfrm>
            <a:custGeom>
              <a:avLst/>
              <a:gdLst/>
              <a:ahLst/>
              <a:cxnLst/>
              <a:rect l="l" t="t" r="r" b="b"/>
              <a:pathLst>
                <a:path w="4006" h="3774" extrusionOk="0">
                  <a:moveTo>
                    <a:pt x="319" y="0"/>
                  </a:moveTo>
                  <a:cubicBezTo>
                    <a:pt x="142" y="0"/>
                    <a:pt x="0" y="175"/>
                    <a:pt x="98" y="370"/>
                  </a:cubicBezTo>
                  <a:cubicBezTo>
                    <a:pt x="202" y="564"/>
                    <a:pt x="351" y="712"/>
                    <a:pt x="500" y="876"/>
                  </a:cubicBezTo>
                  <a:lnTo>
                    <a:pt x="931" y="1353"/>
                  </a:lnTo>
                  <a:cubicBezTo>
                    <a:pt x="1080" y="1516"/>
                    <a:pt x="1199" y="1710"/>
                    <a:pt x="1348" y="1844"/>
                  </a:cubicBezTo>
                  <a:cubicBezTo>
                    <a:pt x="1512" y="1993"/>
                    <a:pt x="1676" y="2141"/>
                    <a:pt x="1839" y="2290"/>
                  </a:cubicBezTo>
                  <a:cubicBezTo>
                    <a:pt x="2152" y="2573"/>
                    <a:pt x="2479" y="2841"/>
                    <a:pt x="2822" y="3094"/>
                  </a:cubicBezTo>
                  <a:cubicBezTo>
                    <a:pt x="2985" y="3228"/>
                    <a:pt x="3149" y="3362"/>
                    <a:pt x="3328" y="3466"/>
                  </a:cubicBezTo>
                  <a:cubicBezTo>
                    <a:pt x="3521" y="3570"/>
                    <a:pt x="3730" y="3660"/>
                    <a:pt x="3923" y="3764"/>
                  </a:cubicBezTo>
                  <a:cubicBezTo>
                    <a:pt x="3930" y="3771"/>
                    <a:pt x="3938" y="3774"/>
                    <a:pt x="3946" y="3774"/>
                  </a:cubicBezTo>
                  <a:cubicBezTo>
                    <a:pt x="3975" y="3774"/>
                    <a:pt x="4006" y="3739"/>
                    <a:pt x="3983" y="3704"/>
                  </a:cubicBezTo>
                  <a:cubicBezTo>
                    <a:pt x="3864" y="3541"/>
                    <a:pt x="3789" y="3347"/>
                    <a:pt x="3670" y="3168"/>
                  </a:cubicBezTo>
                  <a:cubicBezTo>
                    <a:pt x="3566" y="2990"/>
                    <a:pt x="3417" y="2826"/>
                    <a:pt x="3283" y="2662"/>
                  </a:cubicBezTo>
                  <a:cubicBezTo>
                    <a:pt x="3015" y="2320"/>
                    <a:pt x="2732" y="1993"/>
                    <a:pt x="2435" y="1695"/>
                  </a:cubicBezTo>
                  <a:cubicBezTo>
                    <a:pt x="2286" y="1546"/>
                    <a:pt x="2137" y="1397"/>
                    <a:pt x="2003" y="1248"/>
                  </a:cubicBezTo>
                  <a:cubicBezTo>
                    <a:pt x="1839" y="1099"/>
                    <a:pt x="1661" y="980"/>
                    <a:pt x="1497" y="846"/>
                  </a:cubicBezTo>
                  <a:cubicBezTo>
                    <a:pt x="1333" y="712"/>
                    <a:pt x="1169" y="564"/>
                    <a:pt x="991" y="430"/>
                  </a:cubicBezTo>
                  <a:cubicBezTo>
                    <a:pt x="827" y="281"/>
                    <a:pt x="648" y="117"/>
                    <a:pt x="440" y="28"/>
                  </a:cubicBezTo>
                  <a:cubicBezTo>
                    <a:pt x="400" y="9"/>
                    <a:pt x="358" y="0"/>
                    <a:pt x="3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4"/>
            <p:cNvSpPr/>
            <p:nvPr/>
          </p:nvSpPr>
          <p:spPr>
            <a:xfrm>
              <a:off x="3327725" y="3675050"/>
              <a:ext cx="23100" cy="101100"/>
            </a:xfrm>
            <a:custGeom>
              <a:avLst/>
              <a:gdLst/>
              <a:ahLst/>
              <a:cxnLst/>
              <a:rect l="l" t="t" r="r" b="b"/>
              <a:pathLst>
                <a:path w="924" h="4044" extrusionOk="0">
                  <a:moveTo>
                    <a:pt x="522" y="0"/>
                  </a:moveTo>
                  <a:cubicBezTo>
                    <a:pt x="386" y="0"/>
                    <a:pt x="247" y="79"/>
                    <a:pt x="209" y="223"/>
                  </a:cubicBezTo>
                  <a:cubicBezTo>
                    <a:pt x="30" y="849"/>
                    <a:pt x="0" y="1518"/>
                    <a:pt x="0" y="2159"/>
                  </a:cubicBezTo>
                  <a:cubicBezTo>
                    <a:pt x="0" y="2471"/>
                    <a:pt x="45" y="2784"/>
                    <a:pt x="60" y="3096"/>
                  </a:cubicBezTo>
                  <a:cubicBezTo>
                    <a:pt x="75" y="3260"/>
                    <a:pt x="75" y="3424"/>
                    <a:pt x="89" y="3587"/>
                  </a:cubicBezTo>
                  <a:cubicBezTo>
                    <a:pt x="119" y="3736"/>
                    <a:pt x="194" y="3870"/>
                    <a:pt x="268" y="4004"/>
                  </a:cubicBezTo>
                  <a:cubicBezTo>
                    <a:pt x="282" y="4032"/>
                    <a:pt x="309" y="4044"/>
                    <a:pt x="338" y="4044"/>
                  </a:cubicBezTo>
                  <a:cubicBezTo>
                    <a:pt x="371" y="4044"/>
                    <a:pt x="408" y="4028"/>
                    <a:pt x="432" y="4004"/>
                  </a:cubicBezTo>
                  <a:cubicBezTo>
                    <a:pt x="521" y="3870"/>
                    <a:pt x="596" y="3751"/>
                    <a:pt x="640" y="3587"/>
                  </a:cubicBezTo>
                  <a:cubicBezTo>
                    <a:pt x="670" y="3439"/>
                    <a:pt x="685" y="3275"/>
                    <a:pt x="715" y="3111"/>
                  </a:cubicBezTo>
                  <a:cubicBezTo>
                    <a:pt x="759" y="2799"/>
                    <a:pt x="834" y="2486"/>
                    <a:pt x="849" y="2159"/>
                  </a:cubicBezTo>
                  <a:cubicBezTo>
                    <a:pt x="893" y="1518"/>
                    <a:pt x="923" y="864"/>
                    <a:pt x="804" y="223"/>
                  </a:cubicBezTo>
                  <a:cubicBezTo>
                    <a:pt x="775" y="71"/>
                    <a:pt x="650" y="0"/>
                    <a:pt x="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4"/>
            <p:cNvSpPr/>
            <p:nvPr/>
          </p:nvSpPr>
          <p:spPr>
            <a:xfrm>
              <a:off x="3603075" y="3769500"/>
              <a:ext cx="78325" cy="53625"/>
            </a:xfrm>
            <a:custGeom>
              <a:avLst/>
              <a:gdLst/>
              <a:ahLst/>
              <a:cxnLst/>
              <a:rect l="l" t="t" r="r" b="b"/>
              <a:pathLst>
                <a:path w="3133" h="2145" extrusionOk="0">
                  <a:moveTo>
                    <a:pt x="2736" y="0"/>
                  </a:moveTo>
                  <a:cubicBezTo>
                    <a:pt x="2722" y="0"/>
                    <a:pt x="2709" y="1"/>
                    <a:pt x="2695" y="3"/>
                  </a:cubicBezTo>
                  <a:cubicBezTo>
                    <a:pt x="2561" y="18"/>
                    <a:pt x="2457" y="77"/>
                    <a:pt x="2338" y="107"/>
                  </a:cubicBezTo>
                  <a:cubicBezTo>
                    <a:pt x="2189" y="152"/>
                    <a:pt x="2055" y="226"/>
                    <a:pt x="1921" y="301"/>
                  </a:cubicBezTo>
                  <a:cubicBezTo>
                    <a:pt x="1713" y="420"/>
                    <a:pt x="1489" y="539"/>
                    <a:pt x="1266" y="658"/>
                  </a:cubicBezTo>
                  <a:cubicBezTo>
                    <a:pt x="1058" y="777"/>
                    <a:pt x="864" y="941"/>
                    <a:pt x="656" y="1090"/>
                  </a:cubicBezTo>
                  <a:cubicBezTo>
                    <a:pt x="477" y="1224"/>
                    <a:pt x="269" y="1387"/>
                    <a:pt x="135" y="1581"/>
                  </a:cubicBezTo>
                  <a:cubicBezTo>
                    <a:pt x="135" y="1596"/>
                    <a:pt x="120" y="1596"/>
                    <a:pt x="120" y="1596"/>
                  </a:cubicBezTo>
                  <a:cubicBezTo>
                    <a:pt x="1" y="1700"/>
                    <a:pt x="16" y="1864"/>
                    <a:pt x="90" y="1983"/>
                  </a:cubicBezTo>
                  <a:cubicBezTo>
                    <a:pt x="159" y="2105"/>
                    <a:pt x="267" y="2145"/>
                    <a:pt x="383" y="2145"/>
                  </a:cubicBezTo>
                  <a:cubicBezTo>
                    <a:pt x="494" y="2145"/>
                    <a:pt x="614" y="2108"/>
                    <a:pt x="715" y="2072"/>
                  </a:cubicBezTo>
                  <a:cubicBezTo>
                    <a:pt x="894" y="1998"/>
                    <a:pt x="1073" y="1908"/>
                    <a:pt x="1251" y="1804"/>
                  </a:cubicBezTo>
                  <a:cubicBezTo>
                    <a:pt x="1415" y="1715"/>
                    <a:pt x="1579" y="1640"/>
                    <a:pt x="1728" y="1521"/>
                  </a:cubicBezTo>
                  <a:lnTo>
                    <a:pt x="2159" y="1194"/>
                  </a:lnTo>
                  <a:cubicBezTo>
                    <a:pt x="2308" y="1075"/>
                    <a:pt x="2487" y="970"/>
                    <a:pt x="2621" y="837"/>
                  </a:cubicBezTo>
                  <a:cubicBezTo>
                    <a:pt x="2680" y="777"/>
                    <a:pt x="2740" y="703"/>
                    <a:pt x="2799" y="643"/>
                  </a:cubicBezTo>
                  <a:cubicBezTo>
                    <a:pt x="2874" y="569"/>
                    <a:pt x="2933" y="479"/>
                    <a:pt x="2993" y="390"/>
                  </a:cubicBezTo>
                  <a:cubicBezTo>
                    <a:pt x="3132" y="195"/>
                    <a:pt x="2933" y="0"/>
                    <a:pt x="2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4"/>
            <p:cNvSpPr/>
            <p:nvPr/>
          </p:nvSpPr>
          <p:spPr>
            <a:xfrm>
              <a:off x="3592675" y="4190375"/>
              <a:ext cx="87475" cy="37850"/>
            </a:xfrm>
            <a:custGeom>
              <a:avLst/>
              <a:gdLst/>
              <a:ahLst/>
              <a:cxnLst/>
              <a:rect l="l" t="t" r="r" b="b"/>
              <a:pathLst>
                <a:path w="3499" h="1514" extrusionOk="0">
                  <a:moveTo>
                    <a:pt x="446" y="0"/>
                  </a:moveTo>
                  <a:cubicBezTo>
                    <a:pt x="322" y="0"/>
                    <a:pt x="179" y="49"/>
                    <a:pt x="60" y="62"/>
                  </a:cubicBezTo>
                  <a:cubicBezTo>
                    <a:pt x="30" y="62"/>
                    <a:pt x="0" y="107"/>
                    <a:pt x="30" y="137"/>
                  </a:cubicBezTo>
                  <a:cubicBezTo>
                    <a:pt x="119" y="226"/>
                    <a:pt x="194" y="330"/>
                    <a:pt x="283" y="420"/>
                  </a:cubicBezTo>
                  <a:cubicBezTo>
                    <a:pt x="372" y="509"/>
                    <a:pt x="536" y="554"/>
                    <a:pt x="655" y="598"/>
                  </a:cubicBezTo>
                  <a:cubicBezTo>
                    <a:pt x="908" y="717"/>
                    <a:pt x="1161" y="836"/>
                    <a:pt x="1429" y="955"/>
                  </a:cubicBezTo>
                  <a:cubicBezTo>
                    <a:pt x="1682" y="1075"/>
                    <a:pt x="1950" y="1208"/>
                    <a:pt x="2218" y="1298"/>
                  </a:cubicBezTo>
                  <a:cubicBezTo>
                    <a:pt x="2455" y="1377"/>
                    <a:pt x="2715" y="1514"/>
                    <a:pt x="2967" y="1514"/>
                  </a:cubicBezTo>
                  <a:cubicBezTo>
                    <a:pt x="3001" y="1514"/>
                    <a:pt x="3034" y="1511"/>
                    <a:pt x="3067" y="1506"/>
                  </a:cubicBezTo>
                  <a:cubicBezTo>
                    <a:pt x="3334" y="1476"/>
                    <a:pt x="3498" y="1179"/>
                    <a:pt x="3290" y="970"/>
                  </a:cubicBezTo>
                  <a:cubicBezTo>
                    <a:pt x="3096" y="747"/>
                    <a:pt x="2769" y="673"/>
                    <a:pt x="2501" y="568"/>
                  </a:cubicBezTo>
                  <a:cubicBezTo>
                    <a:pt x="2233" y="479"/>
                    <a:pt x="1965" y="405"/>
                    <a:pt x="1682" y="330"/>
                  </a:cubicBezTo>
                  <a:cubicBezTo>
                    <a:pt x="1414" y="256"/>
                    <a:pt x="1161" y="181"/>
                    <a:pt x="893" y="107"/>
                  </a:cubicBezTo>
                  <a:cubicBezTo>
                    <a:pt x="759" y="77"/>
                    <a:pt x="625" y="18"/>
                    <a:pt x="491" y="3"/>
                  </a:cubicBezTo>
                  <a:cubicBezTo>
                    <a:pt x="477" y="1"/>
                    <a:pt x="462" y="0"/>
                    <a:pt x="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24"/>
          <p:cNvSpPr/>
          <p:nvPr/>
        </p:nvSpPr>
        <p:spPr>
          <a:xfrm rot="-813898">
            <a:off x="220499" y="1522766"/>
            <a:ext cx="882753" cy="776307"/>
          </a:xfrm>
          <a:custGeom>
            <a:avLst/>
            <a:gdLst/>
            <a:ahLst/>
            <a:cxnLst/>
            <a:rect l="l" t="t" r="r" b="b"/>
            <a:pathLst>
              <a:path w="21852" h="19217" extrusionOk="0">
                <a:moveTo>
                  <a:pt x="4615" y="1370"/>
                </a:moveTo>
                <a:cubicBezTo>
                  <a:pt x="4719" y="3037"/>
                  <a:pt x="5568" y="6118"/>
                  <a:pt x="6714" y="8619"/>
                </a:cubicBezTo>
                <a:cubicBezTo>
                  <a:pt x="4451" y="8693"/>
                  <a:pt x="1757" y="9110"/>
                  <a:pt x="760" y="10122"/>
                </a:cubicBezTo>
                <a:cubicBezTo>
                  <a:pt x="1251" y="8291"/>
                  <a:pt x="3067" y="4436"/>
                  <a:pt x="4615" y="1370"/>
                </a:cubicBezTo>
                <a:close/>
                <a:moveTo>
                  <a:pt x="5225" y="313"/>
                </a:moveTo>
                <a:cubicBezTo>
                  <a:pt x="7220" y="313"/>
                  <a:pt x="19753" y="7175"/>
                  <a:pt x="21390" y="9154"/>
                </a:cubicBezTo>
                <a:cubicBezTo>
                  <a:pt x="21554" y="9348"/>
                  <a:pt x="21539" y="9422"/>
                  <a:pt x="21539" y="9422"/>
                </a:cubicBezTo>
                <a:cubicBezTo>
                  <a:pt x="21361" y="10345"/>
                  <a:pt x="15660" y="12429"/>
                  <a:pt x="11849" y="12429"/>
                </a:cubicBezTo>
                <a:cubicBezTo>
                  <a:pt x="10703" y="12429"/>
                  <a:pt x="9869" y="12251"/>
                  <a:pt x="9334" y="11893"/>
                </a:cubicBezTo>
                <a:cubicBezTo>
                  <a:pt x="6982" y="10286"/>
                  <a:pt x="4689" y="2828"/>
                  <a:pt x="4943" y="759"/>
                </a:cubicBezTo>
                <a:cubicBezTo>
                  <a:pt x="4972" y="521"/>
                  <a:pt x="5032" y="357"/>
                  <a:pt x="5106" y="328"/>
                </a:cubicBezTo>
                <a:cubicBezTo>
                  <a:pt x="5121" y="328"/>
                  <a:pt x="5166" y="313"/>
                  <a:pt x="5225" y="313"/>
                </a:cubicBezTo>
                <a:close/>
                <a:moveTo>
                  <a:pt x="21167" y="10226"/>
                </a:moveTo>
                <a:cubicBezTo>
                  <a:pt x="19559" y="13590"/>
                  <a:pt x="17133" y="18130"/>
                  <a:pt x="16076" y="18740"/>
                </a:cubicBezTo>
                <a:cubicBezTo>
                  <a:pt x="16151" y="17669"/>
                  <a:pt x="14886" y="14915"/>
                  <a:pt x="13591" y="12623"/>
                </a:cubicBezTo>
                <a:cubicBezTo>
                  <a:pt x="16463" y="12265"/>
                  <a:pt x="19753" y="11164"/>
                  <a:pt x="21167" y="10226"/>
                </a:cubicBezTo>
                <a:close/>
                <a:moveTo>
                  <a:pt x="6863" y="8931"/>
                </a:moveTo>
                <a:cubicBezTo>
                  <a:pt x="7562" y="10375"/>
                  <a:pt x="8351" y="11596"/>
                  <a:pt x="9170" y="12146"/>
                </a:cubicBezTo>
                <a:cubicBezTo>
                  <a:pt x="9750" y="12548"/>
                  <a:pt x="10643" y="12742"/>
                  <a:pt x="11849" y="12742"/>
                </a:cubicBezTo>
                <a:cubicBezTo>
                  <a:pt x="12296" y="12742"/>
                  <a:pt x="12772" y="12712"/>
                  <a:pt x="13248" y="12667"/>
                </a:cubicBezTo>
                <a:cubicBezTo>
                  <a:pt x="14677" y="15228"/>
                  <a:pt x="16047" y="18383"/>
                  <a:pt x="15719" y="18874"/>
                </a:cubicBezTo>
                <a:cubicBezTo>
                  <a:pt x="15719" y="18874"/>
                  <a:pt x="15689" y="18904"/>
                  <a:pt x="15570" y="18904"/>
                </a:cubicBezTo>
                <a:cubicBezTo>
                  <a:pt x="13174" y="18904"/>
                  <a:pt x="790" y="12414"/>
                  <a:pt x="671" y="11104"/>
                </a:cubicBezTo>
                <a:cubicBezTo>
                  <a:pt x="656" y="10836"/>
                  <a:pt x="745" y="10598"/>
                  <a:pt x="953" y="10375"/>
                </a:cubicBezTo>
                <a:cubicBezTo>
                  <a:pt x="1817" y="9437"/>
                  <a:pt x="4451" y="8991"/>
                  <a:pt x="6863" y="8931"/>
                </a:cubicBezTo>
                <a:close/>
                <a:moveTo>
                  <a:pt x="5225" y="0"/>
                </a:moveTo>
                <a:cubicBezTo>
                  <a:pt x="5151" y="0"/>
                  <a:pt x="5076" y="15"/>
                  <a:pt x="5017" y="45"/>
                </a:cubicBezTo>
                <a:lnTo>
                  <a:pt x="5002" y="45"/>
                </a:lnTo>
                <a:cubicBezTo>
                  <a:pt x="4987" y="45"/>
                  <a:pt x="4987" y="60"/>
                  <a:pt x="4972" y="60"/>
                </a:cubicBezTo>
                <a:cubicBezTo>
                  <a:pt x="4957" y="60"/>
                  <a:pt x="4957" y="60"/>
                  <a:pt x="4957" y="75"/>
                </a:cubicBezTo>
                <a:cubicBezTo>
                  <a:pt x="4794" y="164"/>
                  <a:pt x="4689" y="343"/>
                  <a:pt x="4645" y="640"/>
                </a:cubicBezTo>
                <a:cubicBezTo>
                  <a:pt x="3543" y="2784"/>
                  <a:pt x="1" y="9839"/>
                  <a:pt x="358" y="11134"/>
                </a:cubicBezTo>
                <a:cubicBezTo>
                  <a:pt x="507" y="12801"/>
                  <a:pt x="13442" y="19217"/>
                  <a:pt x="15570" y="19217"/>
                </a:cubicBezTo>
                <a:cubicBezTo>
                  <a:pt x="15734" y="19217"/>
                  <a:pt x="15853" y="19187"/>
                  <a:pt x="15928" y="19112"/>
                </a:cubicBezTo>
                <a:cubicBezTo>
                  <a:pt x="17431" y="18874"/>
                  <a:pt x="21093" y="11104"/>
                  <a:pt x="21762" y="9661"/>
                </a:cubicBezTo>
                <a:cubicBezTo>
                  <a:pt x="21792" y="9616"/>
                  <a:pt x="21822" y="9571"/>
                  <a:pt x="21837" y="9527"/>
                </a:cubicBezTo>
                <a:cubicBezTo>
                  <a:pt x="21837" y="9527"/>
                  <a:pt x="21837" y="9527"/>
                  <a:pt x="21837" y="9512"/>
                </a:cubicBezTo>
                <a:cubicBezTo>
                  <a:pt x="21837" y="9497"/>
                  <a:pt x="21837" y="9497"/>
                  <a:pt x="21852" y="9482"/>
                </a:cubicBezTo>
                <a:cubicBezTo>
                  <a:pt x="21852" y="9482"/>
                  <a:pt x="21852" y="9482"/>
                  <a:pt x="21852" y="9467"/>
                </a:cubicBezTo>
                <a:cubicBezTo>
                  <a:pt x="21852" y="9467"/>
                  <a:pt x="21852" y="9452"/>
                  <a:pt x="21852" y="9452"/>
                </a:cubicBezTo>
                <a:cubicBezTo>
                  <a:pt x="21852" y="9303"/>
                  <a:pt x="21792" y="9154"/>
                  <a:pt x="21628" y="8946"/>
                </a:cubicBezTo>
                <a:cubicBezTo>
                  <a:pt x="19902" y="6862"/>
                  <a:pt x="7339" y="0"/>
                  <a:pt x="522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02482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41"/>
        <p:cNvGrpSpPr/>
        <p:nvPr/>
      </p:nvGrpSpPr>
      <p:grpSpPr>
        <a:xfrm>
          <a:off x="0" y="0"/>
          <a:ext cx="0" cy="0"/>
          <a:chOff x="0" y="0"/>
          <a:chExt cx="0" cy="0"/>
        </a:xfrm>
      </p:grpSpPr>
      <p:sp>
        <p:nvSpPr>
          <p:cNvPr id="242" name="Google Shape;242;p10"/>
          <p:cNvSpPr/>
          <p:nvPr/>
        </p:nvSpPr>
        <p:spPr>
          <a:xfrm>
            <a:off x="0" y="0"/>
            <a:ext cx="9144000" cy="5143500"/>
          </a:xfrm>
          <a:prstGeom prst="rect">
            <a:avLst/>
          </a:prstGeom>
          <a:gradFill>
            <a:gsLst>
              <a:gs pos="0">
                <a:srgbClr val="BFBFBF">
                  <a:alpha val="0"/>
                  <a:alpha val="23660"/>
                </a:srgbClr>
              </a:gs>
              <a:gs pos="100000">
                <a:srgbClr val="212121">
                  <a:alpha val="39607"/>
                  <a:alpha val="2366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0"/>
          <p:cNvSpPr txBox="1">
            <a:spLocks noGrp="1"/>
          </p:cNvSpPr>
          <p:nvPr>
            <p:ph type="body" idx="1"/>
          </p:nvPr>
        </p:nvSpPr>
        <p:spPr>
          <a:xfrm>
            <a:off x="720000" y="502863"/>
            <a:ext cx="5452200" cy="10395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400"/>
              <a:buNone/>
              <a:defRPr sz="4000">
                <a:solidFill>
                  <a:schemeClr val="accent4"/>
                </a:solidFill>
                <a:latin typeface="IBM Plex Sans SemiBold"/>
                <a:ea typeface="IBM Plex Sans SemiBold"/>
                <a:cs typeface="IBM Plex Sans SemiBold"/>
                <a:sym typeface="IBM Plex Sans SemiBold"/>
              </a:defRPr>
            </a:lvl1pPr>
          </a:lstStyle>
          <a:p>
            <a:endParaRPr/>
          </a:p>
        </p:txBody>
      </p:sp>
      <p:grpSp>
        <p:nvGrpSpPr>
          <p:cNvPr id="244" name="Google Shape;244;p10"/>
          <p:cNvGrpSpPr/>
          <p:nvPr/>
        </p:nvGrpSpPr>
        <p:grpSpPr>
          <a:xfrm>
            <a:off x="2972502" y="3599214"/>
            <a:ext cx="6704905" cy="1944329"/>
            <a:chOff x="2431496" y="3198979"/>
            <a:chExt cx="6705576" cy="1944523"/>
          </a:xfrm>
        </p:grpSpPr>
        <p:sp>
          <p:nvSpPr>
            <p:cNvPr id="245" name="Google Shape;245;p10"/>
            <p:cNvSpPr/>
            <p:nvPr/>
          </p:nvSpPr>
          <p:spPr>
            <a:xfrm>
              <a:off x="2431496" y="3198979"/>
              <a:ext cx="6705570" cy="1944498"/>
            </a:xfrm>
            <a:custGeom>
              <a:avLst/>
              <a:gdLst/>
              <a:ahLst/>
              <a:cxnLst/>
              <a:rect l="l" t="t" r="r" b="b"/>
              <a:pathLst>
                <a:path w="209992" h="60894" extrusionOk="0">
                  <a:moveTo>
                    <a:pt x="209992" y="1"/>
                  </a:moveTo>
                  <a:lnTo>
                    <a:pt x="208261" y="3040"/>
                  </a:lnTo>
                  <a:lnTo>
                    <a:pt x="204693" y="9066"/>
                  </a:lnTo>
                  <a:lnTo>
                    <a:pt x="202829" y="12026"/>
                  </a:lnTo>
                  <a:lnTo>
                    <a:pt x="201785" y="13651"/>
                  </a:lnTo>
                  <a:lnTo>
                    <a:pt x="199658" y="16889"/>
                  </a:lnTo>
                  <a:lnTo>
                    <a:pt x="197438" y="20100"/>
                  </a:lnTo>
                  <a:lnTo>
                    <a:pt x="195125" y="23232"/>
                  </a:lnTo>
                  <a:lnTo>
                    <a:pt x="192720" y="26298"/>
                  </a:lnTo>
                  <a:lnTo>
                    <a:pt x="190196" y="29245"/>
                  </a:lnTo>
                  <a:lnTo>
                    <a:pt x="187540" y="32086"/>
                  </a:lnTo>
                  <a:lnTo>
                    <a:pt x="184752" y="34768"/>
                  </a:lnTo>
                  <a:lnTo>
                    <a:pt x="183285" y="36050"/>
                  </a:lnTo>
                  <a:lnTo>
                    <a:pt x="182479" y="36724"/>
                  </a:lnTo>
                  <a:lnTo>
                    <a:pt x="180827" y="38019"/>
                  </a:lnTo>
                  <a:lnTo>
                    <a:pt x="179109" y="39235"/>
                  </a:lnTo>
                  <a:lnTo>
                    <a:pt x="177339" y="40398"/>
                  </a:lnTo>
                  <a:lnTo>
                    <a:pt x="175528" y="41481"/>
                  </a:lnTo>
                  <a:lnTo>
                    <a:pt x="173678" y="42512"/>
                  </a:lnTo>
                  <a:lnTo>
                    <a:pt x="170864" y="43952"/>
                  </a:lnTo>
                  <a:lnTo>
                    <a:pt x="168961" y="44824"/>
                  </a:lnTo>
                  <a:lnTo>
                    <a:pt x="167890" y="45287"/>
                  </a:lnTo>
                  <a:lnTo>
                    <a:pt x="165750" y="46133"/>
                  </a:lnTo>
                  <a:lnTo>
                    <a:pt x="163556" y="46873"/>
                  </a:lnTo>
                  <a:lnTo>
                    <a:pt x="161349" y="47494"/>
                  </a:lnTo>
                  <a:lnTo>
                    <a:pt x="159103" y="48009"/>
                  </a:lnTo>
                  <a:lnTo>
                    <a:pt x="156843" y="48419"/>
                  </a:lnTo>
                  <a:lnTo>
                    <a:pt x="154557" y="48696"/>
                  </a:lnTo>
                  <a:lnTo>
                    <a:pt x="152244" y="48868"/>
                  </a:lnTo>
                  <a:lnTo>
                    <a:pt x="151095" y="48894"/>
                  </a:lnTo>
                  <a:lnTo>
                    <a:pt x="150196" y="48908"/>
                  </a:lnTo>
                  <a:lnTo>
                    <a:pt x="148399" y="48855"/>
                  </a:lnTo>
                  <a:lnTo>
                    <a:pt x="146628" y="48736"/>
                  </a:lnTo>
                  <a:lnTo>
                    <a:pt x="144857" y="48538"/>
                  </a:lnTo>
                  <a:lnTo>
                    <a:pt x="143113" y="48287"/>
                  </a:lnTo>
                  <a:lnTo>
                    <a:pt x="141382" y="47956"/>
                  </a:lnTo>
                  <a:lnTo>
                    <a:pt x="138805" y="47362"/>
                  </a:lnTo>
                  <a:lnTo>
                    <a:pt x="135409" y="46357"/>
                  </a:lnTo>
                  <a:lnTo>
                    <a:pt x="132079" y="45168"/>
                  </a:lnTo>
                  <a:lnTo>
                    <a:pt x="128789" y="43820"/>
                  </a:lnTo>
                  <a:lnTo>
                    <a:pt x="125564" y="42340"/>
                  </a:lnTo>
                  <a:lnTo>
                    <a:pt x="123965" y="41547"/>
                  </a:lnTo>
                  <a:lnTo>
                    <a:pt x="120886" y="40001"/>
                  </a:lnTo>
                  <a:lnTo>
                    <a:pt x="114755" y="36869"/>
                  </a:lnTo>
                  <a:lnTo>
                    <a:pt x="110130" y="34596"/>
                  </a:lnTo>
                  <a:lnTo>
                    <a:pt x="106998" y="33156"/>
                  </a:lnTo>
                  <a:lnTo>
                    <a:pt x="103840" y="31808"/>
                  </a:lnTo>
                  <a:lnTo>
                    <a:pt x="100615" y="30592"/>
                  </a:lnTo>
                  <a:lnTo>
                    <a:pt x="98977" y="30037"/>
                  </a:lnTo>
                  <a:lnTo>
                    <a:pt x="97933" y="29707"/>
                  </a:lnTo>
                  <a:lnTo>
                    <a:pt x="95832" y="29086"/>
                  </a:lnTo>
                  <a:lnTo>
                    <a:pt x="93704" y="28544"/>
                  </a:lnTo>
                  <a:lnTo>
                    <a:pt x="91577" y="28055"/>
                  </a:lnTo>
                  <a:lnTo>
                    <a:pt x="89423" y="27646"/>
                  </a:lnTo>
                  <a:lnTo>
                    <a:pt x="87269" y="27289"/>
                  </a:lnTo>
                  <a:lnTo>
                    <a:pt x="85102" y="27011"/>
                  </a:lnTo>
                  <a:lnTo>
                    <a:pt x="82934" y="26787"/>
                  </a:lnTo>
                  <a:lnTo>
                    <a:pt x="80754" y="26628"/>
                  </a:lnTo>
                  <a:lnTo>
                    <a:pt x="78574" y="26522"/>
                  </a:lnTo>
                  <a:lnTo>
                    <a:pt x="75283" y="26483"/>
                  </a:lnTo>
                  <a:lnTo>
                    <a:pt x="70922" y="26655"/>
                  </a:lnTo>
                  <a:lnTo>
                    <a:pt x="66562" y="27064"/>
                  </a:lnTo>
                  <a:lnTo>
                    <a:pt x="64381" y="27368"/>
                  </a:lnTo>
                  <a:lnTo>
                    <a:pt x="63205" y="27540"/>
                  </a:lnTo>
                  <a:lnTo>
                    <a:pt x="60840" y="27963"/>
                  </a:lnTo>
                  <a:lnTo>
                    <a:pt x="58488" y="28452"/>
                  </a:lnTo>
                  <a:lnTo>
                    <a:pt x="56149" y="29007"/>
                  </a:lnTo>
                  <a:lnTo>
                    <a:pt x="52673" y="29932"/>
                  </a:lnTo>
                  <a:lnTo>
                    <a:pt x="48101" y="31372"/>
                  </a:lnTo>
                  <a:lnTo>
                    <a:pt x="43582" y="33011"/>
                  </a:lnTo>
                  <a:lnTo>
                    <a:pt x="39128" y="34834"/>
                  </a:lnTo>
                  <a:lnTo>
                    <a:pt x="34741" y="36816"/>
                  </a:lnTo>
                  <a:lnTo>
                    <a:pt x="30433" y="38918"/>
                  </a:lnTo>
                  <a:lnTo>
                    <a:pt x="28306" y="40014"/>
                  </a:lnTo>
                  <a:lnTo>
                    <a:pt x="26575" y="40939"/>
                  </a:lnTo>
                  <a:lnTo>
                    <a:pt x="23192" y="42935"/>
                  </a:lnTo>
                  <a:lnTo>
                    <a:pt x="19888" y="45062"/>
                  </a:lnTo>
                  <a:lnTo>
                    <a:pt x="16637" y="47296"/>
                  </a:lnTo>
                  <a:lnTo>
                    <a:pt x="15052" y="48432"/>
                  </a:lnTo>
                  <a:lnTo>
                    <a:pt x="13387" y="49634"/>
                  </a:lnTo>
                  <a:lnTo>
                    <a:pt x="10096" y="52119"/>
                  </a:lnTo>
                  <a:lnTo>
                    <a:pt x="6898" y="54696"/>
                  </a:lnTo>
                  <a:lnTo>
                    <a:pt x="3766" y="57365"/>
                  </a:lnTo>
                  <a:lnTo>
                    <a:pt x="2247" y="58752"/>
                  </a:lnTo>
                  <a:lnTo>
                    <a:pt x="1110" y="59810"/>
                  </a:lnTo>
                  <a:lnTo>
                    <a:pt x="0" y="60893"/>
                  </a:lnTo>
                  <a:lnTo>
                    <a:pt x="1176" y="60893"/>
                  </a:lnTo>
                  <a:lnTo>
                    <a:pt x="2326" y="59783"/>
                  </a:lnTo>
                  <a:lnTo>
                    <a:pt x="4691" y="57642"/>
                  </a:lnTo>
                  <a:lnTo>
                    <a:pt x="7123" y="55581"/>
                  </a:lnTo>
                  <a:lnTo>
                    <a:pt x="9594" y="53586"/>
                  </a:lnTo>
                  <a:lnTo>
                    <a:pt x="10849" y="52595"/>
                  </a:lnTo>
                  <a:lnTo>
                    <a:pt x="12528" y="51300"/>
                  </a:lnTo>
                  <a:lnTo>
                    <a:pt x="15937" y="48789"/>
                  </a:lnTo>
                  <a:lnTo>
                    <a:pt x="19412" y="46384"/>
                  </a:lnTo>
                  <a:lnTo>
                    <a:pt x="22967" y="44071"/>
                  </a:lnTo>
                  <a:lnTo>
                    <a:pt x="24764" y="42974"/>
                  </a:lnTo>
                  <a:lnTo>
                    <a:pt x="26707" y="41825"/>
                  </a:lnTo>
                  <a:lnTo>
                    <a:pt x="30671" y="39697"/>
                  </a:lnTo>
                  <a:lnTo>
                    <a:pt x="34715" y="37728"/>
                  </a:lnTo>
                  <a:lnTo>
                    <a:pt x="38824" y="35891"/>
                  </a:lnTo>
                  <a:lnTo>
                    <a:pt x="40899" y="35019"/>
                  </a:lnTo>
                  <a:lnTo>
                    <a:pt x="43132" y="34094"/>
                  </a:lnTo>
                  <a:lnTo>
                    <a:pt x="47665" y="32416"/>
                  </a:lnTo>
                  <a:lnTo>
                    <a:pt x="52277" y="30936"/>
                  </a:lnTo>
                  <a:lnTo>
                    <a:pt x="56941" y="29667"/>
                  </a:lnTo>
                  <a:lnTo>
                    <a:pt x="59294" y="29126"/>
                  </a:lnTo>
                  <a:lnTo>
                    <a:pt x="60430" y="28888"/>
                  </a:lnTo>
                  <a:lnTo>
                    <a:pt x="62703" y="28465"/>
                  </a:lnTo>
                  <a:lnTo>
                    <a:pt x="64976" y="28108"/>
                  </a:lnTo>
                  <a:lnTo>
                    <a:pt x="67262" y="27804"/>
                  </a:lnTo>
                  <a:lnTo>
                    <a:pt x="69561" y="27580"/>
                  </a:lnTo>
                  <a:lnTo>
                    <a:pt x="71861" y="27421"/>
                  </a:lnTo>
                  <a:lnTo>
                    <a:pt x="74160" y="27328"/>
                  </a:lnTo>
                  <a:lnTo>
                    <a:pt x="76473" y="27302"/>
                  </a:lnTo>
                  <a:lnTo>
                    <a:pt x="78772" y="27355"/>
                  </a:lnTo>
                  <a:lnTo>
                    <a:pt x="81071" y="27461"/>
                  </a:lnTo>
                  <a:lnTo>
                    <a:pt x="83370" y="27646"/>
                  </a:lnTo>
                  <a:lnTo>
                    <a:pt x="85657" y="27910"/>
                  </a:lnTo>
                  <a:lnTo>
                    <a:pt x="87943" y="28227"/>
                  </a:lnTo>
                  <a:lnTo>
                    <a:pt x="90216" y="28637"/>
                  </a:lnTo>
                  <a:lnTo>
                    <a:pt x="92475" y="29099"/>
                  </a:lnTo>
                  <a:lnTo>
                    <a:pt x="94722" y="29654"/>
                  </a:lnTo>
                  <a:lnTo>
                    <a:pt x="95832" y="29958"/>
                  </a:lnTo>
                  <a:lnTo>
                    <a:pt x="97536" y="30447"/>
                  </a:lnTo>
                  <a:lnTo>
                    <a:pt x="100893" y="31570"/>
                  </a:lnTo>
                  <a:lnTo>
                    <a:pt x="104183" y="32839"/>
                  </a:lnTo>
                  <a:lnTo>
                    <a:pt x="107421" y="34240"/>
                  </a:lnTo>
                  <a:lnTo>
                    <a:pt x="112218" y="36499"/>
                  </a:lnTo>
                  <a:lnTo>
                    <a:pt x="118521" y="39697"/>
                  </a:lnTo>
                  <a:lnTo>
                    <a:pt x="121666" y="41323"/>
                  </a:lnTo>
                  <a:lnTo>
                    <a:pt x="123146" y="42063"/>
                  </a:lnTo>
                  <a:lnTo>
                    <a:pt x="126133" y="43503"/>
                  </a:lnTo>
                  <a:lnTo>
                    <a:pt x="129145" y="44851"/>
                  </a:lnTo>
                  <a:lnTo>
                    <a:pt x="132198" y="46080"/>
                  </a:lnTo>
                  <a:lnTo>
                    <a:pt x="135290" y="47177"/>
                  </a:lnTo>
                  <a:lnTo>
                    <a:pt x="138448" y="48102"/>
                  </a:lnTo>
                  <a:lnTo>
                    <a:pt x="141646" y="48842"/>
                  </a:lnTo>
                  <a:lnTo>
                    <a:pt x="144924" y="49383"/>
                  </a:lnTo>
                  <a:lnTo>
                    <a:pt x="146589" y="49555"/>
                  </a:lnTo>
                  <a:lnTo>
                    <a:pt x="147712" y="49648"/>
                  </a:lnTo>
                  <a:lnTo>
                    <a:pt x="149958" y="49727"/>
                  </a:lnTo>
                  <a:lnTo>
                    <a:pt x="152191" y="49687"/>
                  </a:lnTo>
                  <a:lnTo>
                    <a:pt x="154412" y="49529"/>
                  </a:lnTo>
                  <a:lnTo>
                    <a:pt x="156605" y="49264"/>
                  </a:lnTo>
                  <a:lnTo>
                    <a:pt x="158799" y="48881"/>
                  </a:lnTo>
                  <a:lnTo>
                    <a:pt x="160953" y="48406"/>
                  </a:lnTo>
                  <a:lnTo>
                    <a:pt x="163093" y="47824"/>
                  </a:lnTo>
                  <a:lnTo>
                    <a:pt x="165208" y="47150"/>
                  </a:lnTo>
                  <a:lnTo>
                    <a:pt x="167296" y="46384"/>
                  </a:lnTo>
                  <a:lnTo>
                    <a:pt x="169344" y="45538"/>
                  </a:lnTo>
                  <a:lnTo>
                    <a:pt x="171379" y="44613"/>
                  </a:lnTo>
                  <a:lnTo>
                    <a:pt x="173374" y="43609"/>
                  </a:lnTo>
                  <a:lnTo>
                    <a:pt x="175330" y="42538"/>
                  </a:lnTo>
                  <a:lnTo>
                    <a:pt x="177246" y="41389"/>
                  </a:lnTo>
                  <a:lnTo>
                    <a:pt x="179136" y="40186"/>
                  </a:lnTo>
                  <a:lnTo>
                    <a:pt x="180061" y="39565"/>
                  </a:lnTo>
                  <a:lnTo>
                    <a:pt x="180827" y="39036"/>
                  </a:lnTo>
                  <a:lnTo>
                    <a:pt x="182307" y="37926"/>
                  </a:lnTo>
                  <a:lnTo>
                    <a:pt x="183761" y="36764"/>
                  </a:lnTo>
                  <a:lnTo>
                    <a:pt x="185175" y="35548"/>
                  </a:lnTo>
                  <a:lnTo>
                    <a:pt x="187223" y="33645"/>
                  </a:lnTo>
                  <a:lnTo>
                    <a:pt x="189813" y="30962"/>
                  </a:lnTo>
                  <a:lnTo>
                    <a:pt x="192284" y="28135"/>
                  </a:lnTo>
                  <a:lnTo>
                    <a:pt x="194636" y="25214"/>
                  </a:lnTo>
                  <a:lnTo>
                    <a:pt x="196883" y="22228"/>
                  </a:lnTo>
                  <a:lnTo>
                    <a:pt x="199050" y="19188"/>
                  </a:lnTo>
                  <a:lnTo>
                    <a:pt x="200094" y="17682"/>
                  </a:lnTo>
                  <a:lnTo>
                    <a:pt x="201415" y="15739"/>
                  </a:lnTo>
                  <a:lnTo>
                    <a:pt x="203966" y="11788"/>
                  </a:lnTo>
                  <a:lnTo>
                    <a:pt x="206424" y="7797"/>
                  </a:lnTo>
                  <a:lnTo>
                    <a:pt x="208816" y="3754"/>
                  </a:lnTo>
                  <a:lnTo>
                    <a:pt x="209992" y="1719"/>
                  </a:lnTo>
                  <a:lnTo>
                    <a:pt x="2099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0"/>
            <p:cNvSpPr/>
            <p:nvPr/>
          </p:nvSpPr>
          <p:spPr>
            <a:xfrm>
              <a:off x="2676230" y="3460190"/>
              <a:ext cx="6460839" cy="1683290"/>
            </a:xfrm>
            <a:custGeom>
              <a:avLst/>
              <a:gdLst/>
              <a:ahLst/>
              <a:cxnLst/>
              <a:rect l="l" t="t" r="r" b="b"/>
              <a:pathLst>
                <a:path w="202328" h="52714" extrusionOk="0">
                  <a:moveTo>
                    <a:pt x="202328" y="1"/>
                  </a:moveTo>
                  <a:lnTo>
                    <a:pt x="200993" y="2260"/>
                  </a:lnTo>
                  <a:lnTo>
                    <a:pt x="198258" y="6714"/>
                  </a:lnTo>
                  <a:lnTo>
                    <a:pt x="196844" y="8920"/>
                  </a:lnTo>
                  <a:lnTo>
                    <a:pt x="195786" y="10546"/>
                  </a:lnTo>
                  <a:lnTo>
                    <a:pt x="193619" y="13783"/>
                  </a:lnTo>
                  <a:lnTo>
                    <a:pt x="191373" y="16981"/>
                  </a:lnTo>
                  <a:lnTo>
                    <a:pt x="189034" y="20113"/>
                  </a:lnTo>
                  <a:lnTo>
                    <a:pt x="186589" y="23166"/>
                  </a:lnTo>
                  <a:lnTo>
                    <a:pt x="184039" y="26126"/>
                  </a:lnTo>
                  <a:lnTo>
                    <a:pt x="181356" y="28967"/>
                  </a:lnTo>
                  <a:lnTo>
                    <a:pt x="178542" y="31649"/>
                  </a:lnTo>
                  <a:lnTo>
                    <a:pt x="177062" y="32931"/>
                  </a:lnTo>
                  <a:lnTo>
                    <a:pt x="176255" y="33605"/>
                  </a:lnTo>
                  <a:lnTo>
                    <a:pt x="174604" y="34900"/>
                  </a:lnTo>
                  <a:lnTo>
                    <a:pt x="172873" y="36116"/>
                  </a:lnTo>
                  <a:lnTo>
                    <a:pt x="171115" y="37279"/>
                  </a:lnTo>
                  <a:lnTo>
                    <a:pt x="169305" y="38376"/>
                  </a:lnTo>
                  <a:lnTo>
                    <a:pt x="167455" y="39393"/>
                  </a:lnTo>
                  <a:lnTo>
                    <a:pt x="164627" y="40833"/>
                  </a:lnTo>
                  <a:lnTo>
                    <a:pt x="162724" y="41719"/>
                  </a:lnTo>
                  <a:lnTo>
                    <a:pt x="161667" y="42181"/>
                  </a:lnTo>
                  <a:lnTo>
                    <a:pt x="159513" y="43014"/>
                  </a:lnTo>
                  <a:lnTo>
                    <a:pt x="157332" y="43754"/>
                  </a:lnTo>
                  <a:lnTo>
                    <a:pt x="155112" y="44388"/>
                  </a:lnTo>
                  <a:lnTo>
                    <a:pt x="152866" y="44903"/>
                  </a:lnTo>
                  <a:lnTo>
                    <a:pt x="150606" y="45300"/>
                  </a:lnTo>
                  <a:lnTo>
                    <a:pt x="148320" y="45591"/>
                  </a:lnTo>
                  <a:lnTo>
                    <a:pt x="146021" y="45749"/>
                  </a:lnTo>
                  <a:lnTo>
                    <a:pt x="144858" y="45789"/>
                  </a:lnTo>
                  <a:lnTo>
                    <a:pt x="143959" y="45789"/>
                  </a:lnTo>
                  <a:lnTo>
                    <a:pt x="142175" y="45749"/>
                  </a:lnTo>
                  <a:lnTo>
                    <a:pt x="140391" y="45617"/>
                  </a:lnTo>
                  <a:lnTo>
                    <a:pt x="138634" y="45432"/>
                  </a:lnTo>
                  <a:lnTo>
                    <a:pt x="136876" y="45168"/>
                  </a:lnTo>
                  <a:lnTo>
                    <a:pt x="135145" y="44837"/>
                  </a:lnTo>
                  <a:lnTo>
                    <a:pt x="132568" y="44243"/>
                  </a:lnTo>
                  <a:lnTo>
                    <a:pt x="129185" y="43238"/>
                  </a:lnTo>
                  <a:lnTo>
                    <a:pt x="125842" y="42049"/>
                  </a:lnTo>
                  <a:lnTo>
                    <a:pt x="122565" y="40701"/>
                  </a:lnTo>
                  <a:lnTo>
                    <a:pt x="119327" y="39221"/>
                  </a:lnTo>
                  <a:lnTo>
                    <a:pt x="117729" y="38442"/>
                  </a:lnTo>
                  <a:lnTo>
                    <a:pt x="114650" y="36896"/>
                  </a:lnTo>
                  <a:lnTo>
                    <a:pt x="108518" y="33750"/>
                  </a:lnTo>
                  <a:lnTo>
                    <a:pt x="103893" y="31478"/>
                  </a:lnTo>
                  <a:lnTo>
                    <a:pt x="100774" y="30037"/>
                  </a:lnTo>
                  <a:lnTo>
                    <a:pt x="97603" y="28703"/>
                  </a:lnTo>
                  <a:lnTo>
                    <a:pt x="94379" y="27474"/>
                  </a:lnTo>
                  <a:lnTo>
                    <a:pt x="92740" y="26932"/>
                  </a:lnTo>
                  <a:lnTo>
                    <a:pt x="91696" y="26588"/>
                  </a:lnTo>
                  <a:lnTo>
                    <a:pt x="89595" y="25980"/>
                  </a:lnTo>
                  <a:lnTo>
                    <a:pt x="87481" y="25425"/>
                  </a:lnTo>
                  <a:lnTo>
                    <a:pt x="85340" y="24950"/>
                  </a:lnTo>
                  <a:lnTo>
                    <a:pt x="83199" y="24527"/>
                  </a:lnTo>
                  <a:lnTo>
                    <a:pt x="81032" y="24183"/>
                  </a:lnTo>
                  <a:lnTo>
                    <a:pt x="78878" y="23892"/>
                  </a:lnTo>
                  <a:lnTo>
                    <a:pt x="76698" y="23668"/>
                  </a:lnTo>
                  <a:lnTo>
                    <a:pt x="74517" y="23509"/>
                  </a:lnTo>
                  <a:lnTo>
                    <a:pt x="72337" y="23404"/>
                  </a:lnTo>
                  <a:lnTo>
                    <a:pt x="69060" y="23377"/>
                  </a:lnTo>
                  <a:lnTo>
                    <a:pt x="64686" y="23536"/>
                  </a:lnTo>
                  <a:lnTo>
                    <a:pt x="60325" y="23945"/>
                  </a:lnTo>
                  <a:lnTo>
                    <a:pt x="58158" y="24249"/>
                  </a:lnTo>
                  <a:lnTo>
                    <a:pt x="55938" y="24593"/>
                  </a:lnTo>
                  <a:lnTo>
                    <a:pt x="51537" y="25491"/>
                  </a:lnTo>
                  <a:lnTo>
                    <a:pt x="47203" y="26615"/>
                  </a:lnTo>
                  <a:lnTo>
                    <a:pt x="42908" y="27923"/>
                  </a:lnTo>
                  <a:lnTo>
                    <a:pt x="38679" y="29416"/>
                  </a:lnTo>
                  <a:lnTo>
                    <a:pt x="34504" y="31068"/>
                  </a:lnTo>
                  <a:lnTo>
                    <a:pt x="30381" y="32865"/>
                  </a:lnTo>
                  <a:lnTo>
                    <a:pt x="26324" y="34768"/>
                  </a:lnTo>
                  <a:lnTo>
                    <a:pt x="24315" y="35759"/>
                  </a:lnTo>
                  <a:lnTo>
                    <a:pt x="22664" y="36592"/>
                  </a:lnTo>
                  <a:lnTo>
                    <a:pt x="19413" y="38376"/>
                  </a:lnTo>
                  <a:lnTo>
                    <a:pt x="16215" y="40265"/>
                  </a:lnTo>
                  <a:lnTo>
                    <a:pt x="13083" y="42287"/>
                  </a:lnTo>
                  <a:lnTo>
                    <a:pt x="10030" y="44415"/>
                  </a:lnTo>
                  <a:lnTo>
                    <a:pt x="7057" y="46648"/>
                  </a:lnTo>
                  <a:lnTo>
                    <a:pt x="4163" y="49000"/>
                  </a:lnTo>
                  <a:lnTo>
                    <a:pt x="1362" y="51445"/>
                  </a:lnTo>
                  <a:lnTo>
                    <a:pt x="1" y="52713"/>
                  </a:lnTo>
                  <a:lnTo>
                    <a:pt x="1216" y="52713"/>
                  </a:lnTo>
                  <a:lnTo>
                    <a:pt x="2696" y="51379"/>
                  </a:lnTo>
                  <a:lnTo>
                    <a:pt x="5723" y="48802"/>
                  </a:lnTo>
                  <a:lnTo>
                    <a:pt x="8868" y="46357"/>
                  </a:lnTo>
                  <a:lnTo>
                    <a:pt x="12092" y="44031"/>
                  </a:lnTo>
                  <a:lnTo>
                    <a:pt x="15409" y="41824"/>
                  </a:lnTo>
                  <a:lnTo>
                    <a:pt x="18792" y="39750"/>
                  </a:lnTo>
                  <a:lnTo>
                    <a:pt x="22267" y="37794"/>
                  </a:lnTo>
                  <a:lnTo>
                    <a:pt x="25795" y="35944"/>
                  </a:lnTo>
                  <a:lnTo>
                    <a:pt x="27579" y="35072"/>
                  </a:lnTo>
                  <a:lnTo>
                    <a:pt x="29813" y="34028"/>
                  </a:lnTo>
                  <a:lnTo>
                    <a:pt x="34319" y="32033"/>
                  </a:lnTo>
                  <a:lnTo>
                    <a:pt x="38891" y="30222"/>
                  </a:lnTo>
                  <a:lnTo>
                    <a:pt x="43542" y="28610"/>
                  </a:lnTo>
                  <a:lnTo>
                    <a:pt x="48260" y="27196"/>
                  </a:lnTo>
                  <a:lnTo>
                    <a:pt x="51828" y="26311"/>
                  </a:lnTo>
                  <a:lnTo>
                    <a:pt x="54233" y="25795"/>
                  </a:lnTo>
                  <a:lnTo>
                    <a:pt x="56651" y="25346"/>
                  </a:lnTo>
                  <a:lnTo>
                    <a:pt x="59069" y="24963"/>
                  </a:lnTo>
                  <a:lnTo>
                    <a:pt x="61514" y="24646"/>
                  </a:lnTo>
                  <a:lnTo>
                    <a:pt x="63972" y="24408"/>
                  </a:lnTo>
                  <a:lnTo>
                    <a:pt x="65201" y="24329"/>
                  </a:lnTo>
                  <a:lnTo>
                    <a:pt x="66271" y="24262"/>
                  </a:lnTo>
                  <a:lnTo>
                    <a:pt x="68399" y="24183"/>
                  </a:lnTo>
                  <a:lnTo>
                    <a:pt x="71584" y="24183"/>
                  </a:lnTo>
                  <a:lnTo>
                    <a:pt x="75799" y="24408"/>
                  </a:lnTo>
                  <a:lnTo>
                    <a:pt x="80001" y="24884"/>
                  </a:lnTo>
                  <a:lnTo>
                    <a:pt x="84151" y="25584"/>
                  </a:lnTo>
                  <a:lnTo>
                    <a:pt x="88273" y="26522"/>
                  </a:lnTo>
                  <a:lnTo>
                    <a:pt x="92343" y="27685"/>
                  </a:lnTo>
                  <a:lnTo>
                    <a:pt x="96347" y="29073"/>
                  </a:lnTo>
                  <a:lnTo>
                    <a:pt x="98316" y="29852"/>
                  </a:lnTo>
                  <a:lnTo>
                    <a:pt x="99889" y="30513"/>
                  </a:lnTo>
                  <a:lnTo>
                    <a:pt x="102981" y="31900"/>
                  </a:lnTo>
                  <a:lnTo>
                    <a:pt x="107553" y="34147"/>
                  </a:lnTo>
                  <a:lnTo>
                    <a:pt x="113579" y="37266"/>
                  </a:lnTo>
                  <a:lnTo>
                    <a:pt x="118125" y="39565"/>
                  </a:lnTo>
                  <a:lnTo>
                    <a:pt x="121204" y="41018"/>
                  </a:lnTo>
                  <a:lnTo>
                    <a:pt x="122750" y="41706"/>
                  </a:lnTo>
                  <a:lnTo>
                    <a:pt x="124455" y="42432"/>
                  </a:lnTo>
                  <a:lnTo>
                    <a:pt x="127917" y="43714"/>
                  </a:lnTo>
                  <a:lnTo>
                    <a:pt x="131445" y="44785"/>
                  </a:lnTo>
                  <a:lnTo>
                    <a:pt x="134114" y="45432"/>
                  </a:lnTo>
                  <a:lnTo>
                    <a:pt x="135912" y="45789"/>
                  </a:lnTo>
                  <a:lnTo>
                    <a:pt x="137709" y="46093"/>
                  </a:lnTo>
                  <a:lnTo>
                    <a:pt x="139519" y="46317"/>
                  </a:lnTo>
                  <a:lnTo>
                    <a:pt x="141343" y="46476"/>
                  </a:lnTo>
                  <a:lnTo>
                    <a:pt x="143166" y="46555"/>
                  </a:lnTo>
                  <a:lnTo>
                    <a:pt x="145003" y="46568"/>
                  </a:lnTo>
                  <a:lnTo>
                    <a:pt x="146840" y="46516"/>
                  </a:lnTo>
                  <a:lnTo>
                    <a:pt x="148690" y="46370"/>
                  </a:lnTo>
                  <a:lnTo>
                    <a:pt x="150540" y="46159"/>
                  </a:lnTo>
                  <a:lnTo>
                    <a:pt x="151465" y="46013"/>
                  </a:lnTo>
                  <a:lnTo>
                    <a:pt x="152562" y="45828"/>
                  </a:lnTo>
                  <a:lnTo>
                    <a:pt x="154729" y="45353"/>
                  </a:lnTo>
                  <a:lnTo>
                    <a:pt x="156870" y="44771"/>
                  </a:lnTo>
                  <a:lnTo>
                    <a:pt x="158971" y="44084"/>
                  </a:lnTo>
                  <a:lnTo>
                    <a:pt x="161059" y="43305"/>
                  </a:lnTo>
                  <a:lnTo>
                    <a:pt x="163094" y="42446"/>
                  </a:lnTo>
                  <a:lnTo>
                    <a:pt x="165116" y="41507"/>
                  </a:lnTo>
                  <a:lnTo>
                    <a:pt x="167098" y="40503"/>
                  </a:lnTo>
                  <a:lnTo>
                    <a:pt x="168062" y="39974"/>
                  </a:lnTo>
                  <a:lnTo>
                    <a:pt x="169754" y="39023"/>
                  </a:lnTo>
                  <a:lnTo>
                    <a:pt x="172991" y="36988"/>
                  </a:lnTo>
                  <a:lnTo>
                    <a:pt x="175330" y="35323"/>
                  </a:lnTo>
                  <a:lnTo>
                    <a:pt x="176837" y="34147"/>
                  </a:lnTo>
                  <a:lnTo>
                    <a:pt x="178317" y="32918"/>
                  </a:lnTo>
                  <a:lnTo>
                    <a:pt x="179744" y="31649"/>
                  </a:lnTo>
                  <a:lnTo>
                    <a:pt x="180458" y="30975"/>
                  </a:lnTo>
                  <a:lnTo>
                    <a:pt x="181753" y="29707"/>
                  </a:lnTo>
                  <a:lnTo>
                    <a:pt x="184277" y="27077"/>
                  </a:lnTo>
                  <a:lnTo>
                    <a:pt x="186682" y="24329"/>
                  </a:lnTo>
                  <a:lnTo>
                    <a:pt x="188994" y="21501"/>
                  </a:lnTo>
                  <a:lnTo>
                    <a:pt x="191201" y="18593"/>
                  </a:lnTo>
                  <a:lnTo>
                    <a:pt x="193342" y="15620"/>
                  </a:lnTo>
                  <a:lnTo>
                    <a:pt x="196434" y="11088"/>
                  </a:lnTo>
                  <a:lnTo>
                    <a:pt x="198403" y="8035"/>
                  </a:lnTo>
                  <a:lnTo>
                    <a:pt x="200398" y="4864"/>
                  </a:lnTo>
                  <a:lnTo>
                    <a:pt x="202328" y="1639"/>
                  </a:lnTo>
                  <a:lnTo>
                    <a:pt x="2023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0"/>
            <p:cNvSpPr/>
            <p:nvPr/>
          </p:nvSpPr>
          <p:spPr>
            <a:xfrm>
              <a:off x="2904933" y="3727309"/>
              <a:ext cx="6232138" cy="1416174"/>
            </a:xfrm>
            <a:custGeom>
              <a:avLst/>
              <a:gdLst/>
              <a:ahLst/>
              <a:cxnLst/>
              <a:rect l="l" t="t" r="r" b="b"/>
              <a:pathLst>
                <a:path w="195166" h="44349" extrusionOk="0">
                  <a:moveTo>
                    <a:pt x="195166" y="0"/>
                  </a:moveTo>
                  <a:lnTo>
                    <a:pt x="193170" y="3106"/>
                  </a:lnTo>
                  <a:lnTo>
                    <a:pt x="191109" y="6172"/>
                  </a:lnTo>
                  <a:lnTo>
                    <a:pt x="189999" y="7797"/>
                  </a:lnTo>
                  <a:lnTo>
                    <a:pt x="187713" y="11021"/>
                  </a:lnTo>
                  <a:lnTo>
                    <a:pt x="185361" y="14219"/>
                  </a:lnTo>
                  <a:lnTo>
                    <a:pt x="182929" y="17351"/>
                  </a:lnTo>
                  <a:lnTo>
                    <a:pt x="180392" y="20404"/>
                  </a:lnTo>
                  <a:lnTo>
                    <a:pt x="177749" y="23364"/>
                  </a:lnTo>
                  <a:lnTo>
                    <a:pt x="174987" y="26192"/>
                  </a:lnTo>
                  <a:lnTo>
                    <a:pt x="172093" y="28901"/>
                  </a:lnTo>
                  <a:lnTo>
                    <a:pt x="170600" y="30182"/>
                  </a:lnTo>
                  <a:lnTo>
                    <a:pt x="169781" y="30856"/>
                  </a:lnTo>
                  <a:lnTo>
                    <a:pt x="168116" y="32138"/>
                  </a:lnTo>
                  <a:lnTo>
                    <a:pt x="166385" y="33354"/>
                  </a:lnTo>
                  <a:lnTo>
                    <a:pt x="164614" y="34517"/>
                  </a:lnTo>
                  <a:lnTo>
                    <a:pt x="162803" y="35613"/>
                  </a:lnTo>
                  <a:lnTo>
                    <a:pt x="160953" y="36644"/>
                  </a:lnTo>
                  <a:lnTo>
                    <a:pt x="158139" y="38085"/>
                  </a:lnTo>
                  <a:lnTo>
                    <a:pt x="156223" y="38970"/>
                  </a:lnTo>
                  <a:lnTo>
                    <a:pt x="155165" y="39432"/>
                  </a:lnTo>
                  <a:lnTo>
                    <a:pt x="153011" y="40265"/>
                  </a:lnTo>
                  <a:lnTo>
                    <a:pt x="150831" y="41005"/>
                  </a:lnTo>
                  <a:lnTo>
                    <a:pt x="148611" y="41639"/>
                  </a:lnTo>
                  <a:lnTo>
                    <a:pt x="146365" y="42155"/>
                  </a:lnTo>
                  <a:lnTo>
                    <a:pt x="144105" y="42551"/>
                  </a:lnTo>
                  <a:lnTo>
                    <a:pt x="141819" y="42842"/>
                  </a:lnTo>
                  <a:lnTo>
                    <a:pt x="139519" y="43000"/>
                  </a:lnTo>
                  <a:lnTo>
                    <a:pt x="138357" y="43040"/>
                  </a:lnTo>
                  <a:lnTo>
                    <a:pt x="137458" y="43040"/>
                  </a:lnTo>
                  <a:lnTo>
                    <a:pt x="135674" y="43000"/>
                  </a:lnTo>
                  <a:lnTo>
                    <a:pt x="133890" y="42868"/>
                  </a:lnTo>
                  <a:lnTo>
                    <a:pt x="132133" y="42683"/>
                  </a:lnTo>
                  <a:lnTo>
                    <a:pt x="130375" y="42419"/>
                  </a:lnTo>
                  <a:lnTo>
                    <a:pt x="128644" y="42089"/>
                  </a:lnTo>
                  <a:lnTo>
                    <a:pt x="126067" y="41494"/>
                  </a:lnTo>
                  <a:lnTo>
                    <a:pt x="122684" y="40490"/>
                  </a:lnTo>
                  <a:lnTo>
                    <a:pt x="119341" y="39300"/>
                  </a:lnTo>
                  <a:lnTo>
                    <a:pt x="116064" y="37952"/>
                  </a:lnTo>
                  <a:lnTo>
                    <a:pt x="112826" y="36472"/>
                  </a:lnTo>
                  <a:lnTo>
                    <a:pt x="111227" y="35693"/>
                  </a:lnTo>
                  <a:lnTo>
                    <a:pt x="108148" y="34147"/>
                  </a:lnTo>
                  <a:lnTo>
                    <a:pt x="102017" y="31002"/>
                  </a:lnTo>
                  <a:lnTo>
                    <a:pt x="97392" y="28729"/>
                  </a:lnTo>
                  <a:lnTo>
                    <a:pt x="94273" y="27288"/>
                  </a:lnTo>
                  <a:lnTo>
                    <a:pt x="91102" y="25954"/>
                  </a:lnTo>
                  <a:lnTo>
                    <a:pt x="87877" y="24725"/>
                  </a:lnTo>
                  <a:lnTo>
                    <a:pt x="86239" y="24183"/>
                  </a:lnTo>
                  <a:lnTo>
                    <a:pt x="85195" y="23839"/>
                  </a:lnTo>
                  <a:lnTo>
                    <a:pt x="83094" y="23231"/>
                  </a:lnTo>
                  <a:lnTo>
                    <a:pt x="80979" y="22676"/>
                  </a:lnTo>
                  <a:lnTo>
                    <a:pt x="78839" y="22201"/>
                  </a:lnTo>
                  <a:lnTo>
                    <a:pt x="76698" y="21778"/>
                  </a:lnTo>
                  <a:lnTo>
                    <a:pt x="74531" y="21434"/>
                  </a:lnTo>
                  <a:lnTo>
                    <a:pt x="72377" y="21144"/>
                  </a:lnTo>
                  <a:lnTo>
                    <a:pt x="70196" y="20919"/>
                  </a:lnTo>
                  <a:lnTo>
                    <a:pt x="68016" y="20760"/>
                  </a:lnTo>
                  <a:lnTo>
                    <a:pt x="65835" y="20655"/>
                  </a:lnTo>
                  <a:lnTo>
                    <a:pt x="62558" y="20615"/>
                  </a:lnTo>
                  <a:lnTo>
                    <a:pt x="58184" y="20787"/>
                  </a:lnTo>
                  <a:lnTo>
                    <a:pt x="53824" y="21196"/>
                  </a:lnTo>
                  <a:lnTo>
                    <a:pt x="51656" y="21500"/>
                  </a:lnTo>
                  <a:lnTo>
                    <a:pt x="49436" y="21844"/>
                  </a:lnTo>
                  <a:lnTo>
                    <a:pt x="45036" y="22743"/>
                  </a:lnTo>
                  <a:lnTo>
                    <a:pt x="40702" y="23866"/>
                  </a:lnTo>
                  <a:lnTo>
                    <a:pt x="36407" y="25174"/>
                  </a:lnTo>
                  <a:lnTo>
                    <a:pt x="32178" y="26667"/>
                  </a:lnTo>
                  <a:lnTo>
                    <a:pt x="28002" y="28319"/>
                  </a:lnTo>
                  <a:lnTo>
                    <a:pt x="23880" y="30116"/>
                  </a:lnTo>
                  <a:lnTo>
                    <a:pt x="19823" y="32019"/>
                  </a:lnTo>
                  <a:lnTo>
                    <a:pt x="17814" y="33010"/>
                  </a:lnTo>
                  <a:lnTo>
                    <a:pt x="16638" y="33605"/>
                  </a:lnTo>
                  <a:lnTo>
                    <a:pt x="14312" y="34847"/>
                  </a:lnTo>
                  <a:lnTo>
                    <a:pt x="12026" y="36142"/>
                  </a:lnTo>
                  <a:lnTo>
                    <a:pt x="9753" y="37503"/>
                  </a:lnTo>
                  <a:lnTo>
                    <a:pt x="7520" y="38930"/>
                  </a:lnTo>
                  <a:lnTo>
                    <a:pt x="5326" y="40410"/>
                  </a:lnTo>
                  <a:lnTo>
                    <a:pt x="3159" y="41943"/>
                  </a:lnTo>
                  <a:lnTo>
                    <a:pt x="1045" y="43529"/>
                  </a:lnTo>
                  <a:lnTo>
                    <a:pt x="1" y="44348"/>
                  </a:lnTo>
                  <a:lnTo>
                    <a:pt x="1402" y="44348"/>
                  </a:lnTo>
                  <a:lnTo>
                    <a:pt x="2551" y="43476"/>
                  </a:lnTo>
                  <a:lnTo>
                    <a:pt x="4890" y="41785"/>
                  </a:lnTo>
                  <a:lnTo>
                    <a:pt x="7269" y="40159"/>
                  </a:lnTo>
                  <a:lnTo>
                    <a:pt x="9700" y="38587"/>
                  </a:lnTo>
                  <a:lnTo>
                    <a:pt x="12158" y="37080"/>
                  </a:lnTo>
                  <a:lnTo>
                    <a:pt x="14669" y="35653"/>
                  </a:lnTo>
                  <a:lnTo>
                    <a:pt x="17206" y="34279"/>
                  </a:lnTo>
                  <a:lnTo>
                    <a:pt x="19783" y="32957"/>
                  </a:lnTo>
                  <a:lnTo>
                    <a:pt x="21078" y="32323"/>
                  </a:lnTo>
                  <a:lnTo>
                    <a:pt x="23311" y="31279"/>
                  </a:lnTo>
                  <a:lnTo>
                    <a:pt x="27817" y="29284"/>
                  </a:lnTo>
                  <a:lnTo>
                    <a:pt x="32390" y="27473"/>
                  </a:lnTo>
                  <a:lnTo>
                    <a:pt x="37041" y="25861"/>
                  </a:lnTo>
                  <a:lnTo>
                    <a:pt x="41759" y="24447"/>
                  </a:lnTo>
                  <a:lnTo>
                    <a:pt x="45327" y="23562"/>
                  </a:lnTo>
                  <a:lnTo>
                    <a:pt x="47732" y="23046"/>
                  </a:lnTo>
                  <a:lnTo>
                    <a:pt x="50150" y="22597"/>
                  </a:lnTo>
                  <a:lnTo>
                    <a:pt x="52568" y="22214"/>
                  </a:lnTo>
                  <a:lnTo>
                    <a:pt x="55013" y="21897"/>
                  </a:lnTo>
                  <a:lnTo>
                    <a:pt x="57471" y="21659"/>
                  </a:lnTo>
                  <a:lnTo>
                    <a:pt x="58700" y="21580"/>
                  </a:lnTo>
                  <a:lnTo>
                    <a:pt x="59770" y="21514"/>
                  </a:lnTo>
                  <a:lnTo>
                    <a:pt x="61898" y="21434"/>
                  </a:lnTo>
                  <a:lnTo>
                    <a:pt x="65082" y="21434"/>
                  </a:lnTo>
                  <a:lnTo>
                    <a:pt x="69298" y="21659"/>
                  </a:lnTo>
                  <a:lnTo>
                    <a:pt x="73500" y="22135"/>
                  </a:lnTo>
                  <a:lnTo>
                    <a:pt x="77649" y="22835"/>
                  </a:lnTo>
                  <a:lnTo>
                    <a:pt x="81772" y="23773"/>
                  </a:lnTo>
                  <a:lnTo>
                    <a:pt x="85842" y="24936"/>
                  </a:lnTo>
                  <a:lnTo>
                    <a:pt x="89846" y="26324"/>
                  </a:lnTo>
                  <a:lnTo>
                    <a:pt x="91815" y="27103"/>
                  </a:lnTo>
                  <a:lnTo>
                    <a:pt x="93388" y="27764"/>
                  </a:lnTo>
                  <a:lnTo>
                    <a:pt x="96480" y="29152"/>
                  </a:lnTo>
                  <a:lnTo>
                    <a:pt x="101052" y="31398"/>
                  </a:lnTo>
                  <a:lnTo>
                    <a:pt x="107078" y="34517"/>
                  </a:lnTo>
                  <a:lnTo>
                    <a:pt x="111624" y="36816"/>
                  </a:lnTo>
                  <a:lnTo>
                    <a:pt x="114703" y="38270"/>
                  </a:lnTo>
                  <a:lnTo>
                    <a:pt x="116249" y="38957"/>
                  </a:lnTo>
                  <a:lnTo>
                    <a:pt x="117953" y="39684"/>
                  </a:lnTo>
                  <a:lnTo>
                    <a:pt x="121416" y="40965"/>
                  </a:lnTo>
                  <a:lnTo>
                    <a:pt x="124944" y="42036"/>
                  </a:lnTo>
                  <a:lnTo>
                    <a:pt x="127613" y="42683"/>
                  </a:lnTo>
                  <a:lnTo>
                    <a:pt x="129410" y="43040"/>
                  </a:lnTo>
                  <a:lnTo>
                    <a:pt x="131208" y="43331"/>
                  </a:lnTo>
                  <a:lnTo>
                    <a:pt x="133018" y="43569"/>
                  </a:lnTo>
                  <a:lnTo>
                    <a:pt x="134842" y="43727"/>
                  </a:lnTo>
                  <a:lnTo>
                    <a:pt x="136665" y="43806"/>
                  </a:lnTo>
                  <a:lnTo>
                    <a:pt x="138502" y="43820"/>
                  </a:lnTo>
                  <a:lnTo>
                    <a:pt x="140339" y="43767"/>
                  </a:lnTo>
                  <a:lnTo>
                    <a:pt x="142189" y="43621"/>
                  </a:lnTo>
                  <a:lnTo>
                    <a:pt x="144039" y="43410"/>
                  </a:lnTo>
                  <a:lnTo>
                    <a:pt x="144964" y="43265"/>
                  </a:lnTo>
                  <a:lnTo>
                    <a:pt x="145968" y="43093"/>
                  </a:lnTo>
                  <a:lnTo>
                    <a:pt x="147990" y="42670"/>
                  </a:lnTo>
                  <a:lnTo>
                    <a:pt x="149985" y="42155"/>
                  </a:lnTo>
                  <a:lnTo>
                    <a:pt x="151967" y="41547"/>
                  </a:lnTo>
                  <a:lnTo>
                    <a:pt x="153923" y="40873"/>
                  </a:lnTo>
                  <a:lnTo>
                    <a:pt x="155866" y="40106"/>
                  </a:lnTo>
                  <a:lnTo>
                    <a:pt x="157769" y="39261"/>
                  </a:lnTo>
                  <a:lnTo>
                    <a:pt x="159645" y="38362"/>
                  </a:lnTo>
                  <a:lnTo>
                    <a:pt x="161495" y="37371"/>
                  </a:lnTo>
                  <a:lnTo>
                    <a:pt x="163306" y="36327"/>
                  </a:lnTo>
                  <a:lnTo>
                    <a:pt x="165076" y="35230"/>
                  </a:lnTo>
                  <a:lnTo>
                    <a:pt x="166821" y="34067"/>
                  </a:lnTo>
                  <a:lnTo>
                    <a:pt x="168499" y="32852"/>
                  </a:lnTo>
                  <a:lnTo>
                    <a:pt x="170151" y="31583"/>
                  </a:lnTo>
                  <a:lnTo>
                    <a:pt x="171750" y="30275"/>
                  </a:lnTo>
                  <a:lnTo>
                    <a:pt x="173282" y="28927"/>
                  </a:lnTo>
                  <a:lnTo>
                    <a:pt x="174036" y="28227"/>
                  </a:lnTo>
                  <a:lnTo>
                    <a:pt x="175370" y="26958"/>
                  </a:lnTo>
                  <a:lnTo>
                    <a:pt x="177960" y="24315"/>
                  </a:lnTo>
                  <a:lnTo>
                    <a:pt x="180458" y="21566"/>
                  </a:lnTo>
                  <a:lnTo>
                    <a:pt x="182850" y="18739"/>
                  </a:lnTo>
                  <a:lnTo>
                    <a:pt x="185162" y="15831"/>
                  </a:lnTo>
                  <a:lnTo>
                    <a:pt x="187396" y="12858"/>
                  </a:lnTo>
                  <a:lnTo>
                    <a:pt x="190633" y="8339"/>
                  </a:lnTo>
                  <a:lnTo>
                    <a:pt x="192708" y="5286"/>
                  </a:lnTo>
                  <a:lnTo>
                    <a:pt x="193950" y="3423"/>
                  </a:lnTo>
                  <a:lnTo>
                    <a:pt x="195166" y="1547"/>
                  </a:lnTo>
                  <a:lnTo>
                    <a:pt x="1951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0"/>
            <p:cNvSpPr/>
            <p:nvPr/>
          </p:nvSpPr>
          <p:spPr>
            <a:xfrm>
              <a:off x="3208775" y="4557758"/>
              <a:ext cx="3357639" cy="585738"/>
            </a:xfrm>
            <a:custGeom>
              <a:avLst/>
              <a:gdLst/>
              <a:ahLst/>
              <a:cxnLst/>
              <a:rect l="l" t="t" r="r" b="b"/>
              <a:pathLst>
                <a:path w="105148" h="18343" extrusionOk="0">
                  <a:moveTo>
                    <a:pt x="53109" y="1"/>
                  </a:moveTo>
                  <a:lnTo>
                    <a:pt x="51325" y="14"/>
                  </a:lnTo>
                  <a:lnTo>
                    <a:pt x="47784" y="199"/>
                  </a:lnTo>
                  <a:lnTo>
                    <a:pt x="44269" y="542"/>
                  </a:lnTo>
                  <a:lnTo>
                    <a:pt x="40780" y="1058"/>
                  </a:lnTo>
                  <a:lnTo>
                    <a:pt x="37305" y="1705"/>
                  </a:lnTo>
                  <a:lnTo>
                    <a:pt x="33882" y="2511"/>
                  </a:lnTo>
                  <a:lnTo>
                    <a:pt x="30473" y="3436"/>
                  </a:lnTo>
                  <a:lnTo>
                    <a:pt x="27116" y="4507"/>
                  </a:lnTo>
                  <a:lnTo>
                    <a:pt x="23786" y="5683"/>
                  </a:lnTo>
                  <a:lnTo>
                    <a:pt x="20496" y="6978"/>
                  </a:lnTo>
                  <a:lnTo>
                    <a:pt x="17245" y="8379"/>
                  </a:lnTo>
                  <a:lnTo>
                    <a:pt x="14034" y="9885"/>
                  </a:lnTo>
                  <a:lnTo>
                    <a:pt x="10876" y="11484"/>
                  </a:lnTo>
                  <a:lnTo>
                    <a:pt x="7757" y="13162"/>
                  </a:lnTo>
                  <a:lnTo>
                    <a:pt x="4691" y="14933"/>
                  </a:lnTo>
                  <a:lnTo>
                    <a:pt x="1679" y="16756"/>
                  </a:lnTo>
                  <a:lnTo>
                    <a:pt x="199" y="17708"/>
                  </a:lnTo>
                  <a:lnTo>
                    <a:pt x="106" y="17774"/>
                  </a:lnTo>
                  <a:lnTo>
                    <a:pt x="14" y="17933"/>
                  </a:lnTo>
                  <a:lnTo>
                    <a:pt x="0" y="18104"/>
                  </a:lnTo>
                  <a:lnTo>
                    <a:pt x="66" y="18276"/>
                  </a:lnTo>
                  <a:lnTo>
                    <a:pt x="106" y="18342"/>
                  </a:lnTo>
                  <a:lnTo>
                    <a:pt x="727" y="18342"/>
                  </a:lnTo>
                  <a:lnTo>
                    <a:pt x="2815" y="17021"/>
                  </a:lnTo>
                  <a:lnTo>
                    <a:pt x="7044" y="14510"/>
                  </a:lnTo>
                  <a:lnTo>
                    <a:pt x="11378" y="12145"/>
                  </a:lnTo>
                  <a:lnTo>
                    <a:pt x="15778" y="9951"/>
                  </a:lnTo>
                  <a:lnTo>
                    <a:pt x="20285" y="7956"/>
                  </a:lnTo>
                  <a:lnTo>
                    <a:pt x="24857" y="6158"/>
                  </a:lnTo>
                  <a:lnTo>
                    <a:pt x="28359" y="4969"/>
                  </a:lnTo>
                  <a:lnTo>
                    <a:pt x="30711" y="4242"/>
                  </a:lnTo>
                  <a:lnTo>
                    <a:pt x="33076" y="3568"/>
                  </a:lnTo>
                  <a:lnTo>
                    <a:pt x="35468" y="2974"/>
                  </a:lnTo>
                  <a:lnTo>
                    <a:pt x="36684" y="2696"/>
                  </a:lnTo>
                  <a:lnTo>
                    <a:pt x="37900" y="2432"/>
                  </a:lnTo>
                  <a:lnTo>
                    <a:pt x="40371" y="1956"/>
                  </a:lnTo>
                  <a:lnTo>
                    <a:pt x="42855" y="1573"/>
                  </a:lnTo>
                  <a:lnTo>
                    <a:pt x="45352" y="1256"/>
                  </a:lnTo>
                  <a:lnTo>
                    <a:pt x="47850" y="1031"/>
                  </a:lnTo>
                  <a:lnTo>
                    <a:pt x="50361" y="873"/>
                  </a:lnTo>
                  <a:lnTo>
                    <a:pt x="52885" y="820"/>
                  </a:lnTo>
                  <a:lnTo>
                    <a:pt x="55395" y="833"/>
                  </a:lnTo>
                  <a:lnTo>
                    <a:pt x="57906" y="952"/>
                  </a:lnTo>
                  <a:lnTo>
                    <a:pt x="60404" y="1150"/>
                  </a:lnTo>
                  <a:lnTo>
                    <a:pt x="62901" y="1441"/>
                  </a:lnTo>
                  <a:lnTo>
                    <a:pt x="65386" y="1811"/>
                  </a:lnTo>
                  <a:lnTo>
                    <a:pt x="67844" y="2287"/>
                  </a:lnTo>
                  <a:lnTo>
                    <a:pt x="70288" y="2855"/>
                  </a:lnTo>
                  <a:lnTo>
                    <a:pt x="72720" y="3529"/>
                  </a:lnTo>
                  <a:lnTo>
                    <a:pt x="75111" y="4295"/>
                  </a:lnTo>
                  <a:lnTo>
                    <a:pt x="76301" y="4718"/>
                  </a:lnTo>
                  <a:lnTo>
                    <a:pt x="78045" y="5379"/>
                  </a:lnTo>
                  <a:lnTo>
                    <a:pt x="81468" y="6859"/>
                  </a:lnTo>
                  <a:lnTo>
                    <a:pt x="84851" y="8511"/>
                  </a:lnTo>
                  <a:lnTo>
                    <a:pt x="88181" y="10281"/>
                  </a:lnTo>
                  <a:lnTo>
                    <a:pt x="93149" y="13043"/>
                  </a:lnTo>
                  <a:lnTo>
                    <a:pt x="98118" y="15792"/>
                  </a:lnTo>
                  <a:lnTo>
                    <a:pt x="101461" y="17523"/>
                  </a:lnTo>
                  <a:lnTo>
                    <a:pt x="103153" y="18342"/>
                  </a:lnTo>
                  <a:lnTo>
                    <a:pt x="105148" y="18342"/>
                  </a:lnTo>
                  <a:lnTo>
                    <a:pt x="103060" y="17391"/>
                  </a:lnTo>
                  <a:lnTo>
                    <a:pt x="98937" y="15290"/>
                  </a:lnTo>
                  <a:lnTo>
                    <a:pt x="92872" y="11946"/>
                  </a:lnTo>
                  <a:lnTo>
                    <a:pt x="88881" y="9740"/>
                  </a:lnTo>
                  <a:lnTo>
                    <a:pt x="86886" y="8669"/>
                  </a:lnTo>
                  <a:lnTo>
                    <a:pt x="82868" y="6634"/>
                  </a:lnTo>
                  <a:lnTo>
                    <a:pt x="79789" y="5247"/>
                  </a:lnTo>
                  <a:lnTo>
                    <a:pt x="77715" y="4388"/>
                  </a:lnTo>
                  <a:lnTo>
                    <a:pt x="75600" y="3608"/>
                  </a:lnTo>
                  <a:lnTo>
                    <a:pt x="73460" y="2881"/>
                  </a:lnTo>
                  <a:lnTo>
                    <a:pt x="72389" y="2564"/>
                  </a:lnTo>
                  <a:lnTo>
                    <a:pt x="71213" y="2234"/>
                  </a:lnTo>
                  <a:lnTo>
                    <a:pt x="68848" y="1639"/>
                  </a:lnTo>
                  <a:lnTo>
                    <a:pt x="66456" y="1150"/>
                  </a:lnTo>
                  <a:lnTo>
                    <a:pt x="64051" y="754"/>
                  </a:lnTo>
                  <a:lnTo>
                    <a:pt x="61633" y="437"/>
                  </a:lnTo>
                  <a:lnTo>
                    <a:pt x="59201" y="212"/>
                  </a:lnTo>
                  <a:lnTo>
                    <a:pt x="56770" y="67"/>
                  </a:lnTo>
                  <a:lnTo>
                    <a:pt x="543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0"/>
            <p:cNvSpPr/>
            <p:nvPr/>
          </p:nvSpPr>
          <p:spPr>
            <a:xfrm>
              <a:off x="3454371" y="4705032"/>
              <a:ext cx="2811210" cy="438465"/>
            </a:xfrm>
            <a:custGeom>
              <a:avLst/>
              <a:gdLst/>
              <a:ahLst/>
              <a:cxnLst/>
              <a:rect l="l" t="t" r="r" b="b"/>
              <a:pathLst>
                <a:path w="88036" h="13731" extrusionOk="0">
                  <a:moveTo>
                    <a:pt x="46026" y="0"/>
                  </a:moveTo>
                  <a:lnTo>
                    <a:pt x="44811" y="14"/>
                  </a:lnTo>
                  <a:lnTo>
                    <a:pt x="43317" y="53"/>
                  </a:lnTo>
                  <a:lnTo>
                    <a:pt x="40344" y="225"/>
                  </a:lnTo>
                  <a:lnTo>
                    <a:pt x="37397" y="516"/>
                  </a:lnTo>
                  <a:lnTo>
                    <a:pt x="34477" y="912"/>
                  </a:lnTo>
                  <a:lnTo>
                    <a:pt x="31570" y="1428"/>
                  </a:lnTo>
                  <a:lnTo>
                    <a:pt x="28676" y="2035"/>
                  </a:lnTo>
                  <a:lnTo>
                    <a:pt x="25808" y="2762"/>
                  </a:lnTo>
                  <a:lnTo>
                    <a:pt x="22980" y="3568"/>
                  </a:lnTo>
                  <a:lnTo>
                    <a:pt x="20165" y="4467"/>
                  </a:lnTo>
                  <a:lnTo>
                    <a:pt x="17377" y="5458"/>
                  </a:lnTo>
                  <a:lnTo>
                    <a:pt x="14615" y="6542"/>
                  </a:lnTo>
                  <a:lnTo>
                    <a:pt x="11880" y="7691"/>
                  </a:lnTo>
                  <a:lnTo>
                    <a:pt x="9184" y="8920"/>
                  </a:lnTo>
                  <a:lnTo>
                    <a:pt x="6515" y="10215"/>
                  </a:lnTo>
                  <a:lnTo>
                    <a:pt x="3885" y="11576"/>
                  </a:lnTo>
                  <a:lnTo>
                    <a:pt x="1282" y="13003"/>
                  </a:lnTo>
                  <a:lnTo>
                    <a:pt x="0" y="13730"/>
                  </a:lnTo>
                  <a:lnTo>
                    <a:pt x="1665" y="13730"/>
                  </a:lnTo>
                  <a:lnTo>
                    <a:pt x="3330" y="12805"/>
                  </a:lnTo>
                  <a:lnTo>
                    <a:pt x="6700" y="11048"/>
                  </a:lnTo>
                  <a:lnTo>
                    <a:pt x="10122" y="9396"/>
                  </a:lnTo>
                  <a:lnTo>
                    <a:pt x="13598" y="7850"/>
                  </a:lnTo>
                  <a:lnTo>
                    <a:pt x="17126" y="6449"/>
                  </a:lnTo>
                  <a:lnTo>
                    <a:pt x="20694" y="5167"/>
                  </a:lnTo>
                  <a:lnTo>
                    <a:pt x="24328" y="4031"/>
                  </a:lnTo>
                  <a:lnTo>
                    <a:pt x="28002" y="3053"/>
                  </a:lnTo>
                  <a:lnTo>
                    <a:pt x="29865" y="2630"/>
                  </a:lnTo>
                  <a:lnTo>
                    <a:pt x="31094" y="2366"/>
                  </a:lnTo>
                  <a:lnTo>
                    <a:pt x="33578" y="1890"/>
                  </a:lnTo>
                  <a:lnTo>
                    <a:pt x="36076" y="1507"/>
                  </a:lnTo>
                  <a:lnTo>
                    <a:pt x="38586" y="1216"/>
                  </a:lnTo>
                  <a:lnTo>
                    <a:pt x="41110" y="991"/>
                  </a:lnTo>
                  <a:lnTo>
                    <a:pt x="43634" y="873"/>
                  </a:lnTo>
                  <a:lnTo>
                    <a:pt x="46158" y="820"/>
                  </a:lnTo>
                  <a:lnTo>
                    <a:pt x="48682" y="873"/>
                  </a:lnTo>
                  <a:lnTo>
                    <a:pt x="51206" y="1018"/>
                  </a:lnTo>
                  <a:lnTo>
                    <a:pt x="53717" y="1243"/>
                  </a:lnTo>
                  <a:lnTo>
                    <a:pt x="56215" y="1573"/>
                  </a:lnTo>
                  <a:lnTo>
                    <a:pt x="58712" y="1996"/>
                  </a:lnTo>
                  <a:lnTo>
                    <a:pt x="61170" y="2511"/>
                  </a:lnTo>
                  <a:lnTo>
                    <a:pt x="63628" y="3132"/>
                  </a:lnTo>
                  <a:lnTo>
                    <a:pt x="66046" y="3859"/>
                  </a:lnTo>
                  <a:lnTo>
                    <a:pt x="68438" y="4678"/>
                  </a:lnTo>
                  <a:lnTo>
                    <a:pt x="69627" y="5141"/>
                  </a:lnTo>
                  <a:lnTo>
                    <a:pt x="70698" y="5564"/>
                  </a:lnTo>
                  <a:lnTo>
                    <a:pt x="72838" y="6502"/>
                  </a:lnTo>
                  <a:lnTo>
                    <a:pt x="76010" y="8022"/>
                  </a:lnTo>
                  <a:lnTo>
                    <a:pt x="82234" y="11391"/>
                  </a:lnTo>
                  <a:lnTo>
                    <a:pt x="86357" y="13730"/>
                  </a:lnTo>
                  <a:lnTo>
                    <a:pt x="88035" y="13730"/>
                  </a:lnTo>
                  <a:lnTo>
                    <a:pt x="84375" y="11656"/>
                  </a:lnTo>
                  <a:lnTo>
                    <a:pt x="80741" y="9621"/>
                  </a:lnTo>
                  <a:lnTo>
                    <a:pt x="78759" y="8537"/>
                  </a:lnTo>
                  <a:lnTo>
                    <a:pt x="74728" y="6502"/>
                  </a:lnTo>
                  <a:lnTo>
                    <a:pt x="71649" y="5114"/>
                  </a:lnTo>
                  <a:lnTo>
                    <a:pt x="69574" y="4255"/>
                  </a:lnTo>
                  <a:lnTo>
                    <a:pt x="67460" y="3463"/>
                  </a:lnTo>
                  <a:lnTo>
                    <a:pt x="65306" y="2762"/>
                  </a:lnTo>
                  <a:lnTo>
                    <a:pt x="64223" y="2432"/>
                  </a:lnTo>
                  <a:lnTo>
                    <a:pt x="63046" y="2101"/>
                  </a:lnTo>
                  <a:lnTo>
                    <a:pt x="60655" y="1533"/>
                  </a:lnTo>
                  <a:lnTo>
                    <a:pt x="58250" y="1044"/>
                  </a:lnTo>
                  <a:lnTo>
                    <a:pt x="55818" y="661"/>
                  </a:lnTo>
                  <a:lnTo>
                    <a:pt x="53387" y="370"/>
                  </a:lnTo>
                  <a:lnTo>
                    <a:pt x="50942" y="159"/>
                  </a:lnTo>
                  <a:lnTo>
                    <a:pt x="48484" y="40"/>
                  </a:lnTo>
                  <a:lnTo>
                    <a:pt x="460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0"/>
            <p:cNvSpPr/>
            <p:nvPr/>
          </p:nvSpPr>
          <p:spPr>
            <a:xfrm>
              <a:off x="3757766" y="4863260"/>
              <a:ext cx="2225089" cy="280240"/>
            </a:xfrm>
            <a:custGeom>
              <a:avLst/>
              <a:gdLst/>
              <a:ahLst/>
              <a:cxnLst/>
              <a:rect l="l" t="t" r="r" b="b"/>
              <a:pathLst>
                <a:path w="69681" h="8776" extrusionOk="0">
                  <a:moveTo>
                    <a:pt x="36525" y="1"/>
                  </a:moveTo>
                  <a:lnTo>
                    <a:pt x="35310" y="14"/>
                  </a:lnTo>
                  <a:lnTo>
                    <a:pt x="34147" y="40"/>
                  </a:lnTo>
                  <a:lnTo>
                    <a:pt x="31847" y="159"/>
                  </a:lnTo>
                  <a:lnTo>
                    <a:pt x="29561" y="331"/>
                  </a:lnTo>
                  <a:lnTo>
                    <a:pt x="27288" y="582"/>
                  </a:lnTo>
                  <a:lnTo>
                    <a:pt x="25015" y="913"/>
                  </a:lnTo>
                  <a:lnTo>
                    <a:pt x="22769" y="1296"/>
                  </a:lnTo>
                  <a:lnTo>
                    <a:pt x="19412" y="1983"/>
                  </a:lnTo>
                  <a:lnTo>
                    <a:pt x="14986" y="3119"/>
                  </a:lnTo>
                  <a:lnTo>
                    <a:pt x="10612" y="4481"/>
                  </a:lnTo>
                  <a:lnTo>
                    <a:pt x="6317" y="6053"/>
                  </a:lnTo>
                  <a:lnTo>
                    <a:pt x="2075" y="7824"/>
                  </a:lnTo>
                  <a:lnTo>
                    <a:pt x="0" y="8775"/>
                  </a:lnTo>
                  <a:lnTo>
                    <a:pt x="1983" y="8775"/>
                  </a:lnTo>
                  <a:lnTo>
                    <a:pt x="4203" y="7811"/>
                  </a:lnTo>
                  <a:lnTo>
                    <a:pt x="8722" y="6027"/>
                  </a:lnTo>
                  <a:lnTo>
                    <a:pt x="12158" y="4851"/>
                  </a:lnTo>
                  <a:lnTo>
                    <a:pt x="14470" y="4137"/>
                  </a:lnTo>
                  <a:lnTo>
                    <a:pt x="16809" y="3489"/>
                  </a:lnTo>
                  <a:lnTo>
                    <a:pt x="19175" y="2895"/>
                  </a:lnTo>
                  <a:lnTo>
                    <a:pt x="20364" y="2630"/>
                  </a:lnTo>
                  <a:lnTo>
                    <a:pt x="21593" y="2366"/>
                  </a:lnTo>
                  <a:lnTo>
                    <a:pt x="24077" y="1890"/>
                  </a:lnTo>
                  <a:lnTo>
                    <a:pt x="26575" y="1507"/>
                  </a:lnTo>
                  <a:lnTo>
                    <a:pt x="29085" y="1217"/>
                  </a:lnTo>
                  <a:lnTo>
                    <a:pt x="31609" y="992"/>
                  </a:lnTo>
                  <a:lnTo>
                    <a:pt x="34133" y="873"/>
                  </a:lnTo>
                  <a:lnTo>
                    <a:pt x="36657" y="820"/>
                  </a:lnTo>
                  <a:lnTo>
                    <a:pt x="39181" y="873"/>
                  </a:lnTo>
                  <a:lnTo>
                    <a:pt x="41705" y="1018"/>
                  </a:lnTo>
                  <a:lnTo>
                    <a:pt x="44216" y="1243"/>
                  </a:lnTo>
                  <a:lnTo>
                    <a:pt x="46714" y="1573"/>
                  </a:lnTo>
                  <a:lnTo>
                    <a:pt x="49211" y="1996"/>
                  </a:lnTo>
                  <a:lnTo>
                    <a:pt x="51669" y="2512"/>
                  </a:lnTo>
                  <a:lnTo>
                    <a:pt x="54127" y="3133"/>
                  </a:lnTo>
                  <a:lnTo>
                    <a:pt x="56545" y="3859"/>
                  </a:lnTo>
                  <a:lnTo>
                    <a:pt x="58937" y="4679"/>
                  </a:lnTo>
                  <a:lnTo>
                    <a:pt x="60126" y="5128"/>
                  </a:lnTo>
                  <a:lnTo>
                    <a:pt x="61117" y="5538"/>
                  </a:lnTo>
                  <a:lnTo>
                    <a:pt x="63086" y="6383"/>
                  </a:lnTo>
                  <a:lnTo>
                    <a:pt x="66020" y="7784"/>
                  </a:lnTo>
                  <a:lnTo>
                    <a:pt x="67949" y="8775"/>
                  </a:lnTo>
                  <a:lnTo>
                    <a:pt x="69680" y="8775"/>
                  </a:lnTo>
                  <a:lnTo>
                    <a:pt x="67883" y="7824"/>
                  </a:lnTo>
                  <a:lnTo>
                    <a:pt x="64223" y="6027"/>
                  </a:lnTo>
                  <a:lnTo>
                    <a:pt x="60496" y="4414"/>
                  </a:lnTo>
                  <a:lnTo>
                    <a:pt x="57642" y="3357"/>
                  </a:lnTo>
                  <a:lnTo>
                    <a:pt x="55699" y="2723"/>
                  </a:lnTo>
                  <a:lnTo>
                    <a:pt x="54722" y="2432"/>
                  </a:lnTo>
                  <a:lnTo>
                    <a:pt x="53545" y="2102"/>
                  </a:lnTo>
                  <a:lnTo>
                    <a:pt x="51154" y="1534"/>
                  </a:lnTo>
                  <a:lnTo>
                    <a:pt x="48749" y="1045"/>
                  </a:lnTo>
                  <a:lnTo>
                    <a:pt x="46317" y="662"/>
                  </a:lnTo>
                  <a:lnTo>
                    <a:pt x="43886" y="371"/>
                  </a:lnTo>
                  <a:lnTo>
                    <a:pt x="41441" y="159"/>
                  </a:lnTo>
                  <a:lnTo>
                    <a:pt x="38983" y="40"/>
                  </a:lnTo>
                  <a:lnTo>
                    <a:pt x="36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0"/>
            <p:cNvSpPr/>
            <p:nvPr/>
          </p:nvSpPr>
          <p:spPr>
            <a:xfrm>
              <a:off x="4130359" y="5014750"/>
              <a:ext cx="1517017" cy="128752"/>
            </a:xfrm>
            <a:custGeom>
              <a:avLst/>
              <a:gdLst/>
              <a:ahLst/>
              <a:cxnLst/>
              <a:rect l="l" t="t" r="r" b="b"/>
              <a:pathLst>
                <a:path w="47507" h="4032" extrusionOk="0">
                  <a:moveTo>
                    <a:pt x="24527" y="1"/>
                  </a:moveTo>
                  <a:lnTo>
                    <a:pt x="23311" y="14"/>
                  </a:lnTo>
                  <a:lnTo>
                    <a:pt x="21805" y="40"/>
                  </a:lnTo>
                  <a:lnTo>
                    <a:pt x="18831" y="212"/>
                  </a:lnTo>
                  <a:lnTo>
                    <a:pt x="15871" y="503"/>
                  </a:lnTo>
                  <a:lnTo>
                    <a:pt x="12938" y="913"/>
                  </a:lnTo>
                  <a:lnTo>
                    <a:pt x="10017" y="1428"/>
                  </a:lnTo>
                  <a:lnTo>
                    <a:pt x="7123" y="2049"/>
                  </a:lnTo>
                  <a:lnTo>
                    <a:pt x="4256" y="2763"/>
                  </a:lnTo>
                  <a:lnTo>
                    <a:pt x="1402" y="3582"/>
                  </a:lnTo>
                  <a:lnTo>
                    <a:pt x="1" y="4031"/>
                  </a:lnTo>
                  <a:lnTo>
                    <a:pt x="2829" y="4031"/>
                  </a:lnTo>
                  <a:lnTo>
                    <a:pt x="4203" y="3648"/>
                  </a:lnTo>
                  <a:lnTo>
                    <a:pt x="6965" y="2934"/>
                  </a:lnTo>
                  <a:lnTo>
                    <a:pt x="8366" y="2617"/>
                  </a:lnTo>
                  <a:lnTo>
                    <a:pt x="9502" y="2366"/>
                  </a:lnTo>
                  <a:lnTo>
                    <a:pt x="11775" y="1943"/>
                  </a:lnTo>
                  <a:lnTo>
                    <a:pt x="14074" y="1573"/>
                  </a:lnTo>
                  <a:lnTo>
                    <a:pt x="16387" y="1283"/>
                  </a:lnTo>
                  <a:lnTo>
                    <a:pt x="18699" y="1058"/>
                  </a:lnTo>
                  <a:lnTo>
                    <a:pt x="21025" y="899"/>
                  </a:lnTo>
                  <a:lnTo>
                    <a:pt x="23351" y="833"/>
                  </a:lnTo>
                  <a:lnTo>
                    <a:pt x="25677" y="833"/>
                  </a:lnTo>
                  <a:lnTo>
                    <a:pt x="28002" y="899"/>
                  </a:lnTo>
                  <a:lnTo>
                    <a:pt x="30315" y="1058"/>
                  </a:lnTo>
                  <a:lnTo>
                    <a:pt x="32627" y="1283"/>
                  </a:lnTo>
                  <a:lnTo>
                    <a:pt x="34927" y="1600"/>
                  </a:lnTo>
                  <a:lnTo>
                    <a:pt x="37226" y="1996"/>
                  </a:lnTo>
                  <a:lnTo>
                    <a:pt x="39499" y="2472"/>
                  </a:lnTo>
                  <a:lnTo>
                    <a:pt x="41745" y="3027"/>
                  </a:lnTo>
                  <a:lnTo>
                    <a:pt x="43979" y="3674"/>
                  </a:lnTo>
                  <a:lnTo>
                    <a:pt x="45089" y="4031"/>
                  </a:lnTo>
                  <a:lnTo>
                    <a:pt x="47507" y="4031"/>
                  </a:lnTo>
                  <a:lnTo>
                    <a:pt x="46331" y="3595"/>
                  </a:lnTo>
                  <a:lnTo>
                    <a:pt x="43939" y="2789"/>
                  </a:lnTo>
                  <a:lnTo>
                    <a:pt x="42723" y="2432"/>
                  </a:lnTo>
                  <a:lnTo>
                    <a:pt x="41547" y="2102"/>
                  </a:lnTo>
                  <a:lnTo>
                    <a:pt x="39155" y="1520"/>
                  </a:lnTo>
                  <a:lnTo>
                    <a:pt x="36750" y="1045"/>
                  </a:lnTo>
                  <a:lnTo>
                    <a:pt x="34319" y="662"/>
                  </a:lnTo>
                  <a:lnTo>
                    <a:pt x="31887" y="358"/>
                  </a:lnTo>
                  <a:lnTo>
                    <a:pt x="29443" y="159"/>
                  </a:lnTo>
                  <a:lnTo>
                    <a:pt x="26985" y="40"/>
                  </a:lnTo>
                  <a:lnTo>
                    <a:pt x="245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10"/>
          <p:cNvSpPr/>
          <p:nvPr/>
        </p:nvSpPr>
        <p:spPr>
          <a:xfrm>
            <a:off x="8174500" y="-55100"/>
            <a:ext cx="1239950" cy="1523100"/>
          </a:xfrm>
          <a:custGeom>
            <a:avLst/>
            <a:gdLst/>
            <a:ahLst/>
            <a:cxnLst/>
            <a:rect l="l" t="t" r="r" b="b"/>
            <a:pathLst>
              <a:path w="49598" h="60924" extrusionOk="0">
                <a:moveTo>
                  <a:pt x="0" y="0"/>
                </a:moveTo>
                <a:cubicBezTo>
                  <a:pt x="1596" y="8776"/>
                  <a:pt x="-1670" y="19600"/>
                  <a:pt x="4041" y="26452"/>
                </a:cubicBezTo>
                <a:cubicBezTo>
                  <a:pt x="8083" y="31301"/>
                  <a:pt x="18796" y="26918"/>
                  <a:pt x="22044" y="32331"/>
                </a:cubicBezTo>
                <a:cubicBezTo>
                  <a:pt x="24627" y="36637"/>
                  <a:pt x="19359" y="42044"/>
                  <a:pt x="18737" y="47026"/>
                </a:cubicBezTo>
                <a:cubicBezTo>
                  <a:pt x="18147" y="51755"/>
                  <a:pt x="20720" y="57755"/>
                  <a:pt x="24983" y="59885"/>
                </a:cubicBezTo>
                <a:cubicBezTo>
                  <a:pt x="32421" y="63602"/>
                  <a:pt x="41283" y="55844"/>
                  <a:pt x="49598" y="55844"/>
                </a:cubicBezTo>
              </a:path>
            </a:pathLst>
          </a:custGeom>
          <a:noFill/>
          <a:ln w="19050" cap="rnd" cmpd="sng">
            <a:solidFill>
              <a:schemeClr val="lt1"/>
            </a:solidFill>
            <a:prstDash val="dash"/>
            <a:round/>
            <a:headEnd type="none" w="med" len="med"/>
            <a:tailEnd type="none" w="med" len="med"/>
          </a:ln>
        </p:spPr>
      </p:sp>
      <p:sp>
        <p:nvSpPr>
          <p:cNvPr id="253" name="Google Shape;253;p10"/>
          <p:cNvSpPr/>
          <p:nvPr/>
        </p:nvSpPr>
        <p:spPr>
          <a:xfrm>
            <a:off x="-110225" y="3045675"/>
            <a:ext cx="561875" cy="1818600"/>
          </a:xfrm>
          <a:custGeom>
            <a:avLst/>
            <a:gdLst/>
            <a:ahLst/>
            <a:cxnLst/>
            <a:rect l="l" t="t" r="r" b="b"/>
            <a:pathLst>
              <a:path w="22475" h="72744" extrusionOk="0">
                <a:moveTo>
                  <a:pt x="2939" y="0"/>
                </a:moveTo>
                <a:cubicBezTo>
                  <a:pt x="9462" y="1450"/>
                  <a:pt x="16902" y="6636"/>
                  <a:pt x="18003" y="13227"/>
                </a:cubicBezTo>
                <a:cubicBezTo>
                  <a:pt x="19061" y="19565"/>
                  <a:pt x="14635" y="25955"/>
                  <a:pt x="15431" y="32331"/>
                </a:cubicBezTo>
                <a:cubicBezTo>
                  <a:pt x="16266" y="39018"/>
                  <a:pt x="24410" y="45125"/>
                  <a:pt x="22044" y="51435"/>
                </a:cubicBezTo>
                <a:cubicBezTo>
                  <a:pt x="18456" y="61004"/>
                  <a:pt x="8502" y="67073"/>
                  <a:pt x="0" y="72744"/>
                </a:cubicBezTo>
              </a:path>
            </a:pathLst>
          </a:custGeom>
          <a:noFill/>
          <a:ln w="19050" cap="rnd" cmpd="sng">
            <a:solidFill>
              <a:schemeClr val="lt1"/>
            </a:solidFill>
            <a:prstDash val="dash"/>
            <a:round/>
            <a:headEnd type="none" w="med" len="med"/>
            <a:tailEnd type="none" w="med" len="med"/>
          </a:ln>
        </p:spPr>
      </p:sp>
    </p:spTree>
    <p:extLst>
      <p:ext uri="{BB962C8B-B14F-4D97-AF65-F5344CB8AC3E}">
        <p14:creationId xmlns:p14="http://schemas.microsoft.com/office/powerpoint/2010/main" val="12477898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4">
  <p:cSld name="Title and text 4">
    <p:bg>
      <p:bgPr>
        <a:solidFill>
          <a:schemeClr val="accent2"/>
        </a:solidFill>
        <a:effectLst/>
      </p:bgPr>
    </p:bg>
    <p:spTree>
      <p:nvGrpSpPr>
        <p:cNvPr id="1" name="Shape 655"/>
        <p:cNvGrpSpPr/>
        <p:nvPr/>
      </p:nvGrpSpPr>
      <p:grpSpPr>
        <a:xfrm>
          <a:off x="0" y="0"/>
          <a:ext cx="0" cy="0"/>
          <a:chOff x="0" y="0"/>
          <a:chExt cx="0" cy="0"/>
        </a:xfrm>
      </p:grpSpPr>
      <p:sp>
        <p:nvSpPr>
          <p:cNvPr id="656" name="Google Shape;656;p26"/>
          <p:cNvSpPr txBox="1">
            <a:spLocks noGrp="1"/>
          </p:cNvSpPr>
          <p:nvPr>
            <p:ph type="subTitle" idx="1"/>
          </p:nvPr>
        </p:nvSpPr>
        <p:spPr>
          <a:xfrm>
            <a:off x="2958375" y="4132038"/>
            <a:ext cx="3111000" cy="26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a:solidFill>
                  <a:schemeClr val="lt1"/>
                </a:solidFill>
                <a:latin typeface="Didact Gothic"/>
                <a:ea typeface="Didact Gothic"/>
                <a:cs typeface="Didact Gothic"/>
                <a:sym typeface="Didact Gothic"/>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7" name="Google Shape;657;p26"/>
          <p:cNvSpPr/>
          <p:nvPr/>
        </p:nvSpPr>
        <p:spPr>
          <a:xfrm rot="10800000" flipH="1">
            <a:off x="9" y="1914363"/>
            <a:ext cx="444700" cy="1782750"/>
          </a:xfrm>
          <a:custGeom>
            <a:avLst/>
            <a:gdLst/>
            <a:ahLst/>
            <a:cxnLst/>
            <a:rect l="l" t="t" r="r" b="b"/>
            <a:pathLst>
              <a:path w="17788" h="71310" extrusionOk="0">
                <a:moveTo>
                  <a:pt x="1102" y="403"/>
                </a:moveTo>
                <a:cubicBezTo>
                  <a:pt x="7162" y="-1110"/>
                  <a:pt x="16753" y="3038"/>
                  <a:pt x="17635" y="9221"/>
                </a:cubicBezTo>
                <a:cubicBezTo>
                  <a:pt x="18817" y="17508"/>
                  <a:pt x="10846" y="24613"/>
                  <a:pt x="8818" y="32734"/>
                </a:cubicBezTo>
                <a:cubicBezTo>
                  <a:pt x="6650" y="41415"/>
                  <a:pt x="13244" y="51246"/>
                  <a:pt x="9920" y="59553"/>
                </a:cubicBezTo>
                <a:cubicBezTo>
                  <a:pt x="8015" y="64314"/>
                  <a:pt x="2296" y="66725"/>
                  <a:pt x="0" y="71310"/>
                </a:cubicBezTo>
              </a:path>
            </a:pathLst>
          </a:custGeom>
          <a:noFill/>
          <a:ln w="19050" cap="rnd" cmpd="sng">
            <a:solidFill>
              <a:schemeClr val="lt2"/>
            </a:solidFill>
            <a:prstDash val="dash"/>
            <a:round/>
            <a:headEnd type="none" w="med" len="med"/>
            <a:tailEnd type="none" w="med" len="med"/>
          </a:ln>
        </p:spPr>
      </p:sp>
      <p:sp>
        <p:nvSpPr>
          <p:cNvPr id="658" name="Google Shape;658;p26"/>
          <p:cNvSpPr/>
          <p:nvPr/>
        </p:nvSpPr>
        <p:spPr>
          <a:xfrm flipH="1">
            <a:off x="8" y="4059839"/>
            <a:ext cx="872550" cy="356175"/>
          </a:xfrm>
          <a:custGeom>
            <a:avLst/>
            <a:gdLst/>
            <a:ahLst/>
            <a:cxnLst/>
            <a:rect l="l" t="t" r="r" b="b"/>
            <a:pathLst>
              <a:path w="34902" h="14247" extrusionOk="0">
                <a:moveTo>
                  <a:pt x="0" y="14247"/>
                </a:moveTo>
                <a:cubicBezTo>
                  <a:pt x="968" y="10377"/>
                  <a:pt x="853" y="5678"/>
                  <a:pt x="3674" y="2857"/>
                </a:cubicBezTo>
                <a:cubicBezTo>
                  <a:pt x="6510" y="21"/>
                  <a:pt x="11473" y="-373"/>
                  <a:pt x="15430" y="286"/>
                </a:cubicBezTo>
                <a:cubicBezTo>
                  <a:pt x="22084" y="1394"/>
                  <a:pt x="31885" y="11830"/>
                  <a:pt x="34902" y="5797"/>
                </a:cubicBezTo>
              </a:path>
            </a:pathLst>
          </a:custGeom>
          <a:noFill/>
          <a:ln w="19050" cap="rnd" cmpd="sng">
            <a:solidFill>
              <a:schemeClr val="lt2"/>
            </a:solidFill>
            <a:prstDash val="dash"/>
            <a:round/>
            <a:headEnd type="none" w="med" len="med"/>
            <a:tailEnd type="none" w="med" len="med"/>
          </a:ln>
        </p:spPr>
      </p:sp>
      <p:grpSp>
        <p:nvGrpSpPr>
          <p:cNvPr id="659" name="Google Shape;659;p26"/>
          <p:cNvGrpSpPr/>
          <p:nvPr/>
        </p:nvGrpSpPr>
        <p:grpSpPr>
          <a:xfrm rot="554854">
            <a:off x="891390" y="4222076"/>
            <a:ext cx="562315" cy="785118"/>
            <a:chOff x="2349634" y="2276934"/>
            <a:chExt cx="562317" cy="785120"/>
          </a:xfrm>
        </p:grpSpPr>
        <p:sp>
          <p:nvSpPr>
            <p:cNvPr id="660" name="Google Shape;660;p26"/>
            <p:cNvSpPr/>
            <p:nvPr/>
          </p:nvSpPr>
          <p:spPr>
            <a:xfrm rot="4668309">
              <a:off x="2513065" y="2473138"/>
              <a:ext cx="223061" cy="196577"/>
            </a:xfrm>
            <a:custGeom>
              <a:avLst/>
              <a:gdLst/>
              <a:ahLst/>
              <a:cxnLst/>
              <a:rect l="l" t="t" r="r" b="b"/>
              <a:pathLst>
                <a:path w="6376" h="5619" extrusionOk="0">
                  <a:moveTo>
                    <a:pt x="3293" y="307"/>
                  </a:moveTo>
                  <a:cubicBezTo>
                    <a:pt x="4637" y="307"/>
                    <a:pt x="6030" y="1290"/>
                    <a:pt x="5746" y="2848"/>
                  </a:cubicBezTo>
                  <a:cubicBezTo>
                    <a:pt x="5528" y="4091"/>
                    <a:pt x="4391" y="5090"/>
                    <a:pt x="3175" y="5090"/>
                  </a:cubicBezTo>
                  <a:cubicBezTo>
                    <a:pt x="2892" y="5090"/>
                    <a:pt x="2604" y="5035"/>
                    <a:pt x="2322" y="4917"/>
                  </a:cubicBezTo>
                  <a:cubicBezTo>
                    <a:pt x="997" y="4366"/>
                    <a:pt x="700" y="2774"/>
                    <a:pt x="1250" y="1553"/>
                  </a:cubicBezTo>
                  <a:cubicBezTo>
                    <a:pt x="1633" y="690"/>
                    <a:pt x="2454" y="307"/>
                    <a:pt x="3293" y="307"/>
                  </a:cubicBezTo>
                  <a:close/>
                  <a:moveTo>
                    <a:pt x="3361" y="0"/>
                  </a:moveTo>
                  <a:cubicBezTo>
                    <a:pt x="2438" y="0"/>
                    <a:pt x="1515" y="380"/>
                    <a:pt x="968" y="1211"/>
                  </a:cubicBezTo>
                  <a:cubicBezTo>
                    <a:pt x="0" y="2684"/>
                    <a:pt x="610" y="4873"/>
                    <a:pt x="2307" y="5468"/>
                  </a:cubicBezTo>
                  <a:cubicBezTo>
                    <a:pt x="2599" y="5571"/>
                    <a:pt x="2896" y="5619"/>
                    <a:pt x="3187" y="5619"/>
                  </a:cubicBezTo>
                  <a:cubicBezTo>
                    <a:pt x="4709" y="5619"/>
                    <a:pt x="6112" y="4318"/>
                    <a:pt x="6237" y="2744"/>
                  </a:cubicBezTo>
                  <a:cubicBezTo>
                    <a:pt x="6375" y="1017"/>
                    <a:pt x="4869" y="0"/>
                    <a:pt x="3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6"/>
            <p:cNvSpPr/>
            <p:nvPr/>
          </p:nvSpPr>
          <p:spPr>
            <a:xfrm rot="4668309">
              <a:off x="2571365" y="2506273"/>
              <a:ext cx="107857" cy="142072"/>
            </a:xfrm>
            <a:custGeom>
              <a:avLst/>
              <a:gdLst/>
              <a:ahLst/>
              <a:cxnLst/>
              <a:rect l="l" t="t" r="r" b="b"/>
              <a:pathLst>
                <a:path w="3083" h="4061" extrusionOk="0">
                  <a:moveTo>
                    <a:pt x="1102" y="773"/>
                  </a:moveTo>
                  <a:cubicBezTo>
                    <a:pt x="1251" y="1145"/>
                    <a:pt x="1430" y="1502"/>
                    <a:pt x="1594" y="1860"/>
                  </a:cubicBezTo>
                  <a:cubicBezTo>
                    <a:pt x="1594" y="1875"/>
                    <a:pt x="1594" y="1875"/>
                    <a:pt x="1594" y="1875"/>
                  </a:cubicBezTo>
                  <a:cubicBezTo>
                    <a:pt x="1579" y="1875"/>
                    <a:pt x="1549" y="1875"/>
                    <a:pt x="1534" y="1889"/>
                  </a:cubicBezTo>
                  <a:cubicBezTo>
                    <a:pt x="1460" y="1904"/>
                    <a:pt x="1370" y="1934"/>
                    <a:pt x="1266" y="1949"/>
                  </a:cubicBezTo>
                  <a:cubicBezTo>
                    <a:pt x="1117" y="1636"/>
                    <a:pt x="968" y="1309"/>
                    <a:pt x="820" y="981"/>
                  </a:cubicBezTo>
                  <a:cubicBezTo>
                    <a:pt x="909" y="892"/>
                    <a:pt x="998" y="833"/>
                    <a:pt x="1102" y="773"/>
                  </a:cubicBezTo>
                  <a:close/>
                  <a:moveTo>
                    <a:pt x="641" y="1160"/>
                  </a:moveTo>
                  <a:cubicBezTo>
                    <a:pt x="760" y="1458"/>
                    <a:pt x="894" y="1726"/>
                    <a:pt x="1028" y="2009"/>
                  </a:cubicBezTo>
                  <a:lnTo>
                    <a:pt x="879" y="2009"/>
                  </a:lnTo>
                  <a:cubicBezTo>
                    <a:pt x="269" y="1904"/>
                    <a:pt x="418" y="1532"/>
                    <a:pt x="581" y="1264"/>
                  </a:cubicBezTo>
                  <a:cubicBezTo>
                    <a:pt x="596" y="1220"/>
                    <a:pt x="626" y="1205"/>
                    <a:pt x="641" y="1160"/>
                  </a:cubicBezTo>
                  <a:close/>
                  <a:moveTo>
                    <a:pt x="2025" y="2202"/>
                  </a:moveTo>
                  <a:cubicBezTo>
                    <a:pt x="2308" y="2232"/>
                    <a:pt x="2576" y="2366"/>
                    <a:pt x="2472" y="2723"/>
                  </a:cubicBezTo>
                  <a:cubicBezTo>
                    <a:pt x="2457" y="2783"/>
                    <a:pt x="2427" y="2827"/>
                    <a:pt x="2383" y="2887"/>
                  </a:cubicBezTo>
                  <a:cubicBezTo>
                    <a:pt x="2263" y="2649"/>
                    <a:pt x="2130" y="2425"/>
                    <a:pt x="2025" y="2202"/>
                  </a:cubicBezTo>
                  <a:close/>
                  <a:moveTo>
                    <a:pt x="1728" y="2202"/>
                  </a:moveTo>
                  <a:cubicBezTo>
                    <a:pt x="1862" y="2500"/>
                    <a:pt x="1981" y="2812"/>
                    <a:pt x="2115" y="3110"/>
                  </a:cubicBezTo>
                  <a:cubicBezTo>
                    <a:pt x="2070" y="3140"/>
                    <a:pt x="2040" y="3155"/>
                    <a:pt x="1996" y="3184"/>
                  </a:cubicBezTo>
                  <a:cubicBezTo>
                    <a:pt x="1966" y="3199"/>
                    <a:pt x="1936" y="3214"/>
                    <a:pt x="1906" y="3229"/>
                  </a:cubicBezTo>
                  <a:cubicBezTo>
                    <a:pt x="1772" y="2946"/>
                    <a:pt x="1609" y="2663"/>
                    <a:pt x="1475" y="2396"/>
                  </a:cubicBezTo>
                  <a:cubicBezTo>
                    <a:pt x="1460" y="2351"/>
                    <a:pt x="1430" y="2306"/>
                    <a:pt x="1415" y="2247"/>
                  </a:cubicBezTo>
                  <a:cubicBezTo>
                    <a:pt x="1489" y="2232"/>
                    <a:pt x="1564" y="2217"/>
                    <a:pt x="1623" y="2217"/>
                  </a:cubicBezTo>
                  <a:cubicBezTo>
                    <a:pt x="1653" y="2202"/>
                    <a:pt x="1698" y="2202"/>
                    <a:pt x="1728" y="2202"/>
                  </a:cubicBezTo>
                  <a:close/>
                  <a:moveTo>
                    <a:pt x="974" y="1"/>
                  </a:moveTo>
                  <a:cubicBezTo>
                    <a:pt x="943" y="1"/>
                    <a:pt x="915" y="29"/>
                    <a:pt x="924" y="73"/>
                  </a:cubicBezTo>
                  <a:cubicBezTo>
                    <a:pt x="939" y="237"/>
                    <a:pt x="983" y="401"/>
                    <a:pt x="1028" y="550"/>
                  </a:cubicBezTo>
                  <a:cubicBezTo>
                    <a:pt x="924" y="609"/>
                    <a:pt x="805" y="669"/>
                    <a:pt x="715" y="743"/>
                  </a:cubicBezTo>
                  <a:cubicBezTo>
                    <a:pt x="656" y="609"/>
                    <a:pt x="596" y="475"/>
                    <a:pt x="537" y="327"/>
                  </a:cubicBezTo>
                  <a:cubicBezTo>
                    <a:pt x="526" y="305"/>
                    <a:pt x="505" y="295"/>
                    <a:pt x="484" y="295"/>
                  </a:cubicBezTo>
                  <a:cubicBezTo>
                    <a:pt x="447" y="295"/>
                    <a:pt x="408" y="324"/>
                    <a:pt x="418" y="371"/>
                  </a:cubicBezTo>
                  <a:cubicBezTo>
                    <a:pt x="448" y="535"/>
                    <a:pt x="492" y="714"/>
                    <a:pt x="552" y="877"/>
                  </a:cubicBezTo>
                  <a:cubicBezTo>
                    <a:pt x="492" y="937"/>
                    <a:pt x="433" y="996"/>
                    <a:pt x="388" y="1071"/>
                  </a:cubicBezTo>
                  <a:cubicBezTo>
                    <a:pt x="180" y="1339"/>
                    <a:pt x="1" y="1785"/>
                    <a:pt x="239" y="2083"/>
                  </a:cubicBezTo>
                  <a:cubicBezTo>
                    <a:pt x="391" y="2265"/>
                    <a:pt x="604" y="2323"/>
                    <a:pt x="829" y="2323"/>
                  </a:cubicBezTo>
                  <a:cubicBezTo>
                    <a:pt x="934" y="2323"/>
                    <a:pt x="1042" y="2310"/>
                    <a:pt x="1147" y="2291"/>
                  </a:cubicBezTo>
                  <a:cubicBezTo>
                    <a:pt x="1296" y="2634"/>
                    <a:pt x="1430" y="2991"/>
                    <a:pt x="1579" y="3333"/>
                  </a:cubicBezTo>
                  <a:cubicBezTo>
                    <a:pt x="1236" y="3408"/>
                    <a:pt x="879" y="3378"/>
                    <a:pt x="522" y="3467"/>
                  </a:cubicBezTo>
                  <a:cubicBezTo>
                    <a:pt x="462" y="3482"/>
                    <a:pt x="462" y="3557"/>
                    <a:pt x="507" y="3586"/>
                  </a:cubicBezTo>
                  <a:cubicBezTo>
                    <a:pt x="675" y="3692"/>
                    <a:pt x="916" y="3741"/>
                    <a:pt x="1181" y="3741"/>
                  </a:cubicBezTo>
                  <a:cubicBezTo>
                    <a:pt x="1362" y="3741"/>
                    <a:pt x="1555" y="3718"/>
                    <a:pt x="1742" y="3676"/>
                  </a:cubicBezTo>
                  <a:cubicBezTo>
                    <a:pt x="1802" y="3795"/>
                    <a:pt x="1862" y="3914"/>
                    <a:pt x="1936" y="4018"/>
                  </a:cubicBezTo>
                  <a:cubicBezTo>
                    <a:pt x="1953" y="4047"/>
                    <a:pt x="1984" y="4060"/>
                    <a:pt x="2015" y="4060"/>
                  </a:cubicBezTo>
                  <a:cubicBezTo>
                    <a:pt x="2062" y="4060"/>
                    <a:pt x="2109" y="4028"/>
                    <a:pt x="2100" y="3973"/>
                  </a:cubicBezTo>
                  <a:cubicBezTo>
                    <a:pt x="2100" y="3839"/>
                    <a:pt x="2085" y="3720"/>
                    <a:pt x="2040" y="3586"/>
                  </a:cubicBezTo>
                  <a:cubicBezTo>
                    <a:pt x="2130" y="3557"/>
                    <a:pt x="2219" y="3527"/>
                    <a:pt x="2293" y="3482"/>
                  </a:cubicBezTo>
                  <a:cubicBezTo>
                    <a:pt x="2338" y="3571"/>
                    <a:pt x="2383" y="3646"/>
                    <a:pt x="2442" y="3720"/>
                  </a:cubicBezTo>
                  <a:cubicBezTo>
                    <a:pt x="2461" y="3751"/>
                    <a:pt x="2492" y="3767"/>
                    <a:pt x="2523" y="3767"/>
                  </a:cubicBezTo>
                  <a:cubicBezTo>
                    <a:pt x="2565" y="3767"/>
                    <a:pt x="2606" y="3736"/>
                    <a:pt x="2606" y="3676"/>
                  </a:cubicBezTo>
                  <a:cubicBezTo>
                    <a:pt x="2606" y="3557"/>
                    <a:pt x="2576" y="3452"/>
                    <a:pt x="2546" y="3333"/>
                  </a:cubicBezTo>
                  <a:cubicBezTo>
                    <a:pt x="2904" y="3080"/>
                    <a:pt x="3082" y="2723"/>
                    <a:pt x="2874" y="2276"/>
                  </a:cubicBezTo>
                  <a:cubicBezTo>
                    <a:pt x="2718" y="1939"/>
                    <a:pt x="2369" y="1839"/>
                    <a:pt x="2015" y="1839"/>
                  </a:cubicBezTo>
                  <a:cubicBezTo>
                    <a:pt x="1964" y="1839"/>
                    <a:pt x="1913" y="1841"/>
                    <a:pt x="1862" y="1845"/>
                  </a:cubicBezTo>
                  <a:cubicBezTo>
                    <a:pt x="1668" y="1458"/>
                    <a:pt x="1489" y="1056"/>
                    <a:pt x="1311" y="669"/>
                  </a:cubicBezTo>
                  <a:cubicBezTo>
                    <a:pt x="1579" y="550"/>
                    <a:pt x="1862" y="460"/>
                    <a:pt x="2130" y="356"/>
                  </a:cubicBezTo>
                  <a:cubicBezTo>
                    <a:pt x="2185" y="342"/>
                    <a:pt x="2163" y="251"/>
                    <a:pt x="2111" y="251"/>
                  </a:cubicBezTo>
                  <a:cubicBezTo>
                    <a:pt x="2108" y="251"/>
                    <a:pt x="2104" y="251"/>
                    <a:pt x="2100" y="252"/>
                  </a:cubicBezTo>
                  <a:cubicBezTo>
                    <a:pt x="1802" y="297"/>
                    <a:pt x="1504" y="356"/>
                    <a:pt x="1222" y="460"/>
                  </a:cubicBezTo>
                  <a:cubicBezTo>
                    <a:pt x="1162" y="327"/>
                    <a:pt x="1088" y="178"/>
                    <a:pt x="1028" y="44"/>
                  </a:cubicBezTo>
                  <a:cubicBezTo>
                    <a:pt x="1016" y="14"/>
                    <a:pt x="994" y="1"/>
                    <a:pt x="9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6"/>
            <p:cNvSpPr/>
            <p:nvPr/>
          </p:nvSpPr>
          <p:spPr>
            <a:xfrm rot="4668309">
              <a:off x="2274703" y="2458801"/>
              <a:ext cx="712178" cy="421387"/>
            </a:xfrm>
            <a:custGeom>
              <a:avLst/>
              <a:gdLst/>
              <a:ahLst/>
              <a:cxnLst/>
              <a:rect l="l" t="t" r="r" b="b"/>
              <a:pathLst>
                <a:path w="20357" h="12045" extrusionOk="0">
                  <a:moveTo>
                    <a:pt x="12117" y="343"/>
                  </a:moveTo>
                  <a:cubicBezTo>
                    <a:pt x="12400" y="819"/>
                    <a:pt x="12623" y="1326"/>
                    <a:pt x="12831" y="1847"/>
                  </a:cubicBezTo>
                  <a:cubicBezTo>
                    <a:pt x="12385" y="1742"/>
                    <a:pt x="11923" y="1713"/>
                    <a:pt x="11492" y="1474"/>
                  </a:cubicBezTo>
                  <a:cubicBezTo>
                    <a:pt x="11179" y="1296"/>
                    <a:pt x="10956" y="1013"/>
                    <a:pt x="10688" y="775"/>
                  </a:cubicBezTo>
                  <a:cubicBezTo>
                    <a:pt x="11179" y="656"/>
                    <a:pt x="11655" y="522"/>
                    <a:pt x="12117" y="343"/>
                  </a:cubicBezTo>
                  <a:close/>
                  <a:moveTo>
                    <a:pt x="17773" y="1802"/>
                  </a:moveTo>
                  <a:cubicBezTo>
                    <a:pt x="17996" y="2308"/>
                    <a:pt x="18175" y="2829"/>
                    <a:pt x="18324" y="3365"/>
                  </a:cubicBezTo>
                  <a:cubicBezTo>
                    <a:pt x="17877" y="3216"/>
                    <a:pt x="17431" y="3142"/>
                    <a:pt x="17044" y="2859"/>
                  </a:cubicBezTo>
                  <a:cubicBezTo>
                    <a:pt x="16746" y="2635"/>
                    <a:pt x="16553" y="2338"/>
                    <a:pt x="16314" y="2070"/>
                  </a:cubicBezTo>
                  <a:cubicBezTo>
                    <a:pt x="16821" y="1995"/>
                    <a:pt x="17312" y="1936"/>
                    <a:pt x="17773" y="1802"/>
                  </a:cubicBezTo>
                  <a:close/>
                  <a:moveTo>
                    <a:pt x="14558" y="4838"/>
                  </a:moveTo>
                  <a:cubicBezTo>
                    <a:pt x="14871" y="5151"/>
                    <a:pt x="15079" y="5553"/>
                    <a:pt x="15124" y="6014"/>
                  </a:cubicBezTo>
                  <a:cubicBezTo>
                    <a:pt x="14945" y="5612"/>
                    <a:pt x="14752" y="5225"/>
                    <a:pt x="14558" y="4838"/>
                  </a:cubicBezTo>
                  <a:close/>
                  <a:moveTo>
                    <a:pt x="2174" y="4139"/>
                  </a:moveTo>
                  <a:cubicBezTo>
                    <a:pt x="2248" y="4645"/>
                    <a:pt x="2338" y="5062"/>
                    <a:pt x="2084" y="5583"/>
                  </a:cubicBezTo>
                  <a:cubicBezTo>
                    <a:pt x="1891" y="5999"/>
                    <a:pt x="1563" y="6372"/>
                    <a:pt x="1176" y="6625"/>
                  </a:cubicBezTo>
                  <a:cubicBezTo>
                    <a:pt x="923" y="6089"/>
                    <a:pt x="641" y="5568"/>
                    <a:pt x="373" y="5047"/>
                  </a:cubicBezTo>
                  <a:cubicBezTo>
                    <a:pt x="983" y="4749"/>
                    <a:pt x="1578" y="4436"/>
                    <a:pt x="2174" y="4139"/>
                  </a:cubicBezTo>
                  <a:close/>
                  <a:moveTo>
                    <a:pt x="14260" y="5091"/>
                  </a:moveTo>
                  <a:cubicBezTo>
                    <a:pt x="14498" y="5598"/>
                    <a:pt x="14752" y="6104"/>
                    <a:pt x="15005" y="6595"/>
                  </a:cubicBezTo>
                  <a:cubicBezTo>
                    <a:pt x="14588" y="6625"/>
                    <a:pt x="14186" y="6684"/>
                    <a:pt x="13769" y="6773"/>
                  </a:cubicBezTo>
                  <a:cubicBezTo>
                    <a:pt x="13784" y="6610"/>
                    <a:pt x="13739" y="6446"/>
                    <a:pt x="13754" y="6282"/>
                  </a:cubicBezTo>
                  <a:cubicBezTo>
                    <a:pt x="13754" y="5851"/>
                    <a:pt x="13918" y="5374"/>
                    <a:pt x="14260" y="5091"/>
                  </a:cubicBezTo>
                  <a:close/>
                  <a:moveTo>
                    <a:pt x="13471" y="7384"/>
                  </a:moveTo>
                  <a:cubicBezTo>
                    <a:pt x="13457" y="7413"/>
                    <a:pt x="13427" y="7443"/>
                    <a:pt x="13397" y="7473"/>
                  </a:cubicBezTo>
                  <a:cubicBezTo>
                    <a:pt x="13397" y="7443"/>
                    <a:pt x="13382" y="7428"/>
                    <a:pt x="13382" y="7399"/>
                  </a:cubicBezTo>
                  <a:cubicBezTo>
                    <a:pt x="13412" y="7399"/>
                    <a:pt x="13442" y="7384"/>
                    <a:pt x="13471" y="7384"/>
                  </a:cubicBezTo>
                  <a:close/>
                  <a:moveTo>
                    <a:pt x="13055" y="7488"/>
                  </a:moveTo>
                  <a:cubicBezTo>
                    <a:pt x="13070" y="7547"/>
                    <a:pt x="13084" y="7607"/>
                    <a:pt x="13114" y="7667"/>
                  </a:cubicBezTo>
                  <a:cubicBezTo>
                    <a:pt x="13070" y="7681"/>
                    <a:pt x="13025" y="7711"/>
                    <a:pt x="12995" y="7726"/>
                  </a:cubicBezTo>
                  <a:cubicBezTo>
                    <a:pt x="12950" y="7741"/>
                    <a:pt x="12921" y="7741"/>
                    <a:pt x="12891" y="7756"/>
                  </a:cubicBezTo>
                  <a:cubicBezTo>
                    <a:pt x="12861" y="7681"/>
                    <a:pt x="12831" y="7622"/>
                    <a:pt x="12816" y="7547"/>
                  </a:cubicBezTo>
                  <a:cubicBezTo>
                    <a:pt x="12891" y="7533"/>
                    <a:pt x="12980" y="7503"/>
                    <a:pt x="13055" y="7488"/>
                  </a:cubicBezTo>
                  <a:close/>
                  <a:moveTo>
                    <a:pt x="12504" y="7637"/>
                  </a:moveTo>
                  <a:cubicBezTo>
                    <a:pt x="12519" y="7696"/>
                    <a:pt x="12534" y="7771"/>
                    <a:pt x="12549" y="7830"/>
                  </a:cubicBezTo>
                  <a:cubicBezTo>
                    <a:pt x="12484" y="7835"/>
                    <a:pt x="12418" y="7837"/>
                    <a:pt x="12351" y="7837"/>
                  </a:cubicBezTo>
                  <a:cubicBezTo>
                    <a:pt x="12216" y="7837"/>
                    <a:pt x="12077" y="7830"/>
                    <a:pt x="11938" y="7830"/>
                  </a:cubicBezTo>
                  <a:cubicBezTo>
                    <a:pt x="12087" y="7771"/>
                    <a:pt x="12236" y="7726"/>
                    <a:pt x="12370" y="7681"/>
                  </a:cubicBezTo>
                  <a:cubicBezTo>
                    <a:pt x="12415" y="7667"/>
                    <a:pt x="12459" y="7652"/>
                    <a:pt x="12504" y="7637"/>
                  </a:cubicBezTo>
                  <a:close/>
                  <a:moveTo>
                    <a:pt x="19366" y="6773"/>
                  </a:moveTo>
                  <a:cubicBezTo>
                    <a:pt x="19544" y="7294"/>
                    <a:pt x="19738" y="7815"/>
                    <a:pt x="19946" y="8336"/>
                  </a:cubicBezTo>
                  <a:cubicBezTo>
                    <a:pt x="19842" y="8333"/>
                    <a:pt x="19738" y="8331"/>
                    <a:pt x="19634" y="8331"/>
                  </a:cubicBezTo>
                  <a:cubicBezTo>
                    <a:pt x="19321" y="8331"/>
                    <a:pt x="19009" y="8348"/>
                    <a:pt x="18696" y="8381"/>
                  </a:cubicBezTo>
                  <a:cubicBezTo>
                    <a:pt x="18726" y="8217"/>
                    <a:pt x="18711" y="8039"/>
                    <a:pt x="18726" y="7890"/>
                  </a:cubicBezTo>
                  <a:cubicBezTo>
                    <a:pt x="18785" y="7458"/>
                    <a:pt x="18994" y="7012"/>
                    <a:pt x="19366" y="6773"/>
                  </a:cubicBezTo>
                  <a:close/>
                  <a:moveTo>
                    <a:pt x="14990" y="6952"/>
                  </a:moveTo>
                  <a:lnTo>
                    <a:pt x="14990" y="6952"/>
                  </a:lnTo>
                  <a:cubicBezTo>
                    <a:pt x="14612" y="8008"/>
                    <a:pt x="13562" y="8765"/>
                    <a:pt x="12478" y="8765"/>
                  </a:cubicBezTo>
                  <a:cubicBezTo>
                    <a:pt x="12110" y="8765"/>
                    <a:pt x="11738" y="8678"/>
                    <a:pt x="11388" y="8485"/>
                  </a:cubicBezTo>
                  <a:cubicBezTo>
                    <a:pt x="11239" y="8396"/>
                    <a:pt x="11105" y="8277"/>
                    <a:pt x="10971" y="8158"/>
                  </a:cubicBezTo>
                  <a:cubicBezTo>
                    <a:pt x="11149" y="8098"/>
                    <a:pt x="11328" y="8039"/>
                    <a:pt x="11492" y="7979"/>
                  </a:cubicBezTo>
                  <a:cubicBezTo>
                    <a:pt x="11704" y="8132"/>
                    <a:pt x="12037" y="8202"/>
                    <a:pt x="12396" y="8202"/>
                  </a:cubicBezTo>
                  <a:cubicBezTo>
                    <a:pt x="12490" y="8202"/>
                    <a:pt x="12586" y="8197"/>
                    <a:pt x="12683" y="8187"/>
                  </a:cubicBezTo>
                  <a:cubicBezTo>
                    <a:pt x="12727" y="8307"/>
                    <a:pt x="12772" y="8426"/>
                    <a:pt x="12831" y="8545"/>
                  </a:cubicBezTo>
                  <a:cubicBezTo>
                    <a:pt x="12851" y="8577"/>
                    <a:pt x="12884" y="8592"/>
                    <a:pt x="12917" y="8592"/>
                  </a:cubicBezTo>
                  <a:cubicBezTo>
                    <a:pt x="12959" y="8592"/>
                    <a:pt x="13002" y="8566"/>
                    <a:pt x="13010" y="8515"/>
                  </a:cubicBezTo>
                  <a:cubicBezTo>
                    <a:pt x="13010" y="8396"/>
                    <a:pt x="13010" y="8262"/>
                    <a:pt x="12980" y="8128"/>
                  </a:cubicBezTo>
                  <a:cubicBezTo>
                    <a:pt x="13070" y="8113"/>
                    <a:pt x="13159" y="8083"/>
                    <a:pt x="13248" y="8054"/>
                  </a:cubicBezTo>
                  <a:cubicBezTo>
                    <a:pt x="13293" y="8143"/>
                    <a:pt x="13323" y="8232"/>
                    <a:pt x="13367" y="8307"/>
                  </a:cubicBezTo>
                  <a:cubicBezTo>
                    <a:pt x="13380" y="8346"/>
                    <a:pt x="13414" y="8365"/>
                    <a:pt x="13447" y="8365"/>
                  </a:cubicBezTo>
                  <a:cubicBezTo>
                    <a:pt x="13489" y="8365"/>
                    <a:pt x="13531" y="8335"/>
                    <a:pt x="13531" y="8277"/>
                  </a:cubicBezTo>
                  <a:cubicBezTo>
                    <a:pt x="13546" y="8173"/>
                    <a:pt x="13531" y="8054"/>
                    <a:pt x="13516" y="7934"/>
                  </a:cubicBezTo>
                  <a:cubicBezTo>
                    <a:pt x="13799" y="7771"/>
                    <a:pt x="13992" y="7547"/>
                    <a:pt x="14007" y="7250"/>
                  </a:cubicBezTo>
                  <a:cubicBezTo>
                    <a:pt x="14350" y="7160"/>
                    <a:pt x="14677" y="7071"/>
                    <a:pt x="14990" y="6952"/>
                  </a:cubicBezTo>
                  <a:close/>
                  <a:moveTo>
                    <a:pt x="10480" y="819"/>
                  </a:moveTo>
                  <a:cubicBezTo>
                    <a:pt x="10965" y="1582"/>
                    <a:pt x="11838" y="2138"/>
                    <a:pt x="12750" y="2138"/>
                  </a:cubicBezTo>
                  <a:cubicBezTo>
                    <a:pt x="12817" y="2138"/>
                    <a:pt x="12883" y="2135"/>
                    <a:pt x="12950" y="2129"/>
                  </a:cubicBezTo>
                  <a:cubicBezTo>
                    <a:pt x="13189" y="2725"/>
                    <a:pt x="13427" y="3335"/>
                    <a:pt x="13695" y="3901"/>
                  </a:cubicBezTo>
                  <a:cubicBezTo>
                    <a:pt x="13858" y="4258"/>
                    <a:pt x="14022" y="4600"/>
                    <a:pt x="14186" y="4957"/>
                  </a:cubicBezTo>
                  <a:cubicBezTo>
                    <a:pt x="13590" y="5285"/>
                    <a:pt x="13427" y="6163"/>
                    <a:pt x="13501" y="6833"/>
                  </a:cubicBezTo>
                  <a:cubicBezTo>
                    <a:pt x="11909" y="7205"/>
                    <a:pt x="10346" y="7905"/>
                    <a:pt x="8872" y="8560"/>
                  </a:cubicBezTo>
                  <a:cubicBezTo>
                    <a:pt x="7547" y="9155"/>
                    <a:pt x="6074" y="9736"/>
                    <a:pt x="4764" y="10480"/>
                  </a:cubicBezTo>
                  <a:cubicBezTo>
                    <a:pt x="4593" y="9894"/>
                    <a:pt x="3691" y="9658"/>
                    <a:pt x="3019" y="9658"/>
                  </a:cubicBezTo>
                  <a:cubicBezTo>
                    <a:pt x="2872" y="9658"/>
                    <a:pt x="2735" y="9669"/>
                    <a:pt x="2620" y="9691"/>
                  </a:cubicBezTo>
                  <a:cubicBezTo>
                    <a:pt x="2486" y="9408"/>
                    <a:pt x="2352" y="9110"/>
                    <a:pt x="2233" y="8813"/>
                  </a:cubicBezTo>
                  <a:cubicBezTo>
                    <a:pt x="1906" y="8098"/>
                    <a:pt x="1578" y="7399"/>
                    <a:pt x="1221" y="6699"/>
                  </a:cubicBezTo>
                  <a:cubicBezTo>
                    <a:pt x="2189" y="6446"/>
                    <a:pt x="2888" y="4913"/>
                    <a:pt x="2397" y="4035"/>
                  </a:cubicBezTo>
                  <a:cubicBezTo>
                    <a:pt x="3543" y="3469"/>
                    <a:pt x="4689" y="2918"/>
                    <a:pt x="5865" y="2427"/>
                  </a:cubicBezTo>
                  <a:cubicBezTo>
                    <a:pt x="6982" y="1966"/>
                    <a:pt x="8098" y="1534"/>
                    <a:pt x="9244" y="1162"/>
                  </a:cubicBezTo>
                  <a:cubicBezTo>
                    <a:pt x="9646" y="1028"/>
                    <a:pt x="10063" y="924"/>
                    <a:pt x="10480" y="819"/>
                  </a:cubicBezTo>
                  <a:close/>
                  <a:moveTo>
                    <a:pt x="16106" y="2085"/>
                  </a:moveTo>
                  <a:cubicBezTo>
                    <a:pt x="16523" y="2963"/>
                    <a:pt x="17416" y="3648"/>
                    <a:pt x="18413" y="3677"/>
                  </a:cubicBezTo>
                  <a:cubicBezTo>
                    <a:pt x="18577" y="4288"/>
                    <a:pt x="18741" y="4913"/>
                    <a:pt x="18934" y="5523"/>
                  </a:cubicBezTo>
                  <a:cubicBezTo>
                    <a:pt x="19068" y="5880"/>
                    <a:pt x="19187" y="6252"/>
                    <a:pt x="19306" y="6610"/>
                  </a:cubicBezTo>
                  <a:cubicBezTo>
                    <a:pt x="18696" y="6878"/>
                    <a:pt x="18413" y="7741"/>
                    <a:pt x="18428" y="8411"/>
                  </a:cubicBezTo>
                  <a:cubicBezTo>
                    <a:pt x="16791" y="8589"/>
                    <a:pt x="15153" y="9110"/>
                    <a:pt x="13635" y="9602"/>
                  </a:cubicBezTo>
                  <a:cubicBezTo>
                    <a:pt x="12251" y="10033"/>
                    <a:pt x="10718" y="10435"/>
                    <a:pt x="9319" y="11045"/>
                  </a:cubicBezTo>
                  <a:cubicBezTo>
                    <a:pt x="9207" y="10346"/>
                    <a:pt x="8081" y="10014"/>
                    <a:pt x="7403" y="10014"/>
                  </a:cubicBezTo>
                  <a:cubicBezTo>
                    <a:pt x="7360" y="10014"/>
                    <a:pt x="7318" y="10016"/>
                    <a:pt x="7279" y="10018"/>
                  </a:cubicBezTo>
                  <a:cubicBezTo>
                    <a:pt x="7250" y="9929"/>
                    <a:pt x="7235" y="9840"/>
                    <a:pt x="7205" y="9765"/>
                  </a:cubicBezTo>
                  <a:cubicBezTo>
                    <a:pt x="7845" y="9438"/>
                    <a:pt x="8500" y="9125"/>
                    <a:pt x="9155" y="8857"/>
                  </a:cubicBezTo>
                  <a:cubicBezTo>
                    <a:pt x="9586" y="8694"/>
                    <a:pt x="10033" y="8515"/>
                    <a:pt x="10465" y="8351"/>
                  </a:cubicBezTo>
                  <a:cubicBezTo>
                    <a:pt x="10688" y="8634"/>
                    <a:pt x="10971" y="8872"/>
                    <a:pt x="11313" y="9036"/>
                  </a:cubicBezTo>
                  <a:cubicBezTo>
                    <a:pt x="11691" y="9217"/>
                    <a:pt x="12086" y="9299"/>
                    <a:pt x="12476" y="9299"/>
                  </a:cubicBezTo>
                  <a:cubicBezTo>
                    <a:pt x="13889" y="9299"/>
                    <a:pt x="15246" y="8219"/>
                    <a:pt x="15526" y="6773"/>
                  </a:cubicBezTo>
                  <a:cubicBezTo>
                    <a:pt x="15764" y="5553"/>
                    <a:pt x="15124" y="4600"/>
                    <a:pt x="14201" y="4094"/>
                  </a:cubicBezTo>
                  <a:cubicBezTo>
                    <a:pt x="14082" y="3871"/>
                    <a:pt x="13978" y="3648"/>
                    <a:pt x="13858" y="3424"/>
                  </a:cubicBezTo>
                  <a:cubicBezTo>
                    <a:pt x="13754" y="3201"/>
                    <a:pt x="13620" y="2903"/>
                    <a:pt x="13486" y="2591"/>
                  </a:cubicBezTo>
                  <a:cubicBezTo>
                    <a:pt x="13933" y="2487"/>
                    <a:pt x="14379" y="2382"/>
                    <a:pt x="14826" y="2278"/>
                  </a:cubicBezTo>
                  <a:cubicBezTo>
                    <a:pt x="15243" y="2204"/>
                    <a:pt x="15674" y="2144"/>
                    <a:pt x="16106" y="2085"/>
                  </a:cubicBezTo>
                  <a:close/>
                  <a:moveTo>
                    <a:pt x="2724" y="9809"/>
                  </a:moveTo>
                  <a:cubicBezTo>
                    <a:pt x="3174" y="9809"/>
                    <a:pt x="3708" y="9968"/>
                    <a:pt x="4079" y="10167"/>
                  </a:cubicBezTo>
                  <a:cubicBezTo>
                    <a:pt x="4198" y="10242"/>
                    <a:pt x="4332" y="10316"/>
                    <a:pt x="4407" y="10435"/>
                  </a:cubicBezTo>
                  <a:cubicBezTo>
                    <a:pt x="4451" y="10480"/>
                    <a:pt x="4481" y="10569"/>
                    <a:pt x="4496" y="10644"/>
                  </a:cubicBezTo>
                  <a:cubicBezTo>
                    <a:pt x="4094" y="10882"/>
                    <a:pt x="3692" y="11150"/>
                    <a:pt x="3335" y="11447"/>
                  </a:cubicBezTo>
                  <a:cubicBezTo>
                    <a:pt x="3305" y="11194"/>
                    <a:pt x="3126" y="10897"/>
                    <a:pt x="3037" y="10703"/>
                  </a:cubicBezTo>
                  <a:cubicBezTo>
                    <a:pt x="2918" y="10405"/>
                    <a:pt x="2784" y="10108"/>
                    <a:pt x="2665" y="9810"/>
                  </a:cubicBezTo>
                  <a:cubicBezTo>
                    <a:pt x="2685" y="9809"/>
                    <a:pt x="2704" y="9809"/>
                    <a:pt x="2724" y="9809"/>
                  </a:cubicBezTo>
                  <a:close/>
                  <a:moveTo>
                    <a:pt x="7309" y="10123"/>
                  </a:moveTo>
                  <a:lnTo>
                    <a:pt x="7309" y="10123"/>
                  </a:lnTo>
                  <a:cubicBezTo>
                    <a:pt x="7785" y="10167"/>
                    <a:pt x="8321" y="10390"/>
                    <a:pt x="8678" y="10658"/>
                  </a:cubicBezTo>
                  <a:cubicBezTo>
                    <a:pt x="8798" y="10733"/>
                    <a:pt x="8902" y="10822"/>
                    <a:pt x="8976" y="10941"/>
                  </a:cubicBezTo>
                  <a:cubicBezTo>
                    <a:pt x="9021" y="11001"/>
                    <a:pt x="9021" y="11090"/>
                    <a:pt x="9051" y="11164"/>
                  </a:cubicBezTo>
                  <a:cubicBezTo>
                    <a:pt x="8604" y="11358"/>
                    <a:pt x="8187" y="11581"/>
                    <a:pt x="7785" y="11834"/>
                  </a:cubicBezTo>
                  <a:cubicBezTo>
                    <a:pt x="7800" y="11581"/>
                    <a:pt x="7651" y="11269"/>
                    <a:pt x="7592" y="11060"/>
                  </a:cubicBezTo>
                  <a:cubicBezTo>
                    <a:pt x="7503" y="10748"/>
                    <a:pt x="7413" y="10435"/>
                    <a:pt x="7309" y="10123"/>
                  </a:cubicBezTo>
                  <a:close/>
                  <a:moveTo>
                    <a:pt x="12283" y="1"/>
                  </a:moveTo>
                  <a:cubicBezTo>
                    <a:pt x="12282" y="1"/>
                    <a:pt x="12281" y="1"/>
                    <a:pt x="12281" y="1"/>
                  </a:cubicBezTo>
                  <a:cubicBezTo>
                    <a:pt x="10033" y="165"/>
                    <a:pt x="7622" y="1221"/>
                    <a:pt x="5597" y="2129"/>
                  </a:cubicBezTo>
                  <a:cubicBezTo>
                    <a:pt x="4660" y="2546"/>
                    <a:pt x="3707" y="2948"/>
                    <a:pt x="2784" y="3409"/>
                  </a:cubicBezTo>
                  <a:cubicBezTo>
                    <a:pt x="2323" y="3633"/>
                    <a:pt x="1861" y="3886"/>
                    <a:pt x="1415" y="4154"/>
                  </a:cubicBezTo>
                  <a:cubicBezTo>
                    <a:pt x="1191" y="4288"/>
                    <a:pt x="968" y="4436"/>
                    <a:pt x="760" y="4585"/>
                  </a:cubicBezTo>
                  <a:cubicBezTo>
                    <a:pt x="536" y="4734"/>
                    <a:pt x="1" y="4838"/>
                    <a:pt x="164" y="5181"/>
                  </a:cubicBezTo>
                  <a:cubicBezTo>
                    <a:pt x="566" y="6089"/>
                    <a:pt x="879" y="7041"/>
                    <a:pt x="1325" y="7934"/>
                  </a:cubicBezTo>
                  <a:cubicBezTo>
                    <a:pt x="1787" y="8857"/>
                    <a:pt x="2144" y="9765"/>
                    <a:pt x="2546" y="10718"/>
                  </a:cubicBezTo>
                  <a:cubicBezTo>
                    <a:pt x="2650" y="10986"/>
                    <a:pt x="2918" y="11700"/>
                    <a:pt x="3171" y="11894"/>
                  </a:cubicBezTo>
                  <a:cubicBezTo>
                    <a:pt x="3188" y="11905"/>
                    <a:pt x="3205" y="11910"/>
                    <a:pt x="3221" y="11910"/>
                  </a:cubicBezTo>
                  <a:cubicBezTo>
                    <a:pt x="3245" y="11910"/>
                    <a:pt x="3266" y="11897"/>
                    <a:pt x="3275" y="11879"/>
                  </a:cubicBezTo>
                  <a:cubicBezTo>
                    <a:pt x="4481" y="11209"/>
                    <a:pt x="5701" y="10524"/>
                    <a:pt x="6952" y="9884"/>
                  </a:cubicBezTo>
                  <a:cubicBezTo>
                    <a:pt x="7056" y="10271"/>
                    <a:pt x="7175" y="10644"/>
                    <a:pt x="7294" y="11031"/>
                  </a:cubicBezTo>
                  <a:cubicBezTo>
                    <a:pt x="7369" y="11313"/>
                    <a:pt x="7413" y="11805"/>
                    <a:pt x="7637" y="12028"/>
                  </a:cubicBezTo>
                  <a:cubicBezTo>
                    <a:pt x="7648" y="12039"/>
                    <a:pt x="7664" y="12044"/>
                    <a:pt x="7680" y="12044"/>
                  </a:cubicBezTo>
                  <a:cubicBezTo>
                    <a:pt x="7707" y="12044"/>
                    <a:pt x="7737" y="12031"/>
                    <a:pt x="7756" y="12013"/>
                  </a:cubicBezTo>
                  <a:cubicBezTo>
                    <a:pt x="9750" y="11194"/>
                    <a:pt x="11789" y="10510"/>
                    <a:pt x="13873" y="9929"/>
                  </a:cubicBezTo>
                  <a:cubicBezTo>
                    <a:pt x="14975" y="9616"/>
                    <a:pt x="16091" y="9349"/>
                    <a:pt x="17208" y="9110"/>
                  </a:cubicBezTo>
                  <a:cubicBezTo>
                    <a:pt x="18130" y="8932"/>
                    <a:pt x="19113" y="8917"/>
                    <a:pt x="20006" y="8664"/>
                  </a:cubicBezTo>
                  <a:cubicBezTo>
                    <a:pt x="20036" y="8649"/>
                    <a:pt x="20065" y="8634"/>
                    <a:pt x="20080" y="8619"/>
                  </a:cubicBezTo>
                  <a:cubicBezTo>
                    <a:pt x="20103" y="8632"/>
                    <a:pt x="20129" y="8638"/>
                    <a:pt x="20156" y="8638"/>
                  </a:cubicBezTo>
                  <a:cubicBezTo>
                    <a:pt x="20252" y="8638"/>
                    <a:pt x="20357" y="8560"/>
                    <a:pt x="20333" y="8455"/>
                  </a:cubicBezTo>
                  <a:cubicBezTo>
                    <a:pt x="20006" y="7294"/>
                    <a:pt x="19559" y="6178"/>
                    <a:pt x="19172" y="5062"/>
                  </a:cubicBezTo>
                  <a:cubicBezTo>
                    <a:pt x="18785" y="3990"/>
                    <a:pt x="18130" y="1474"/>
                    <a:pt x="17982" y="1474"/>
                  </a:cubicBezTo>
                  <a:cubicBezTo>
                    <a:pt x="17862" y="1470"/>
                    <a:pt x="17743" y="1467"/>
                    <a:pt x="17622" y="1467"/>
                  </a:cubicBezTo>
                  <a:cubicBezTo>
                    <a:pt x="16219" y="1467"/>
                    <a:pt x="14718" y="1777"/>
                    <a:pt x="13293" y="2174"/>
                  </a:cubicBezTo>
                  <a:cubicBezTo>
                    <a:pt x="12849" y="1124"/>
                    <a:pt x="12391" y="1"/>
                    <a:pt x="122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26"/>
          <p:cNvGrpSpPr/>
          <p:nvPr/>
        </p:nvGrpSpPr>
        <p:grpSpPr>
          <a:xfrm rot="-3686610">
            <a:off x="5859530" y="2824883"/>
            <a:ext cx="6705223" cy="1944421"/>
            <a:chOff x="2431496" y="3198979"/>
            <a:chExt cx="6705576" cy="1944523"/>
          </a:xfrm>
        </p:grpSpPr>
        <p:sp>
          <p:nvSpPr>
            <p:cNvPr id="664" name="Google Shape;664;p26"/>
            <p:cNvSpPr/>
            <p:nvPr/>
          </p:nvSpPr>
          <p:spPr>
            <a:xfrm>
              <a:off x="2431496" y="3198979"/>
              <a:ext cx="6705570" cy="1944498"/>
            </a:xfrm>
            <a:custGeom>
              <a:avLst/>
              <a:gdLst/>
              <a:ahLst/>
              <a:cxnLst/>
              <a:rect l="l" t="t" r="r" b="b"/>
              <a:pathLst>
                <a:path w="209992" h="60894" extrusionOk="0">
                  <a:moveTo>
                    <a:pt x="209992" y="1"/>
                  </a:moveTo>
                  <a:lnTo>
                    <a:pt x="208261" y="3040"/>
                  </a:lnTo>
                  <a:lnTo>
                    <a:pt x="204693" y="9066"/>
                  </a:lnTo>
                  <a:lnTo>
                    <a:pt x="202829" y="12026"/>
                  </a:lnTo>
                  <a:lnTo>
                    <a:pt x="201785" y="13651"/>
                  </a:lnTo>
                  <a:lnTo>
                    <a:pt x="199658" y="16889"/>
                  </a:lnTo>
                  <a:lnTo>
                    <a:pt x="197438" y="20100"/>
                  </a:lnTo>
                  <a:lnTo>
                    <a:pt x="195125" y="23232"/>
                  </a:lnTo>
                  <a:lnTo>
                    <a:pt x="192720" y="26298"/>
                  </a:lnTo>
                  <a:lnTo>
                    <a:pt x="190196" y="29245"/>
                  </a:lnTo>
                  <a:lnTo>
                    <a:pt x="187540" y="32086"/>
                  </a:lnTo>
                  <a:lnTo>
                    <a:pt x="184752" y="34768"/>
                  </a:lnTo>
                  <a:lnTo>
                    <a:pt x="183285" y="36050"/>
                  </a:lnTo>
                  <a:lnTo>
                    <a:pt x="182479" y="36724"/>
                  </a:lnTo>
                  <a:lnTo>
                    <a:pt x="180827" y="38019"/>
                  </a:lnTo>
                  <a:lnTo>
                    <a:pt x="179109" y="39235"/>
                  </a:lnTo>
                  <a:lnTo>
                    <a:pt x="177339" y="40398"/>
                  </a:lnTo>
                  <a:lnTo>
                    <a:pt x="175528" y="41481"/>
                  </a:lnTo>
                  <a:lnTo>
                    <a:pt x="173678" y="42512"/>
                  </a:lnTo>
                  <a:lnTo>
                    <a:pt x="170864" y="43952"/>
                  </a:lnTo>
                  <a:lnTo>
                    <a:pt x="168961" y="44824"/>
                  </a:lnTo>
                  <a:lnTo>
                    <a:pt x="167890" y="45287"/>
                  </a:lnTo>
                  <a:lnTo>
                    <a:pt x="165750" y="46133"/>
                  </a:lnTo>
                  <a:lnTo>
                    <a:pt x="163556" y="46873"/>
                  </a:lnTo>
                  <a:lnTo>
                    <a:pt x="161349" y="47494"/>
                  </a:lnTo>
                  <a:lnTo>
                    <a:pt x="159103" y="48009"/>
                  </a:lnTo>
                  <a:lnTo>
                    <a:pt x="156843" y="48419"/>
                  </a:lnTo>
                  <a:lnTo>
                    <a:pt x="154557" y="48696"/>
                  </a:lnTo>
                  <a:lnTo>
                    <a:pt x="152244" y="48868"/>
                  </a:lnTo>
                  <a:lnTo>
                    <a:pt x="151095" y="48894"/>
                  </a:lnTo>
                  <a:lnTo>
                    <a:pt x="150196" y="48908"/>
                  </a:lnTo>
                  <a:lnTo>
                    <a:pt x="148399" y="48855"/>
                  </a:lnTo>
                  <a:lnTo>
                    <a:pt x="146628" y="48736"/>
                  </a:lnTo>
                  <a:lnTo>
                    <a:pt x="144857" y="48538"/>
                  </a:lnTo>
                  <a:lnTo>
                    <a:pt x="143113" y="48287"/>
                  </a:lnTo>
                  <a:lnTo>
                    <a:pt x="141382" y="47956"/>
                  </a:lnTo>
                  <a:lnTo>
                    <a:pt x="138805" y="47362"/>
                  </a:lnTo>
                  <a:lnTo>
                    <a:pt x="135409" y="46357"/>
                  </a:lnTo>
                  <a:lnTo>
                    <a:pt x="132079" y="45168"/>
                  </a:lnTo>
                  <a:lnTo>
                    <a:pt x="128789" y="43820"/>
                  </a:lnTo>
                  <a:lnTo>
                    <a:pt x="125564" y="42340"/>
                  </a:lnTo>
                  <a:lnTo>
                    <a:pt x="123965" y="41547"/>
                  </a:lnTo>
                  <a:lnTo>
                    <a:pt x="120886" y="40001"/>
                  </a:lnTo>
                  <a:lnTo>
                    <a:pt x="114755" y="36869"/>
                  </a:lnTo>
                  <a:lnTo>
                    <a:pt x="110130" y="34596"/>
                  </a:lnTo>
                  <a:lnTo>
                    <a:pt x="106998" y="33156"/>
                  </a:lnTo>
                  <a:lnTo>
                    <a:pt x="103840" y="31808"/>
                  </a:lnTo>
                  <a:lnTo>
                    <a:pt x="100615" y="30592"/>
                  </a:lnTo>
                  <a:lnTo>
                    <a:pt x="98977" y="30037"/>
                  </a:lnTo>
                  <a:lnTo>
                    <a:pt x="97933" y="29707"/>
                  </a:lnTo>
                  <a:lnTo>
                    <a:pt x="95832" y="29086"/>
                  </a:lnTo>
                  <a:lnTo>
                    <a:pt x="93704" y="28544"/>
                  </a:lnTo>
                  <a:lnTo>
                    <a:pt x="91577" y="28055"/>
                  </a:lnTo>
                  <a:lnTo>
                    <a:pt x="89423" y="27646"/>
                  </a:lnTo>
                  <a:lnTo>
                    <a:pt x="87269" y="27289"/>
                  </a:lnTo>
                  <a:lnTo>
                    <a:pt x="85102" y="27011"/>
                  </a:lnTo>
                  <a:lnTo>
                    <a:pt x="82934" y="26787"/>
                  </a:lnTo>
                  <a:lnTo>
                    <a:pt x="80754" y="26628"/>
                  </a:lnTo>
                  <a:lnTo>
                    <a:pt x="78574" y="26522"/>
                  </a:lnTo>
                  <a:lnTo>
                    <a:pt x="75283" y="26483"/>
                  </a:lnTo>
                  <a:lnTo>
                    <a:pt x="70922" y="26655"/>
                  </a:lnTo>
                  <a:lnTo>
                    <a:pt x="66562" y="27064"/>
                  </a:lnTo>
                  <a:lnTo>
                    <a:pt x="64381" y="27368"/>
                  </a:lnTo>
                  <a:lnTo>
                    <a:pt x="63205" y="27540"/>
                  </a:lnTo>
                  <a:lnTo>
                    <a:pt x="60840" y="27963"/>
                  </a:lnTo>
                  <a:lnTo>
                    <a:pt x="58488" y="28452"/>
                  </a:lnTo>
                  <a:lnTo>
                    <a:pt x="56149" y="29007"/>
                  </a:lnTo>
                  <a:lnTo>
                    <a:pt x="52673" y="29932"/>
                  </a:lnTo>
                  <a:lnTo>
                    <a:pt x="48101" y="31372"/>
                  </a:lnTo>
                  <a:lnTo>
                    <a:pt x="43582" y="33011"/>
                  </a:lnTo>
                  <a:lnTo>
                    <a:pt x="39128" y="34834"/>
                  </a:lnTo>
                  <a:lnTo>
                    <a:pt x="34741" y="36816"/>
                  </a:lnTo>
                  <a:lnTo>
                    <a:pt x="30433" y="38918"/>
                  </a:lnTo>
                  <a:lnTo>
                    <a:pt x="28306" y="40014"/>
                  </a:lnTo>
                  <a:lnTo>
                    <a:pt x="26575" y="40939"/>
                  </a:lnTo>
                  <a:lnTo>
                    <a:pt x="23192" y="42935"/>
                  </a:lnTo>
                  <a:lnTo>
                    <a:pt x="19888" y="45062"/>
                  </a:lnTo>
                  <a:lnTo>
                    <a:pt x="16637" y="47296"/>
                  </a:lnTo>
                  <a:lnTo>
                    <a:pt x="15052" y="48432"/>
                  </a:lnTo>
                  <a:lnTo>
                    <a:pt x="13387" y="49634"/>
                  </a:lnTo>
                  <a:lnTo>
                    <a:pt x="10096" y="52119"/>
                  </a:lnTo>
                  <a:lnTo>
                    <a:pt x="6898" y="54696"/>
                  </a:lnTo>
                  <a:lnTo>
                    <a:pt x="3766" y="57365"/>
                  </a:lnTo>
                  <a:lnTo>
                    <a:pt x="2247" y="58752"/>
                  </a:lnTo>
                  <a:lnTo>
                    <a:pt x="1110" y="59810"/>
                  </a:lnTo>
                  <a:lnTo>
                    <a:pt x="0" y="60893"/>
                  </a:lnTo>
                  <a:lnTo>
                    <a:pt x="1176" y="60893"/>
                  </a:lnTo>
                  <a:lnTo>
                    <a:pt x="2326" y="59783"/>
                  </a:lnTo>
                  <a:lnTo>
                    <a:pt x="4691" y="57642"/>
                  </a:lnTo>
                  <a:lnTo>
                    <a:pt x="7123" y="55581"/>
                  </a:lnTo>
                  <a:lnTo>
                    <a:pt x="9594" y="53586"/>
                  </a:lnTo>
                  <a:lnTo>
                    <a:pt x="10849" y="52595"/>
                  </a:lnTo>
                  <a:lnTo>
                    <a:pt x="12528" y="51300"/>
                  </a:lnTo>
                  <a:lnTo>
                    <a:pt x="15937" y="48789"/>
                  </a:lnTo>
                  <a:lnTo>
                    <a:pt x="19412" y="46384"/>
                  </a:lnTo>
                  <a:lnTo>
                    <a:pt x="22967" y="44071"/>
                  </a:lnTo>
                  <a:lnTo>
                    <a:pt x="24764" y="42974"/>
                  </a:lnTo>
                  <a:lnTo>
                    <a:pt x="26707" y="41825"/>
                  </a:lnTo>
                  <a:lnTo>
                    <a:pt x="30671" y="39697"/>
                  </a:lnTo>
                  <a:lnTo>
                    <a:pt x="34715" y="37728"/>
                  </a:lnTo>
                  <a:lnTo>
                    <a:pt x="38824" y="35891"/>
                  </a:lnTo>
                  <a:lnTo>
                    <a:pt x="40899" y="35019"/>
                  </a:lnTo>
                  <a:lnTo>
                    <a:pt x="43132" y="34094"/>
                  </a:lnTo>
                  <a:lnTo>
                    <a:pt x="47665" y="32416"/>
                  </a:lnTo>
                  <a:lnTo>
                    <a:pt x="52277" y="30936"/>
                  </a:lnTo>
                  <a:lnTo>
                    <a:pt x="56941" y="29667"/>
                  </a:lnTo>
                  <a:lnTo>
                    <a:pt x="59294" y="29126"/>
                  </a:lnTo>
                  <a:lnTo>
                    <a:pt x="60430" y="28888"/>
                  </a:lnTo>
                  <a:lnTo>
                    <a:pt x="62703" y="28465"/>
                  </a:lnTo>
                  <a:lnTo>
                    <a:pt x="64976" y="28108"/>
                  </a:lnTo>
                  <a:lnTo>
                    <a:pt x="67262" y="27804"/>
                  </a:lnTo>
                  <a:lnTo>
                    <a:pt x="69561" y="27580"/>
                  </a:lnTo>
                  <a:lnTo>
                    <a:pt x="71861" y="27421"/>
                  </a:lnTo>
                  <a:lnTo>
                    <a:pt x="74160" y="27328"/>
                  </a:lnTo>
                  <a:lnTo>
                    <a:pt x="76473" y="27302"/>
                  </a:lnTo>
                  <a:lnTo>
                    <a:pt x="78772" y="27355"/>
                  </a:lnTo>
                  <a:lnTo>
                    <a:pt x="81071" y="27461"/>
                  </a:lnTo>
                  <a:lnTo>
                    <a:pt x="83370" y="27646"/>
                  </a:lnTo>
                  <a:lnTo>
                    <a:pt x="85657" y="27910"/>
                  </a:lnTo>
                  <a:lnTo>
                    <a:pt x="87943" y="28227"/>
                  </a:lnTo>
                  <a:lnTo>
                    <a:pt x="90216" y="28637"/>
                  </a:lnTo>
                  <a:lnTo>
                    <a:pt x="92475" y="29099"/>
                  </a:lnTo>
                  <a:lnTo>
                    <a:pt x="94722" y="29654"/>
                  </a:lnTo>
                  <a:lnTo>
                    <a:pt x="95832" y="29958"/>
                  </a:lnTo>
                  <a:lnTo>
                    <a:pt x="97536" y="30447"/>
                  </a:lnTo>
                  <a:lnTo>
                    <a:pt x="100893" y="31570"/>
                  </a:lnTo>
                  <a:lnTo>
                    <a:pt x="104183" y="32839"/>
                  </a:lnTo>
                  <a:lnTo>
                    <a:pt x="107421" y="34240"/>
                  </a:lnTo>
                  <a:lnTo>
                    <a:pt x="112218" y="36499"/>
                  </a:lnTo>
                  <a:lnTo>
                    <a:pt x="118521" y="39697"/>
                  </a:lnTo>
                  <a:lnTo>
                    <a:pt x="121666" y="41323"/>
                  </a:lnTo>
                  <a:lnTo>
                    <a:pt x="123146" y="42063"/>
                  </a:lnTo>
                  <a:lnTo>
                    <a:pt x="126133" y="43503"/>
                  </a:lnTo>
                  <a:lnTo>
                    <a:pt x="129145" y="44851"/>
                  </a:lnTo>
                  <a:lnTo>
                    <a:pt x="132198" y="46080"/>
                  </a:lnTo>
                  <a:lnTo>
                    <a:pt x="135290" y="47177"/>
                  </a:lnTo>
                  <a:lnTo>
                    <a:pt x="138448" y="48102"/>
                  </a:lnTo>
                  <a:lnTo>
                    <a:pt x="141646" y="48842"/>
                  </a:lnTo>
                  <a:lnTo>
                    <a:pt x="144924" y="49383"/>
                  </a:lnTo>
                  <a:lnTo>
                    <a:pt x="146589" y="49555"/>
                  </a:lnTo>
                  <a:lnTo>
                    <a:pt x="147712" y="49648"/>
                  </a:lnTo>
                  <a:lnTo>
                    <a:pt x="149958" y="49727"/>
                  </a:lnTo>
                  <a:lnTo>
                    <a:pt x="152191" y="49687"/>
                  </a:lnTo>
                  <a:lnTo>
                    <a:pt x="154412" y="49529"/>
                  </a:lnTo>
                  <a:lnTo>
                    <a:pt x="156605" y="49264"/>
                  </a:lnTo>
                  <a:lnTo>
                    <a:pt x="158799" y="48881"/>
                  </a:lnTo>
                  <a:lnTo>
                    <a:pt x="160953" y="48406"/>
                  </a:lnTo>
                  <a:lnTo>
                    <a:pt x="163093" y="47824"/>
                  </a:lnTo>
                  <a:lnTo>
                    <a:pt x="165208" y="47150"/>
                  </a:lnTo>
                  <a:lnTo>
                    <a:pt x="167296" y="46384"/>
                  </a:lnTo>
                  <a:lnTo>
                    <a:pt x="169344" y="45538"/>
                  </a:lnTo>
                  <a:lnTo>
                    <a:pt x="171379" y="44613"/>
                  </a:lnTo>
                  <a:lnTo>
                    <a:pt x="173374" y="43609"/>
                  </a:lnTo>
                  <a:lnTo>
                    <a:pt x="175330" y="42538"/>
                  </a:lnTo>
                  <a:lnTo>
                    <a:pt x="177246" y="41389"/>
                  </a:lnTo>
                  <a:lnTo>
                    <a:pt x="179136" y="40186"/>
                  </a:lnTo>
                  <a:lnTo>
                    <a:pt x="180061" y="39565"/>
                  </a:lnTo>
                  <a:lnTo>
                    <a:pt x="180827" y="39036"/>
                  </a:lnTo>
                  <a:lnTo>
                    <a:pt x="182307" y="37926"/>
                  </a:lnTo>
                  <a:lnTo>
                    <a:pt x="183761" y="36764"/>
                  </a:lnTo>
                  <a:lnTo>
                    <a:pt x="185175" y="35548"/>
                  </a:lnTo>
                  <a:lnTo>
                    <a:pt x="187223" y="33645"/>
                  </a:lnTo>
                  <a:lnTo>
                    <a:pt x="189813" y="30962"/>
                  </a:lnTo>
                  <a:lnTo>
                    <a:pt x="192284" y="28135"/>
                  </a:lnTo>
                  <a:lnTo>
                    <a:pt x="194636" y="25214"/>
                  </a:lnTo>
                  <a:lnTo>
                    <a:pt x="196883" y="22228"/>
                  </a:lnTo>
                  <a:lnTo>
                    <a:pt x="199050" y="19188"/>
                  </a:lnTo>
                  <a:lnTo>
                    <a:pt x="200094" y="17682"/>
                  </a:lnTo>
                  <a:lnTo>
                    <a:pt x="201415" y="15739"/>
                  </a:lnTo>
                  <a:lnTo>
                    <a:pt x="203966" y="11788"/>
                  </a:lnTo>
                  <a:lnTo>
                    <a:pt x="206424" y="7797"/>
                  </a:lnTo>
                  <a:lnTo>
                    <a:pt x="208816" y="3754"/>
                  </a:lnTo>
                  <a:lnTo>
                    <a:pt x="209992" y="1719"/>
                  </a:lnTo>
                  <a:lnTo>
                    <a:pt x="209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6"/>
            <p:cNvSpPr/>
            <p:nvPr/>
          </p:nvSpPr>
          <p:spPr>
            <a:xfrm>
              <a:off x="2676230" y="3460190"/>
              <a:ext cx="6460839" cy="1683290"/>
            </a:xfrm>
            <a:custGeom>
              <a:avLst/>
              <a:gdLst/>
              <a:ahLst/>
              <a:cxnLst/>
              <a:rect l="l" t="t" r="r" b="b"/>
              <a:pathLst>
                <a:path w="202328" h="52714" extrusionOk="0">
                  <a:moveTo>
                    <a:pt x="202328" y="1"/>
                  </a:moveTo>
                  <a:lnTo>
                    <a:pt x="200993" y="2260"/>
                  </a:lnTo>
                  <a:lnTo>
                    <a:pt x="198258" y="6714"/>
                  </a:lnTo>
                  <a:lnTo>
                    <a:pt x="196844" y="8920"/>
                  </a:lnTo>
                  <a:lnTo>
                    <a:pt x="195786" y="10546"/>
                  </a:lnTo>
                  <a:lnTo>
                    <a:pt x="193619" y="13783"/>
                  </a:lnTo>
                  <a:lnTo>
                    <a:pt x="191373" y="16981"/>
                  </a:lnTo>
                  <a:lnTo>
                    <a:pt x="189034" y="20113"/>
                  </a:lnTo>
                  <a:lnTo>
                    <a:pt x="186589" y="23166"/>
                  </a:lnTo>
                  <a:lnTo>
                    <a:pt x="184039" y="26126"/>
                  </a:lnTo>
                  <a:lnTo>
                    <a:pt x="181356" y="28967"/>
                  </a:lnTo>
                  <a:lnTo>
                    <a:pt x="178542" y="31649"/>
                  </a:lnTo>
                  <a:lnTo>
                    <a:pt x="177062" y="32931"/>
                  </a:lnTo>
                  <a:lnTo>
                    <a:pt x="176255" y="33605"/>
                  </a:lnTo>
                  <a:lnTo>
                    <a:pt x="174604" y="34900"/>
                  </a:lnTo>
                  <a:lnTo>
                    <a:pt x="172873" y="36116"/>
                  </a:lnTo>
                  <a:lnTo>
                    <a:pt x="171115" y="37279"/>
                  </a:lnTo>
                  <a:lnTo>
                    <a:pt x="169305" y="38376"/>
                  </a:lnTo>
                  <a:lnTo>
                    <a:pt x="167455" y="39393"/>
                  </a:lnTo>
                  <a:lnTo>
                    <a:pt x="164627" y="40833"/>
                  </a:lnTo>
                  <a:lnTo>
                    <a:pt x="162724" y="41719"/>
                  </a:lnTo>
                  <a:lnTo>
                    <a:pt x="161667" y="42181"/>
                  </a:lnTo>
                  <a:lnTo>
                    <a:pt x="159513" y="43014"/>
                  </a:lnTo>
                  <a:lnTo>
                    <a:pt x="157332" y="43754"/>
                  </a:lnTo>
                  <a:lnTo>
                    <a:pt x="155112" y="44388"/>
                  </a:lnTo>
                  <a:lnTo>
                    <a:pt x="152866" y="44903"/>
                  </a:lnTo>
                  <a:lnTo>
                    <a:pt x="150606" y="45300"/>
                  </a:lnTo>
                  <a:lnTo>
                    <a:pt x="148320" y="45591"/>
                  </a:lnTo>
                  <a:lnTo>
                    <a:pt x="146021" y="45749"/>
                  </a:lnTo>
                  <a:lnTo>
                    <a:pt x="144858" y="45789"/>
                  </a:lnTo>
                  <a:lnTo>
                    <a:pt x="143959" y="45789"/>
                  </a:lnTo>
                  <a:lnTo>
                    <a:pt x="142175" y="45749"/>
                  </a:lnTo>
                  <a:lnTo>
                    <a:pt x="140391" y="45617"/>
                  </a:lnTo>
                  <a:lnTo>
                    <a:pt x="138634" y="45432"/>
                  </a:lnTo>
                  <a:lnTo>
                    <a:pt x="136876" y="45168"/>
                  </a:lnTo>
                  <a:lnTo>
                    <a:pt x="135145" y="44837"/>
                  </a:lnTo>
                  <a:lnTo>
                    <a:pt x="132568" y="44243"/>
                  </a:lnTo>
                  <a:lnTo>
                    <a:pt x="129185" y="43238"/>
                  </a:lnTo>
                  <a:lnTo>
                    <a:pt x="125842" y="42049"/>
                  </a:lnTo>
                  <a:lnTo>
                    <a:pt x="122565" y="40701"/>
                  </a:lnTo>
                  <a:lnTo>
                    <a:pt x="119327" y="39221"/>
                  </a:lnTo>
                  <a:lnTo>
                    <a:pt x="117729" y="38442"/>
                  </a:lnTo>
                  <a:lnTo>
                    <a:pt x="114650" y="36896"/>
                  </a:lnTo>
                  <a:lnTo>
                    <a:pt x="108518" y="33750"/>
                  </a:lnTo>
                  <a:lnTo>
                    <a:pt x="103893" y="31478"/>
                  </a:lnTo>
                  <a:lnTo>
                    <a:pt x="100774" y="30037"/>
                  </a:lnTo>
                  <a:lnTo>
                    <a:pt x="97603" y="28703"/>
                  </a:lnTo>
                  <a:lnTo>
                    <a:pt x="94379" y="27474"/>
                  </a:lnTo>
                  <a:lnTo>
                    <a:pt x="92740" y="26932"/>
                  </a:lnTo>
                  <a:lnTo>
                    <a:pt x="91696" y="26588"/>
                  </a:lnTo>
                  <a:lnTo>
                    <a:pt x="89595" y="25980"/>
                  </a:lnTo>
                  <a:lnTo>
                    <a:pt x="87481" y="25425"/>
                  </a:lnTo>
                  <a:lnTo>
                    <a:pt x="85340" y="24950"/>
                  </a:lnTo>
                  <a:lnTo>
                    <a:pt x="83199" y="24527"/>
                  </a:lnTo>
                  <a:lnTo>
                    <a:pt x="81032" y="24183"/>
                  </a:lnTo>
                  <a:lnTo>
                    <a:pt x="78878" y="23892"/>
                  </a:lnTo>
                  <a:lnTo>
                    <a:pt x="76698" y="23668"/>
                  </a:lnTo>
                  <a:lnTo>
                    <a:pt x="74517" y="23509"/>
                  </a:lnTo>
                  <a:lnTo>
                    <a:pt x="72337" y="23404"/>
                  </a:lnTo>
                  <a:lnTo>
                    <a:pt x="69060" y="23377"/>
                  </a:lnTo>
                  <a:lnTo>
                    <a:pt x="64686" y="23536"/>
                  </a:lnTo>
                  <a:lnTo>
                    <a:pt x="60325" y="23945"/>
                  </a:lnTo>
                  <a:lnTo>
                    <a:pt x="58158" y="24249"/>
                  </a:lnTo>
                  <a:lnTo>
                    <a:pt x="55938" y="24593"/>
                  </a:lnTo>
                  <a:lnTo>
                    <a:pt x="51537" y="25491"/>
                  </a:lnTo>
                  <a:lnTo>
                    <a:pt x="47203" y="26615"/>
                  </a:lnTo>
                  <a:lnTo>
                    <a:pt x="42908" y="27923"/>
                  </a:lnTo>
                  <a:lnTo>
                    <a:pt x="38679" y="29416"/>
                  </a:lnTo>
                  <a:lnTo>
                    <a:pt x="34504" y="31068"/>
                  </a:lnTo>
                  <a:lnTo>
                    <a:pt x="30381" y="32865"/>
                  </a:lnTo>
                  <a:lnTo>
                    <a:pt x="26324" y="34768"/>
                  </a:lnTo>
                  <a:lnTo>
                    <a:pt x="24315" y="35759"/>
                  </a:lnTo>
                  <a:lnTo>
                    <a:pt x="22664" y="36592"/>
                  </a:lnTo>
                  <a:lnTo>
                    <a:pt x="19413" y="38376"/>
                  </a:lnTo>
                  <a:lnTo>
                    <a:pt x="16215" y="40265"/>
                  </a:lnTo>
                  <a:lnTo>
                    <a:pt x="13083" y="42287"/>
                  </a:lnTo>
                  <a:lnTo>
                    <a:pt x="10030" y="44415"/>
                  </a:lnTo>
                  <a:lnTo>
                    <a:pt x="7057" y="46648"/>
                  </a:lnTo>
                  <a:lnTo>
                    <a:pt x="4163" y="49000"/>
                  </a:lnTo>
                  <a:lnTo>
                    <a:pt x="1362" y="51445"/>
                  </a:lnTo>
                  <a:lnTo>
                    <a:pt x="1" y="52713"/>
                  </a:lnTo>
                  <a:lnTo>
                    <a:pt x="1216" y="52713"/>
                  </a:lnTo>
                  <a:lnTo>
                    <a:pt x="2696" y="51379"/>
                  </a:lnTo>
                  <a:lnTo>
                    <a:pt x="5723" y="48802"/>
                  </a:lnTo>
                  <a:lnTo>
                    <a:pt x="8868" y="46357"/>
                  </a:lnTo>
                  <a:lnTo>
                    <a:pt x="12092" y="44031"/>
                  </a:lnTo>
                  <a:lnTo>
                    <a:pt x="15409" y="41824"/>
                  </a:lnTo>
                  <a:lnTo>
                    <a:pt x="18792" y="39750"/>
                  </a:lnTo>
                  <a:lnTo>
                    <a:pt x="22267" y="37794"/>
                  </a:lnTo>
                  <a:lnTo>
                    <a:pt x="25795" y="35944"/>
                  </a:lnTo>
                  <a:lnTo>
                    <a:pt x="27579" y="35072"/>
                  </a:lnTo>
                  <a:lnTo>
                    <a:pt x="29813" y="34028"/>
                  </a:lnTo>
                  <a:lnTo>
                    <a:pt x="34319" y="32033"/>
                  </a:lnTo>
                  <a:lnTo>
                    <a:pt x="38891" y="30222"/>
                  </a:lnTo>
                  <a:lnTo>
                    <a:pt x="43542" y="28610"/>
                  </a:lnTo>
                  <a:lnTo>
                    <a:pt x="48260" y="27196"/>
                  </a:lnTo>
                  <a:lnTo>
                    <a:pt x="51828" y="26311"/>
                  </a:lnTo>
                  <a:lnTo>
                    <a:pt x="54233" y="25795"/>
                  </a:lnTo>
                  <a:lnTo>
                    <a:pt x="56651" y="25346"/>
                  </a:lnTo>
                  <a:lnTo>
                    <a:pt x="59069" y="24963"/>
                  </a:lnTo>
                  <a:lnTo>
                    <a:pt x="61514" y="24646"/>
                  </a:lnTo>
                  <a:lnTo>
                    <a:pt x="63972" y="24408"/>
                  </a:lnTo>
                  <a:lnTo>
                    <a:pt x="65201" y="24329"/>
                  </a:lnTo>
                  <a:lnTo>
                    <a:pt x="66271" y="24262"/>
                  </a:lnTo>
                  <a:lnTo>
                    <a:pt x="68399" y="24183"/>
                  </a:lnTo>
                  <a:lnTo>
                    <a:pt x="71584" y="24183"/>
                  </a:lnTo>
                  <a:lnTo>
                    <a:pt x="75799" y="24408"/>
                  </a:lnTo>
                  <a:lnTo>
                    <a:pt x="80001" y="24884"/>
                  </a:lnTo>
                  <a:lnTo>
                    <a:pt x="84151" y="25584"/>
                  </a:lnTo>
                  <a:lnTo>
                    <a:pt x="88273" y="26522"/>
                  </a:lnTo>
                  <a:lnTo>
                    <a:pt x="92343" y="27685"/>
                  </a:lnTo>
                  <a:lnTo>
                    <a:pt x="96347" y="29073"/>
                  </a:lnTo>
                  <a:lnTo>
                    <a:pt x="98316" y="29852"/>
                  </a:lnTo>
                  <a:lnTo>
                    <a:pt x="99889" y="30513"/>
                  </a:lnTo>
                  <a:lnTo>
                    <a:pt x="102981" y="31900"/>
                  </a:lnTo>
                  <a:lnTo>
                    <a:pt x="107553" y="34147"/>
                  </a:lnTo>
                  <a:lnTo>
                    <a:pt x="113579" y="37266"/>
                  </a:lnTo>
                  <a:lnTo>
                    <a:pt x="118125" y="39565"/>
                  </a:lnTo>
                  <a:lnTo>
                    <a:pt x="121204" y="41018"/>
                  </a:lnTo>
                  <a:lnTo>
                    <a:pt x="122750" y="41706"/>
                  </a:lnTo>
                  <a:lnTo>
                    <a:pt x="124455" y="42432"/>
                  </a:lnTo>
                  <a:lnTo>
                    <a:pt x="127917" y="43714"/>
                  </a:lnTo>
                  <a:lnTo>
                    <a:pt x="131445" y="44785"/>
                  </a:lnTo>
                  <a:lnTo>
                    <a:pt x="134114" y="45432"/>
                  </a:lnTo>
                  <a:lnTo>
                    <a:pt x="135912" y="45789"/>
                  </a:lnTo>
                  <a:lnTo>
                    <a:pt x="137709" y="46093"/>
                  </a:lnTo>
                  <a:lnTo>
                    <a:pt x="139519" y="46317"/>
                  </a:lnTo>
                  <a:lnTo>
                    <a:pt x="141343" y="46476"/>
                  </a:lnTo>
                  <a:lnTo>
                    <a:pt x="143166" y="46555"/>
                  </a:lnTo>
                  <a:lnTo>
                    <a:pt x="145003" y="46568"/>
                  </a:lnTo>
                  <a:lnTo>
                    <a:pt x="146840" y="46516"/>
                  </a:lnTo>
                  <a:lnTo>
                    <a:pt x="148690" y="46370"/>
                  </a:lnTo>
                  <a:lnTo>
                    <a:pt x="150540" y="46159"/>
                  </a:lnTo>
                  <a:lnTo>
                    <a:pt x="151465" y="46013"/>
                  </a:lnTo>
                  <a:lnTo>
                    <a:pt x="152562" y="45828"/>
                  </a:lnTo>
                  <a:lnTo>
                    <a:pt x="154729" y="45353"/>
                  </a:lnTo>
                  <a:lnTo>
                    <a:pt x="156870" y="44771"/>
                  </a:lnTo>
                  <a:lnTo>
                    <a:pt x="158971" y="44084"/>
                  </a:lnTo>
                  <a:lnTo>
                    <a:pt x="161059" y="43305"/>
                  </a:lnTo>
                  <a:lnTo>
                    <a:pt x="163094" y="42446"/>
                  </a:lnTo>
                  <a:lnTo>
                    <a:pt x="165116" y="41507"/>
                  </a:lnTo>
                  <a:lnTo>
                    <a:pt x="167098" y="40503"/>
                  </a:lnTo>
                  <a:lnTo>
                    <a:pt x="168062" y="39974"/>
                  </a:lnTo>
                  <a:lnTo>
                    <a:pt x="169754" y="39023"/>
                  </a:lnTo>
                  <a:lnTo>
                    <a:pt x="172991" y="36988"/>
                  </a:lnTo>
                  <a:lnTo>
                    <a:pt x="175330" y="35323"/>
                  </a:lnTo>
                  <a:lnTo>
                    <a:pt x="176837" y="34147"/>
                  </a:lnTo>
                  <a:lnTo>
                    <a:pt x="178317" y="32918"/>
                  </a:lnTo>
                  <a:lnTo>
                    <a:pt x="179744" y="31649"/>
                  </a:lnTo>
                  <a:lnTo>
                    <a:pt x="180458" y="30975"/>
                  </a:lnTo>
                  <a:lnTo>
                    <a:pt x="181753" y="29707"/>
                  </a:lnTo>
                  <a:lnTo>
                    <a:pt x="184277" y="27077"/>
                  </a:lnTo>
                  <a:lnTo>
                    <a:pt x="186682" y="24329"/>
                  </a:lnTo>
                  <a:lnTo>
                    <a:pt x="188994" y="21501"/>
                  </a:lnTo>
                  <a:lnTo>
                    <a:pt x="191201" y="18593"/>
                  </a:lnTo>
                  <a:lnTo>
                    <a:pt x="193342" y="15620"/>
                  </a:lnTo>
                  <a:lnTo>
                    <a:pt x="196434" y="11088"/>
                  </a:lnTo>
                  <a:lnTo>
                    <a:pt x="198403" y="8035"/>
                  </a:lnTo>
                  <a:lnTo>
                    <a:pt x="200398" y="4864"/>
                  </a:lnTo>
                  <a:lnTo>
                    <a:pt x="202328" y="1639"/>
                  </a:lnTo>
                  <a:lnTo>
                    <a:pt x="202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6"/>
            <p:cNvSpPr/>
            <p:nvPr/>
          </p:nvSpPr>
          <p:spPr>
            <a:xfrm>
              <a:off x="2904933" y="3727309"/>
              <a:ext cx="6232138" cy="1416174"/>
            </a:xfrm>
            <a:custGeom>
              <a:avLst/>
              <a:gdLst/>
              <a:ahLst/>
              <a:cxnLst/>
              <a:rect l="l" t="t" r="r" b="b"/>
              <a:pathLst>
                <a:path w="195166" h="44349" extrusionOk="0">
                  <a:moveTo>
                    <a:pt x="195166" y="0"/>
                  </a:moveTo>
                  <a:lnTo>
                    <a:pt x="193170" y="3106"/>
                  </a:lnTo>
                  <a:lnTo>
                    <a:pt x="191109" y="6172"/>
                  </a:lnTo>
                  <a:lnTo>
                    <a:pt x="189999" y="7797"/>
                  </a:lnTo>
                  <a:lnTo>
                    <a:pt x="187713" y="11021"/>
                  </a:lnTo>
                  <a:lnTo>
                    <a:pt x="185361" y="14219"/>
                  </a:lnTo>
                  <a:lnTo>
                    <a:pt x="182929" y="17351"/>
                  </a:lnTo>
                  <a:lnTo>
                    <a:pt x="180392" y="20404"/>
                  </a:lnTo>
                  <a:lnTo>
                    <a:pt x="177749" y="23364"/>
                  </a:lnTo>
                  <a:lnTo>
                    <a:pt x="174987" y="26192"/>
                  </a:lnTo>
                  <a:lnTo>
                    <a:pt x="172093" y="28901"/>
                  </a:lnTo>
                  <a:lnTo>
                    <a:pt x="170600" y="30182"/>
                  </a:lnTo>
                  <a:lnTo>
                    <a:pt x="169781" y="30856"/>
                  </a:lnTo>
                  <a:lnTo>
                    <a:pt x="168116" y="32138"/>
                  </a:lnTo>
                  <a:lnTo>
                    <a:pt x="166385" y="33354"/>
                  </a:lnTo>
                  <a:lnTo>
                    <a:pt x="164614" y="34517"/>
                  </a:lnTo>
                  <a:lnTo>
                    <a:pt x="162803" y="35613"/>
                  </a:lnTo>
                  <a:lnTo>
                    <a:pt x="160953" y="36644"/>
                  </a:lnTo>
                  <a:lnTo>
                    <a:pt x="158139" y="38085"/>
                  </a:lnTo>
                  <a:lnTo>
                    <a:pt x="156223" y="38970"/>
                  </a:lnTo>
                  <a:lnTo>
                    <a:pt x="155165" y="39432"/>
                  </a:lnTo>
                  <a:lnTo>
                    <a:pt x="153011" y="40265"/>
                  </a:lnTo>
                  <a:lnTo>
                    <a:pt x="150831" y="41005"/>
                  </a:lnTo>
                  <a:lnTo>
                    <a:pt x="148611" y="41639"/>
                  </a:lnTo>
                  <a:lnTo>
                    <a:pt x="146365" y="42155"/>
                  </a:lnTo>
                  <a:lnTo>
                    <a:pt x="144105" y="42551"/>
                  </a:lnTo>
                  <a:lnTo>
                    <a:pt x="141819" y="42842"/>
                  </a:lnTo>
                  <a:lnTo>
                    <a:pt x="139519" y="43000"/>
                  </a:lnTo>
                  <a:lnTo>
                    <a:pt x="138357" y="43040"/>
                  </a:lnTo>
                  <a:lnTo>
                    <a:pt x="137458" y="43040"/>
                  </a:lnTo>
                  <a:lnTo>
                    <a:pt x="135674" y="43000"/>
                  </a:lnTo>
                  <a:lnTo>
                    <a:pt x="133890" y="42868"/>
                  </a:lnTo>
                  <a:lnTo>
                    <a:pt x="132133" y="42683"/>
                  </a:lnTo>
                  <a:lnTo>
                    <a:pt x="130375" y="42419"/>
                  </a:lnTo>
                  <a:lnTo>
                    <a:pt x="128644" y="42089"/>
                  </a:lnTo>
                  <a:lnTo>
                    <a:pt x="126067" y="41494"/>
                  </a:lnTo>
                  <a:lnTo>
                    <a:pt x="122684" y="40490"/>
                  </a:lnTo>
                  <a:lnTo>
                    <a:pt x="119341" y="39300"/>
                  </a:lnTo>
                  <a:lnTo>
                    <a:pt x="116064" y="37952"/>
                  </a:lnTo>
                  <a:lnTo>
                    <a:pt x="112826" y="36472"/>
                  </a:lnTo>
                  <a:lnTo>
                    <a:pt x="111227" y="35693"/>
                  </a:lnTo>
                  <a:lnTo>
                    <a:pt x="108148" y="34147"/>
                  </a:lnTo>
                  <a:lnTo>
                    <a:pt x="102017" y="31002"/>
                  </a:lnTo>
                  <a:lnTo>
                    <a:pt x="97392" y="28729"/>
                  </a:lnTo>
                  <a:lnTo>
                    <a:pt x="94273" y="27288"/>
                  </a:lnTo>
                  <a:lnTo>
                    <a:pt x="91102" y="25954"/>
                  </a:lnTo>
                  <a:lnTo>
                    <a:pt x="87877" y="24725"/>
                  </a:lnTo>
                  <a:lnTo>
                    <a:pt x="86239" y="24183"/>
                  </a:lnTo>
                  <a:lnTo>
                    <a:pt x="85195" y="23839"/>
                  </a:lnTo>
                  <a:lnTo>
                    <a:pt x="83094" y="23231"/>
                  </a:lnTo>
                  <a:lnTo>
                    <a:pt x="80979" y="22676"/>
                  </a:lnTo>
                  <a:lnTo>
                    <a:pt x="78839" y="22201"/>
                  </a:lnTo>
                  <a:lnTo>
                    <a:pt x="76698" y="21778"/>
                  </a:lnTo>
                  <a:lnTo>
                    <a:pt x="74531" y="21434"/>
                  </a:lnTo>
                  <a:lnTo>
                    <a:pt x="72377" y="21144"/>
                  </a:lnTo>
                  <a:lnTo>
                    <a:pt x="70196" y="20919"/>
                  </a:lnTo>
                  <a:lnTo>
                    <a:pt x="68016" y="20760"/>
                  </a:lnTo>
                  <a:lnTo>
                    <a:pt x="65835" y="20655"/>
                  </a:lnTo>
                  <a:lnTo>
                    <a:pt x="62558" y="20615"/>
                  </a:lnTo>
                  <a:lnTo>
                    <a:pt x="58184" y="20787"/>
                  </a:lnTo>
                  <a:lnTo>
                    <a:pt x="53824" y="21196"/>
                  </a:lnTo>
                  <a:lnTo>
                    <a:pt x="51656" y="21500"/>
                  </a:lnTo>
                  <a:lnTo>
                    <a:pt x="49436" y="21844"/>
                  </a:lnTo>
                  <a:lnTo>
                    <a:pt x="45036" y="22743"/>
                  </a:lnTo>
                  <a:lnTo>
                    <a:pt x="40702" y="23866"/>
                  </a:lnTo>
                  <a:lnTo>
                    <a:pt x="36407" y="25174"/>
                  </a:lnTo>
                  <a:lnTo>
                    <a:pt x="32178" y="26667"/>
                  </a:lnTo>
                  <a:lnTo>
                    <a:pt x="28002" y="28319"/>
                  </a:lnTo>
                  <a:lnTo>
                    <a:pt x="23880" y="30116"/>
                  </a:lnTo>
                  <a:lnTo>
                    <a:pt x="19823" y="32019"/>
                  </a:lnTo>
                  <a:lnTo>
                    <a:pt x="17814" y="33010"/>
                  </a:lnTo>
                  <a:lnTo>
                    <a:pt x="16638" y="33605"/>
                  </a:lnTo>
                  <a:lnTo>
                    <a:pt x="14312" y="34847"/>
                  </a:lnTo>
                  <a:lnTo>
                    <a:pt x="12026" y="36142"/>
                  </a:lnTo>
                  <a:lnTo>
                    <a:pt x="9753" y="37503"/>
                  </a:lnTo>
                  <a:lnTo>
                    <a:pt x="7520" y="38930"/>
                  </a:lnTo>
                  <a:lnTo>
                    <a:pt x="5326" y="40410"/>
                  </a:lnTo>
                  <a:lnTo>
                    <a:pt x="3159" y="41943"/>
                  </a:lnTo>
                  <a:lnTo>
                    <a:pt x="1045" y="43529"/>
                  </a:lnTo>
                  <a:lnTo>
                    <a:pt x="1" y="44348"/>
                  </a:lnTo>
                  <a:lnTo>
                    <a:pt x="1402" y="44348"/>
                  </a:lnTo>
                  <a:lnTo>
                    <a:pt x="2551" y="43476"/>
                  </a:lnTo>
                  <a:lnTo>
                    <a:pt x="4890" y="41785"/>
                  </a:lnTo>
                  <a:lnTo>
                    <a:pt x="7269" y="40159"/>
                  </a:lnTo>
                  <a:lnTo>
                    <a:pt x="9700" y="38587"/>
                  </a:lnTo>
                  <a:lnTo>
                    <a:pt x="12158" y="37080"/>
                  </a:lnTo>
                  <a:lnTo>
                    <a:pt x="14669" y="35653"/>
                  </a:lnTo>
                  <a:lnTo>
                    <a:pt x="17206" y="34279"/>
                  </a:lnTo>
                  <a:lnTo>
                    <a:pt x="19783" y="32957"/>
                  </a:lnTo>
                  <a:lnTo>
                    <a:pt x="21078" y="32323"/>
                  </a:lnTo>
                  <a:lnTo>
                    <a:pt x="23311" y="31279"/>
                  </a:lnTo>
                  <a:lnTo>
                    <a:pt x="27817" y="29284"/>
                  </a:lnTo>
                  <a:lnTo>
                    <a:pt x="32390" y="27473"/>
                  </a:lnTo>
                  <a:lnTo>
                    <a:pt x="37041" y="25861"/>
                  </a:lnTo>
                  <a:lnTo>
                    <a:pt x="41759" y="24447"/>
                  </a:lnTo>
                  <a:lnTo>
                    <a:pt x="45327" y="23562"/>
                  </a:lnTo>
                  <a:lnTo>
                    <a:pt x="47732" y="23046"/>
                  </a:lnTo>
                  <a:lnTo>
                    <a:pt x="50150" y="22597"/>
                  </a:lnTo>
                  <a:lnTo>
                    <a:pt x="52568" y="22214"/>
                  </a:lnTo>
                  <a:lnTo>
                    <a:pt x="55013" y="21897"/>
                  </a:lnTo>
                  <a:lnTo>
                    <a:pt x="57471" y="21659"/>
                  </a:lnTo>
                  <a:lnTo>
                    <a:pt x="58700" y="21580"/>
                  </a:lnTo>
                  <a:lnTo>
                    <a:pt x="59770" y="21514"/>
                  </a:lnTo>
                  <a:lnTo>
                    <a:pt x="61898" y="21434"/>
                  </a:lnTo>
                  <a:lnTo>
                    <a:pt x="65082" y="21434"/>
                  </a:lnTo>
                  <a:lnTo>
                    <a:pt x="69298" y="21659"/>
                  </a:lnTo>
                  <a:lnTo>
                    <a:pt x="73500" y="22135"/>
                  </a:lnTo>
                  <a:lnTo>
                    <a:pt x="77649" y="22835"/>
                  </a:lnTo>
                  <a:lnTo>
                    <a:pt x="81772" y="23773"/>
                  </a:lnTo>
                  <a:lnTo>
                    <a:pt x="85842" y="24936"/>
                  </a:lnTo>
                  <a:lnTo>
                    <a:pt x="89846" y="26324"/>
                  </a:lnTo>
                  <a:lnTo>
                    <a:pt x="91815" y="27103"/>
                  </a:lnTo>
                  <a:lnTo>
                    <a:pt x="93388" y="27764"/>
                  </a:lnTo>
                  <a:lnTo>
                    <a:pt x="96480" y="29152"/>
                  </a:lnTo>
                  <a:lnTo>
                    <a:pt x="101052" y="31398"/>
                  </a:lnTo>
                  <a:lnTo>
                    <a:pt x="107078" y="34517"/>
                  </a:lnTo>
                  <a:lnTo>
                    <a:pt x="111624" y="36816"/>
                  </a:lnTo>
                  <a:lnTo>
                    <a:pt x="114703" y="38270"/>
                  </a:lnTo>
                  <a:lnTo>
                    <a:pt x="116249" y="38957"/>
                  </a:lnTo>
                  <a:lnTo>
                    <a:pt x="117953" y="39684"/>
                  </a:lnTo>
                  <a:lnTo>
                    <a:pt x="121416" y="40965"/>
                  </a:lnTo>
                  <a:lnTo>
                    <a:pt x="124944" y="42036"/>
                  </a:lnTo>
                  <a:lnTo>
                    <a:pt x="127613" y="42683"/>
                  </a:lnTo>
                  <a:lnTo>
                    <a:pt x="129410" y="43040"/>
                  </a:lnTo>
                  <a:lnTo>
                    <a:pt x="131208" y="43331"/>
                  </a:lnTo>
                  <a:lnTo>
                    <a:pt x="133018" y="43569"/>
                  </a:lnTo>
                  <a:lnTo>
                    <a:pt x="134842" y="43727"/>
                  </a:lnTo>
                  <a:lnTo>
                    <a:pt x="136665" y="43806"/>
                  </a:lnTo>
                  <a:lnTo>
                    <a:pt x="138502" y="43820"/>
                  </a:lnTo>
                  <a:lnTo>
                    <a:pt x="140339" y="43767"/>
                  </a:lnTo>
                  <a:lnTo>
                    <a:pt x="142189" y="43621"/>
                  </a:lnTo>
                  <a:lnTo>
                    <a:pt x="144039" y="43410"/>
                  </a:lnTo>
                  <a:lnTo>
                    <a:pt x="144964" y="43265"/>
                  </a:lnTo>
                  <a:lnTo>
                    <a:pt x="145968" y="43093"/>
                  </a:lnTo>
                  <a:lnTo>
                    <a:pt x="147990" y="42670"/>
                  </a:lnTo>
                  <a:lnTo>
                    <a:pt x="149985" y="42155"/>
                  </a:lnTo>
                  <a:lnTo>
                    <a:pt x="151967" y="41547"/>
                  </a:lnTo>
                  <a:lnTo>
                    <a:pt x="153923" y="40873"/>
                  </a:lnTo>
                  <a:lnTo>
                    <a:pt x="155866" y="40106"/>
                  </a:lnTo>
                  <a:lnTo>
                    <a:pt x="157769" y="39261"/>
                  </a:lnTo>
                  <a:lnTo>
                    <a:pt x="159645" y="38362"/>
                  </a:lnTo>
                  <a:lnTo>
                    <a:pt x="161495" y="37371"/>
                  </a:lnTo>
                  <a:lnTo>
                    <a:pt x="163306" y="36327"/>
                  </a:lnTo>
                  <a:lnTo>
                    <a:pt x="165076" y="35230"/>
                  </a:lnTo>
                  <a:lnTo>
                    <a:pt x="166821" y="34067"/>
                  </a:lnTo>
                  <a:lnTo>
                    <a:pt x="168499" y="32852"/>
                  </a:lnTo>
                  <a:lnTo>
                    <a:pt x="170151" y="31583"/>
                  </a:lnTo>
                  <a:lnTo>
                    <a:pt x="171750" y="30275"/>
                  </a:lnTo>
                  <a:lnTo>
                    <a:pt x="173282" y="28927"/>
                  </a:lnTo>
                  <a:lnTo>
                    <a:pt x="174036" y="28227"/>
                  </a:lnTo>
                  <a:lnTo>
                    <a:pt x="175370" y="26958"/>
                  </a:lnTo>
                  <a:lnTo>
                    <a:pt x="177960" y="24315"/>
                  </a:lnTo>
                  <a:lnTo>
                    <a:pt x="180458" y="21566"/>
                  </a:lnTo>
                  <a:lnTo>
                    <a:pt x="182850" y="18739"/>
                  </a:lnTo>
                  <a:lnTo>
                    <a:pt x="185162" y="15831"/>
                  </a:lnTo>
                  <a:lnTo>
                    <a:pt x="187396" y="12858"/>
                  </a:lnTo>
                  <a:lnTo>
                    <a:pt x="190633" y="8339"/>
                  </a:lnTo>
                  <a:lnTo>
                    <a:pt x="192708" y="5286"/>
                  </a:lnTo>
                  <a:lnTo>
                    <a:pt x="193950" y="3423"/>
                  </a:lnTo>
                  <a:lnTo>
                    <a:pt x="195166" y="1547"/>
                  </a:lnTo>
                  <a:lnTo>
                    <a:pt x="195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6"/>
            <p:cNvSpPr/>
            <p:nvPr/>
          </p:nvSpPr>
          <p:spPr>
            <a:xfrm>
              <a:off x="3208775" y="4557758"/>
              <a:ext cx="3357639" cy="585738"/>
            </a:xfrm>
            <a:custGeom>
              <a:avLst/>
              <a:gdLst/>
              <a:ahLst/>
              <a:cxnLst/>
              <a:rect l="l" t="t" r="r" b="b"/>
              <a:pathLst>
                <a:path w="105148" h="18343" extrusionOk="0">
                  <a:moveTo>
                    <a:pt x="53109" y="1"/>
                  </a:moveTo>
                  <a:lnTo>
                    <a:pt x="51325" y="14"/>
                  </a:lnTo>
                  <a:lnTo>
                    <a:pt x="47784" y="199"/>
                  </a:lnTo>
                  <a:lnTo>
                    <a:pt x="44269" y="542"/>
                  </a:lnTo>
                  <a:lnTo>
                    <a:pt x="40780" y="1058"/>
                  </a:lnTo>
                  <a:lnTo>
                    <a:pt x="37305" y="1705"/>
                  </a:lnTo>
                  <a:lnTo>
                    <a:pt x="33882" y="2511"/>
                  </a:lnTo>
                  <a:lnTo>
                    <a:pt x="30473" y="3436"/>
                  </a:lnTo>
                  <a:lnTo>
                    <a:pt x="27116" y="4507"/>
                  </a:lnTo>
                  <a:lnTo>
                    <a:pt x="23786" y="5683"/>
                  </a:lnTo>
                  <a:lnTo>
                    <a:pt x="20496" y="6978"/>
                  </a:lnTo>
                  <a:lnTo>
                    <a:pt x="17245" y="8379"/>
                  </a:lnTo>
                  <a:lnTo>
                    <a:pt x="14034" y="9885"/>
                  </a:lnTo>
                  <a:lnTo>
                    <a:pt x="10876" y="11484"/>
                  </a:lnTo>
                  <a:lnTo>
                    <a:pt x="7757" y="13162"/>
                  </a:lnTo>
                  <a:lnTo>
                    <a:pt x="4691" y="14933"/>
                  </a:lnTo>
                  <a:lnTo>
                    <a:pt x="1679" y="16756"/>
                  </a:lnTo>
                  <a:lnTo>
                    <a:pt x="199" y="17708"/>
                  </a:lnTo>
                  <a:lnTo>
                    <a:pt x="106" y="17774"/>
                  </a:lnTo>
                  <a:lnTo>
                    <a:pt x="14" y="17933"/>
                  </a:lnTo>
                  <a:lnTo>
                    <a:pt x="0" y="18104"/>
                  </a:lnTo>
                  <a:lnTo>
                    <a:pt x="66" y="18276"/>
                  </a:lnTo>
                  <a:lnTo>
                    <a:pt x="106" y="18342"/>
                  </a:lnTo>
                  <a:lnTo>
                    <a:pt x="727" y="18342"/>
                  </a:lnTo>
                  <a:lnTo>
                    <a:pt x="2815" y="17021"/>
                  </a:lnTo>
                  <a:lnTo>
                    <a:pt x="7044" y="14510"/>
                  </a:lnTo>
                  <a:lnTo>
                    <a:pt x="11378" y="12145"/>
                  </a:lnTo>
                  <a:lnTo>
                    <a:pt x="15778" y="9951"/>
                  </a:lnTo>
                  <a:lnTo>
                    <a:pt x="20285" y="7956"/>
                  </a:lnTo>
                  <a:lnTo>
                    <a:pt x="24857" y="6158"/>
                  </a:lnTo>
                  <a:lnTo>
                    <a:pt x="28359" y="4969"/>
                  </a:lnTo>
                  <a:lnTo>
                    <a:pt x="30711" y="4242"/>
                  </a:lnTo>
                  <a:lnTo>
                    <a:pt x="33076" y="3568"/>
                  </a:lnTo>
                  <a:lnTo>
                    <a:pt x="35468" y="2974"/>
                  </a:lnTo>
                  <a:lnTo>
                    <a:pt x="36684" y="2696"/>
                  </a:lnTo>
                  <a:lnTo>
                    <a:pt x="37900" y="2432"/>
                  </a:lnTo>
                  <a:lnTo>
                    <a:pt x="40371" y="1956"/>
                  </a:lnTo>
                  <a:lnTo>
                    <a:pt x="42855" y="1573"/>
                  </a:lnTo>
                  <a:lnTo>
                    <a:pt x="45352" y="1256"/>
                  </a:lnTo>
                  <a:lnTo>
                    <a:pt x="47850" y="1031"/>
                  </a:lnTo>
                  <a:lnTo>
                    <a:pt x="50361" y="873"/>
                  </a:lnTo>
                  <a:lnTo>
                    <a:pt x="52885" y="820"/>
                  </a:lnTo>
                  <a:lnTo>
                    <a:pt x="55395" y="833"/>
                  </a:lnTo>
                  <a:lnTo>
                    <a:pt x="57906" y="952"/>
                  </a:lnTo>
                  <a:lnTo>
                    <a:pt x="60404" y="1150"/>
                  </a:lnTo>
                  <a:lnTo>
                    <a:pt x="62901" y="1441"/>
                  </a:lnTo>
                  <a:lnTo>
                    <a:pt x="65386" y="1811"/>
                  </a:lnTo>
                  <a:lnTo>
                    <a:pt x="67844" y="2287"/>
                  </a:lnTo>
                  <a:lnTo>
                    <a:pt x="70288" y="2855"/>
                  </a:lnTo>
                  <a:lnTo>
                    <a:pt x="72720" y="3529"/>
                  </a:lnTo>
                  <a:lnTo>
                    <a:pt x="75111" y="4295"/>
                  </a:lnTo>
                  <a:lnTo>
                    <a:pt x="76301" y="4718"/>
                  </a:lnTo>
                  <a:lnTo>
                    <a:pt x="78045" y="5379"/>
                  </a:lnTo>
                  <a:lnTo>
                    <a:pt x="81468" y="6859"/>
                  </a:lnTo>
                  <a:lnTo>
                    <a:pt x="84851" y="8511"/>
                  </a:lnTo>
                  <a:lnTo>
                    <a:pt x="88181" y="10281"/>
                  </a:lnTo>
                  <a:lnTo>
                    <a:pt x="93149" y="13043"/>
                  </a:lnTo>
                  <a:lnTo>
                    <a:pt x="98118" y="15792"/>
                  </a:lnTo>
                  <a:lnTo>
                    <a:pt x="101461" y="17523"/>
                  </a:lnTo>
                  <a:lnTo>
                    <a:pt x="103153" y="18342"/>
                  </a:lnTo>
                  <a:lnTo>
                    <a:pt x="105148" y="18342"/>
                  </a:lnTo>
                  <a:lnTo>
                    <a:pt x="103060" y="17391"/>
                  </a:lnTo>
                  <a:lnTo>
                    <a:pt x="98937" y="15290"/>
                  </a:lnTo>
                  <a:lnTo>
                    <a:pt x="92872" y="11946"/>
                  </a:lnTo>
                  <a:lnTo>
                    <a:pt x="88881" y="9740"/>
                  </a:lnTo>
                  <a:lnTo>
                    <a:pt x="86886" y="8669"/>
                  </a:lnTo>
                  <a:lnTo>
                    <a:pt x="82868" y="6634"/>
                  </a:lnTo>
                  <a:lnTo>
                    <a:pt x="79789" y="5247"/>
                  </a:lnTo>
                  <a:lnTo>
                    <a:pt x="77715" y="4388"/>
                  </a:lnTo>
                  <a:lnTo>
                    <a:pt x="75600" y="3608"/>
                  </a:lnTo>
                  <a:lnTo>
                    <a:pt x="73460" y="2881"/>
                  </a:lnTo>
                  <a:lnTo>
                    <a:pt x="72389" y="2564"/>
                  </a:lnTo>
                  <a:lnTo>
                    <a:pt x="71213" y="2234"/>
                  </a:lnTo>
                  <a:lnTo>
                    <a:pt x="68848" y="1639"/>
                  </a:lnTo>
                  <a:lnTo>
                    <a:pt x="66456" y="1150"/>
                  </a:lnTo>
                  <a:lnTo>
                    <a:pt x="64051" y="754"/>
                  </a:lnTo>
                  <a:lnTo>
                    <a:pt x="61633" y="437"/>
                  </a:lnTo>
                  <a:lnTo>
                    <a:pt x="59201" y="212"/>
                  </a:lnTo>
                  <a:lnTo>
                    <a:pt x="56770" y="67"/>
                  </a:lnTo>
                  <a:lnTo>
                    <a:pt x="543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6"/>
            <p:cNvSpPr/>
            <p:nvPr/>
          </p:nvSpPr>
          <p:spPr>
            <a:xfrm>
              <a:off x="3454371" y="4705032"/>
              <a:ext cx="2811210" cy="438465"/>
            </a:xfrm>
            <a:custGeom>
              <a:avLst/>
              <a:gdLst/>
              <a:ahLst/>
              <a:cxnLst/>
              <a:rect l="l" t="t" r="r" b="b"/>
              <a:pathLst>
                <a:path w="88036" h="13731" extrusionOk="0">
                  <a:moveTo>
                    <a:pt x="46026" y="0"/>
                  </a:moveTo>
                  <a:lnTo>
                    <a:pt x="44811" y="14"/>
                  </a:lnTo>
                  <a:lnTo>
                    <a:pt x="43317" y="53"/>
                  </a:lnTo>
                  <a:lnTo>
                    <a:pt x="40344" y="225"/>
                  </a:lnTo>
                  <a:lnTo>
                    <a:pt x="37397" y="516"/>
                  </a:lnTo>
                  <a:lnTo>
                    <a:pt x="34477" y="912"/>
                  </a:lnTo>
                  <a:lnTo>
                    <a:pt x="31570" y="1428"/>
                  </a:lnTo>
                  <a:lnTo>
                    <a:pt x="28676" y="2035"/>
                  </a:lnTo>
                  <a:lnTo>
                    <a:pt x="25808" y="2762"/>
                  </a:lnTo>
                  <a:lnTo>
                    <a:pt x="22980" y="3568"/>
                  </a:lnTo>
                  <a:lnTo>
                    <a:pt x="20165" y="4467"/>
                  </a:lnTo>
                  <a:lnTo>
                    <a:pt x="17377" y="5458"/>
                  </a:lnTo>
                  <a:lnTo>
                    <a:pt x="14615" y="6542"/>
                  </a:lnTo>
                  <a:lnTo>
                    <a:pt x="11880" y="7691"/>
                  </a:lnTo>
                  <a:lnTo>
                    <a:pt x="9184" y="8920"/>
                  </a:lnTo>
                  <a:lnTo>
                    <a:pt x="6515" y="10215"/>
                  </a:lnTo>
                  <a:lnTo>
                    <a:pt x="3885" y="11576"/>
                  </a:lnTo>
                  <a:lnTo>
                    <a:pt x="1282" y="13003"/>
                  </a:lnTo>
                  <a:lnTo>
                    <a:pt x="0" y="13730"/>
                  </a:lnTo>
                  <a:lnTo>
                    <a:pt x="1665" y="13730"/>
                  </a:lnTo>
                  <a:lnTo>
                    <a:pt x="3330" y="12805"/>
                  </a:lnTo>
                  <a:lnTo>
                    <a:pt x="6700" y="11048"/>
                  </a:lnTo>
                  <a:lnTo>
                    <a:pt x="10122" y="9396"/>
                  </a:lnTo>
                  <a:lnTo>
                    <a:pt x="13598" y="7850"/>
                  </a:lnTo>
                  <a:lnTo>
                    <a:pt x="17126" y="6449"/>
                  </a:lnTo>
                  <a:lnTo>
                    <a:pt x="20694" y="5167"/>
                  </a:lnTo>
                  <a:lnTo>
                    <a:pt x="24328" y="4031"/>
                  </a:lnTo>
                  <a:lnTo>
                    <a:pt x="28002" y="3053"/>
                  </a:lnTo>
                  <a:lnTo>
                    <a:pt x="29865" y="2630"/>
                  </a:lnTo>
                  <a:lnTo>
                    <a:pt x="31094" y="2366"/>
                  </a:lnTo>
                  <a:lnTo>
                    <a:pt x="33578" y="1890"/>
                  </a:lnTo>
                  <a:lnTo>
                    <a:pt x="36076" y="1507"/>
                  </a:lnTo>
                  <a:lnTo>
                    <a:pt x="38586" y="1216"/>
                  </a:lnTo>
                  <a:lnTo>
                    <a:pt x="41110" y="991"/>
                  </a:lnTo>
                  <a:lnTo>
                    <a:pt x="43634" y="873"/>
                  </a:lnTo>
                  <a:lnTo>
                    <a:pt x="46158" y="820"/>
                  </a:lnTo>
                  <a:lnTo>
                    <a:pt x="48682" y="873"/>
                  </a:lnTo>
                  <a:lnTo>
                    <a:pt x="51206" y="1018"/>
                  </a:lnTo>
                  <a:lnTo>
                    <a:pt x="53717" y="1243"/>
                  </a:lnTo>
                  <a:lnTo>
                    <a:pt x="56215" y="1573"/>
                  </a:lnTo>
                  <a:lnTo>
                    <a:pt x="58712" y="1996"/>
                  </a:lnTo>
                  <a:lnTo>
                    <a:pt x="61170" y="2511"/>
                  </a:lnTo>
                  <a:lnTo>
                    <a:pt x="63628" y="3132"/>
                  </a:lnTo>
                  <a:lnTo>
                    <a:pt x="66046" y="3859"/>
                  </a:lnTo>
                  <a:lnTo>
                    <a:pt x="68438" y="4678"/>
                  </a:lnTo>
                  <a:lnTo>
                    <a:pt x="69627" y="5141"/>
                  </a:lnTo>
                  <a:lnTo>
                    <a:pt x="70698" y="5564"/>
                  </a:lnTo>
                  <a:lnTo>
                    <a:pt x="72838" y="6502"/>
                  </a:lnTo>
                  <a:lnTo>
                    <a:pt x="76010" y="8022"/>
                  </a:lnTo>
                  <a:lnTo>
                    <a:pt x="82234" y="11391"/>
                  </a:lnTo>
                  <a:lnTo>
                    <a:pt x="86357" y="13730"/>
                  </a:lnTo>
                  <a:lnTo>
                    <a:pt x="88035" y="13730"/>
                  </a:lnTo>
                  <a:lnTo>
                    <a:pt x="84375" y="11656"/>
                  </a:lnTo>
                  <a:lnTo>
                    <a:pt x="80741" y="9621"/>
                  </a:lnTo>
                  <a:lnTo>
                    <a:pt x="78759" y="8537"/>
                  </a:lnTo>
                  <a:lnTo>
                    <a:pt x="74728" y="6502"/>
                  </a:lnTo>
                  <a:lnTo>
                    <a:pt x="71649" y="5114"/>
                  </a:lnTo>
                  <a:lnTo>
                    <a:pt x="69574" y="4255"/>
                  </a:lnTo>
                  <a:lnTo>
                    <a:pt x="67460" y="3463"/>
                  </a:lnTo>
                  <a:lnTo>
                    <a:pt x="65306" y="2762"/>
                  </a:lnTo>
                  <a:lnTo>
                    <a:pt x="64223" y="2432"/>
                  </a:lnTo>
                  <a:lnTo>
                    <a:pt x="63046" y="2101"/>
                  </a:lnTo>
                  <a:lnTo>
                    <a:pt x="60655" y="1533"/>
                  </a:lnTo>
                  <a:lnTo>
                    <a:pt x="58250" y="1044"/>
                  </a:lnTo>
                  <a:lnTo>
                    <a:pt x="55818" y="661"/>
                  </a:lnTo>
                  <a:lnTo>
                    <a:pt x="53387" y="370"/>
                  </a:lnTo>
                  <a:lnTo>
                    <a:pt x="50942" y="159"/>
                  </a:lnTo>
                  <a:lnTo>
                    <a:pt x="48484" y="40"/>
                  </a:lnTo>
                  <a:lnTo>
                    <a:pt x="46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6"/>
            <p:cNvSpPr/>
            <p:nvPr/>
          </p:nvSpPr>
          <p:spPr>
            <a:xfrm>
              <a:off x="3757766" y="4863260"/>
              <a:ext cx="2225089" cy="280240"/>
            </a:xfrm>
            <a:custGeom>
              <a:avLst/>
              <a:gdLst/>
              <a:ahLst/>
              <a:cxnLst/>
              <a:rect l="l" t="t" r="r" b="b"/>
              <a:pathLst>
                <a:path w="69681" h="8776" extrusionOk="0">
                  <a:moveTo>
                    <a:pt x="36525" y="1"/>
                  </a:moveTo>
                  <a:lnTo>
                    <a:pt x="35310" y="14"/>
                  </a:lnTo>
                  <a:lnTo>
                    <a:pt x="34147" y="40"/>
                  </a:lnTo>
                  <a:lnTo>
                    <a:pt x="31847" y="159"/>
                  </a:lnTo>
                  <a:lnTo>
                    <a:pt x="29561" y="331"/>
                  </a:lnTo>
                  <a:lnTo>
                    <a:pt x="27288" y="582"/>
                  </a:lnTo>
                  <a:lnTo>
                    <a:pt x="25015" y="913"/>
                  </a:lnTo>
                  <a:lnTo>
                    <a:pt x="22769" y="1296"/>
                  </a:lnTo>
                  <a:lnTo>
                    <a:pt x="19412" y="1983"/>
                  </a:lnTo>
                  <a:lnTo>
                    <a:pt x="14986" y="3119"/>
                  </a:lnTo>
                  <a:lnTo>
                    <a:pt x="10612" y="4481"/>
                  </a:lnTo>
                  <a:lnTo>
                    <a:pt x="6317" y="6053"/>
                  </a:lnTo>
                  <a:lnTo>
                    <a:pt x="2075" y="7824"/>
                  </a:lnTo>
                  <a:lnTo>
                    <a:pt x="0" y="8775"/>
                  </a:lnTo>
                  <a:lnTo>
                    <a:pt x="1983" y="8775"/>
                  </a:lnTo>
                  <a:lnTo>
                    <a:pt x="4203" y="7811"/>
                  </a:lnTo>
                  <a:lnTo>
                    <a:pt x="8722" y="6027"/>
                  </a:lnTo>
                  <a:lnTo>
                    <a:pt x="12158" y="4851"/>
                  </a:lnTo>
                  <a:lnTo>
                    <a:pt x="14470" y="4137"/>
                  </a:lnTo>
                  <a:lnTo>
                    <a:pt x="16809" y="3489"/>
                  </a:lnTo>
                  <a:lnTo>
                    <a:pt x="19175" y="2895"/>
                  </a:lnTo>
                  <a:lnTo>
                    <a:pt x="20364" y="2630"/>
                  </a:lnTo>
                  <a:lnTo>
                    <a:pt x="21593" y="2366"/>
                  </a:lnTo>
                  <a:lnTo>
                    <a:pt x="24077" y="1890"/>
                  </a:lnTo>
                  <a:lnTo>
                    <a:pt x="26575" y="1507"/>
                  </a:lnTo>
                  <a:lnTo>
                    <a:pt x="29085" y="1217"/>
                  </a:lnTo>
                  <a:lnTo>
                    <a:pt x="31609" y="992"/>
                  </a:lnTo>
                  <a:lnTo>
                    <a:pt x="34133" y="873"/>
                  </a:lnTo>
                  <a:lnTo>
                    <a:pt x="36657" y="820"/>
                  </a:lnTo>
                  <a:lnTo>
                    <a:pt x="39181" y="873"/>
                  </a:lnTo>
                  <a:lnTo>
                    <a:pt x="41705" y="1018"/>
                  </a:lnTo>
                  <a:lnTo>
                    <a:pt x="44216" y="1243"/>
                  </a:lnTo>
                  <a:lnTo>
                    <a:pt x="46714" y="1573"/>
                  </a:lnTo>
                  <a:lnTo>
                    <a:pt x="49211" y="1996"/>
                  </a:lnTo>
                  <a:lnTo>
                    <a:pt x="51669" y="2512"/>
                  </a:lnTo>
                  <a:lnTo>
                    <a:pt x="54127" y="3133"/>
                  </a:lnTo>
                  <a:lnTo>
                    <a:pt x="56545" y="3859"/>
                  </a:lnTo>
                  <a:lnTo>
                    <a:pt x="58937" y="4679"/>
                  </a:lnTo>
                  <a:lnTo>
                    <a:pt x="60126" y="5128"/>
                  </a:lnTo>
                  <a:lnTo>
                    <a:pt x="61117" y="5538"/>
                  </a:lnTo>
                  <a:lnTo>
                    <a:pt x="63086" y="6383"/>
                  </a:lnTo>
                  <a:lnTo>
                    <a:pt x="66020" y="7784"/>
                  </a:lnTo>
                  <a:lnTo>
                    <a:pt x="67949" y="8775"/>
                  </a:lnTo>
                  <a:lnTo>
                    <a:pt x="69680" y="8775"/>
                  </a:lnTo>
                  <a:lnTo>
                    <a:pt x="67883" y="7824"/>
                  </a:lnTo>
                  <a:lnTo>
                    <a:pt x="64223" y="6027"/>
                  </a:lnTo>
                  <a:lnTo>
                    <a:pt x="60496" y="4414"/>
                  </a:lnTo>
                  <a:lnTo>
                    <a:pt x="57642" y="3357"/>
                  </a:lnTo>
                  <a:lnTo>
                    <a:pt x="55699" y="2723"/>
                  </a:lnTo>
                  <a:lnTo>
                    <a:pt x="54722" y="2432"/>
                  </a:lnTo>
                  <a:lnTo>
                    <a:pt x="53545" y="2102"/>
                  </a:lnTo>
                  <a:lnTo>
                    <a:pt x="51154" y="1534"/>
                  </a:lnTo>
                  <a:lnTo>
                    <a:pt x="48749" y="1045"/>
                  </a:lnTo>
                  <a:lnTo>
                    <a:pt x="46317" y="662"/>
                  </a:lnTo>
                  <a:lnTo>
                    <a:pt x="43886" y="371"/>
                  </a:lnTo>
                  <a:lnTo>
                    <a:pt x="41441" y="159"/>
                  </a:lnTo>
                  <a:lnTo>
                    <a:pt x="38983" y="40"/>
                  </a:lnTo>
                  <a:lnTo>
                    <a:pt x="36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6"/>
            <p:cNvSpPr/>
            <p:nvPr/>
          </p:nvSpPr>
          <p:spPr>
            <a:xfrm>
              <a:off x="4130359" y="5014750"/>
              <a:ext cx="1517017" cy="128752"/>
            </a:xfrm>
            <a:custGeom>
              <a:avLst/>
              <a:gdLst/>
              <a:ahLst/>
              <a:cxnLst/>
              <a:rect l="l" t="t" r="r" b="b"/>
              <a:pathLst>
                <a:path w="47507" h="4032" extrusionOk="0">
                  <a:moveTo>
                    <a:pt x="24527" y="1"/>
                  </a:moveTo>
                  <a:lnTo>
                    <a:pt x="23311" y="14"/>
                  </a:lnTo>
                  <a:lnTo>
                    <a:pt x="21805" y="40"/>
                  </a:lnTo>
                  <a:lnTo>
                    <a:pt x="18831" y="212"/>
                  </a:lnTo>
                  <a:lnTo>
                    <a:pt x="15871" y="503"/>
                  </a:lnTo>
                  <a:lnTo>
                    <a:pt x="12938" y="913"/>
                  </a:lnTo>
                  <a:lnTo>
                    <a:pt x="10017" y="1428"/>
                  </a:lnTo>
                  <a:lnTo>
                    <a:pt x="7123" y="2049"/>
                  </a:lnTo>
                  <a:lnTo>
                    <a:pt x="4256" y="2763"/>
                  </a:lnTo>
                  <a:lnTo>
                    <a:pt x="1402" y="3582"/>
                  </a:lnTo>
                  <a:lnTo>
                    <a:pt x="1" y="4031"/>
                  </a:lnTo>
                  <a:lnTo>
                    <a:pt x="2829" y="4031"/>
                  </a:lnTo>
                  <a:lnTo>
                    <a:pt x="4203" y="3648"/>
                  </a:lnTo>
                  <a:lnTo>
                    <a:pt x="6965" y="2934"/>
                  </a:lnTo>
                  <a:lnTo>
                    <a:pt x="8366" y="2617"/>
                  </a:lnTo>
                  <a:lnTo>
                    <a:pt x="9502" y="2366"/>
                  </a:lnTo>
                  <a:lnTo>
                    <a:pt x="11775" y="1943"/>
                  </a:lnTo>
                  <a:lnTo>
                    <a:pt x="14074" y="1573"/>
                  </a:lnTo>
                  <a:lnTo>
                    <a:pt x="16387" y="1283"/>
                  </a:lnTo>
                  <a:lnTo>
                    <a:pt x="18699" y="1058"/>
                  </a:lnTo>
                  <a:lnTo>
                    <a:pt x="21025" y="899"/>
                  </a:lnTo>
                  <a:lnTo>
                    <a:pt x="23351" y="833"/>
                  </a:lnTo>
                  <a:lnTo>
                    <a:pt x="25677" y="833"/>
                  </a:lnTo>
                  <a:lnTo>
                    <a:pt x="28002" y="899"/>
                  </a:lnTo>
                  <a:lnTo>
                    <a:pt x="30315" y="1058"/>
                  </a:lnTo>
                  <a:lnTo>
                    <a:pt x="32627" y="1283"/>
                  </a:lnTo>
                  <a:lnTo>
                    <a:pt x="34927" y="1600"/>
                  </a:lnTo>
                  <a:lnTo>
                    <a:pt x="37226" y="1996"/>
                  </a:lnTo>
                  <a:lnTo>
                    <a:pt x="39499" y="2472"/>
                  </a:lnTo>
                  <a:lnTo>
                    <a:pt x="41745" y="3027"/>
                  </a:lnTo>
                  <a:lnTo>
                    <a:pt x="43979" y="3674"/>
                  </a:lnTo>
                  <a:lnTo>
                    <a:pt x="45089" y="4031"/>
                  </a:lnTo>
                  <a:lnTo>
                    <a:pt x="47507" y="4031"/>
                  </a:lnTo>
                  <a:lnTo>
                    <a:pt x="46331" y="3595"/>
                  </a:lnTo>
                  <a:lnTo>
                    <a:pt x="43939" y="2789"/>
                  </a:lnTo>
                  <a:lnTo>
                    <a:pt x="42723" y="2432"/>
                  </a:lnTo>
                  <a:lnTo>
                    <a:pt x="41547" y="2102"/>
                  </a:lnTo>
                  <a:lnTo>
                    <a:pt x="39155" y="1520"/>
                  </a:lnTo>
                  <a:lnTo>
                    <a:pt x="36750" y="1045"/>
                  </a:lnTo>
                  <a:lnTo>
                    <a:pt x="34319" y="662"/>
                  </a:lnTo>
                  <a:lnTo>
                    <a:pt x="31887" y="358"/>
                  </a:lnTo>
                  <a:lnTo>
                    <a:pt x="29443" y="159"/>
                  </a:lnTo>
                  <a:lnTo>
                    <a:pt x="26985" y="40"/>
                  </a:lnTo>
                  <a:lnTo>
                    <a:pt x="245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 name="Google Shape;671;p26"/>
          <p:cNvSpPr/>
          <p:nvPr/>
        </p:nvSpPr>
        <p:spPr>
          <a:xfrm>
            <a:off x="1497125" y="4512747"/>
            <a:ext cx="396650" cy="634425"/>
          </a:xfrm>
          <a:custGeom>
            <a:avLst/>
            <a:gdLst/>
            <a:ahLst/>
            <a:cxnLst/>
            <a:rect l="l" t="t" r="r" b="b"/>
            <a:pathLst>
              <a:path w="15866" h="25377" extrusionOk="0">
                <a:moveTo>
                  <a:pt x="0" y="762"/>
                </a:moveTo>
                <a:cubicBezTo>
                  <a:pt x="4801" y="762"/>
                  <a:pt x="11447" y="-1610"/>
                  <a:pt x="14328" y="2231"/>
                </a:cubicBezTo>
                <a:cubicBezTo>
                  <a:pt x="18995" y="8452"/>
                  <a:pt x="11389" y="17600"/>
                  <a:pt x="11389" y="25377"/>
                </a:cubicBezTo>
              </a:path>
            </a:pathLst>
          </a:custGeom>
          <a:noFill/>
          <a:ln w="19050" cap="rnd" cmpd="sng">
            <a:solidFill>
              <a:schemeClr val="lt2"/>
            </a:solidFill>
            <a:prstDash val="dash"/>
            <a:round/>
            <a:headEnd type="none" w="med" len="med"/>
            <a:tailEnd type="none" w="med" len="med"/>
          </a:ln>
        </p:spPr>
      </p:sp>
      <p:sp>
        <p:nvSpPr>
          <p:cNvPr id="672" name="Google Shape;672;p26"/>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900"/>
              <a:buNone/>
              <a:defRPr sz="3000" b="0">
                <a:solidFill>
                  <a:schemeClr val="accent4"/>
                </a:solidFill>
                <a:latin typeface="IBM Plex Sans SemiBold"/>
                <a:ea typeface="IBM Plex Sans SemiBold"/>
                <a:cs typeface="IBM Plex Sans SemiBold"/>
                <a:sym typeface="IBM Plex Sans SemiBold"/>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Tree>
    <p:extLst>
      <p:ext uri="{BB962C8B-B14F-4D97-AF65-F5344CB8AC3E}">
        <p14:creationId xmlns:p14="http://schemas.microsoft.com/office/powerpoint/2010/main" val="817401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94"/>
        <p:cNvGrpSpPr/>
        <p:nvPr/>
      </p:nvGrpSpPr>
      <p:grpSpPr>
        <a:xfrm>
          <a:off x="0" y="0"/>
          <a:ext cx="0" cy="0"/>
          <a:chOff x="0" y="0"/>
          <a:chExt cx="0" cy="0"/>
        </a:xfrm>
      </p:grpSpPr>
      <p:sp>
        <p:nvSpPr>
          <p:cNvPr id="95" name="Google Shape;95;p3"/>
          <p:cNvSpPr txBox="1">
            <a:spLocks noGrp="1"/>
          </p:cNvSpPr>
          <p:nvPr>
            <p:ph type="title"/>
          </p:nvPr>
        </p:nvSpPr>
        <p:spPr>
          <a:xfrm>
            <a:off x="1998113" y="1862400"/>
            <a:ext cx="5577300" cy="624600"/>
          </a:xfrm>
          <a:prstGeom prst="rect">
            <a:avLst/>
          </a:prstGeom>
        </p:spPr>
        <p:txBody>
          <a:bodyPr spcFirstLastPara="1" wrap="square" lIns="91425" tIns="91425" rIns="91425" bIns="91425" anchor="ctr" anchorCtr="0">
            <a:noAutofit/>
          </a:bodyPr>
          <a:lstStyle>
            <a:lvl1pPr lvl="0" rtl="0">
              <a:spcBef>
                <a:spcPts val="0"/>
              </a:spcBef>
              <a:spcAft>
                <a:spcPts val="0"/>
              </a:spcAft>
              <a:buSzPts val="5900"/>
              <a:buNone/>
              <a:defRPr sz="4000" b="0">
                <a:solidFill>
                  <a:schemeClr val="accent4"/>
                </a:solidFill>
                <a:latin typeface="IBM Plex Sans SemiBold"/>
                <a:ea typeface="IBM Plex Sans SemiBold"/>
                <a:cs typeface="IBM Plex Sans SemiBold"/>
                <a:sym typeface="IBM Plex Sans Semi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6" name="Google Shape;96;p3"/>
          <p:cNvSpPr txBox="1">
            <a:spLocks noGrp="1"/>
          </p:cNvSpPr>
          <p:nvPr>
            <p:ph type="title" idx="2" hasCustomPrompt="1"/>
          </p:nvPr>
        </p:nvSpPr>
        <p:spPr>
          <a:xfrm>
            <a:off x="956838" y="1871650"/>
            <a:ext cx="917400" cy="96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6000" b="0">
                <a:solidFill>
                  <a:schemeClr val="accent4"/>
                </a:solidFill>
                <a:latin typeface="IBM Plex Sans SemiBold"/>
                <a:ea typeface="IBM Plex Sans SemiBold"/>
                <a:cs typeface="IBM Plex Sans SemiBold"/>
                <a:sym typeface="IBM Plex Sa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97" name="Google Shape;97;p3"/>
          <p:cNvSpPr txBox="1">
            <a:spLocks noGrp="1"/>
          </p:cNvSpPr>
          <p:nvPr>
            <p:ph type="subTitle" idx="1"/>
          </p:nvPr>
        </p:nvSpPr>
        <p:spPr>
          <a:xfrm>
            <a:off x="2000263" y="2486950"/>
            <a:ext cx="5577300" cy="3330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1400"/>
              <a:buFont typeface="Didact Gothic"/>
              <a:buNone/>
              <a:defRPr sz="1800">
                <a:solidFill>
                  <a:schemeClr val="lt1"/>
                </a:solidFill>
                <a:latin typeface="Didact Gothic"/>
                <a:ea typeface="Didact Gothic"/>
                <a:cs typeface="Didact Gothic"/>
                <a:sym typeface="Didact Gothic"/>
              </a:defRPr>
            </a:lvl1pPr>
            <a:lvl2pPr lvl="1">
              <a:spcBef>
                <a:spcPts val="0"/>
              </a:spcBef>
              <a:spcAft>
                <a:spcPts val="0"/>
              </a:spcAft>
              <a:buSzPts val="1400"/>
              <a:buFont typeface="IBM Plex Sans"/>
              <a:buNone/>
              <a:defRPr>
                <a:latin typeface="IBM Plex Sans"/>
                <a:ea typeface="IBM Plex Sans"/>
                <a:cs typeface="IBM Plex Sans"/>
                <a:sym typeface="IBM Plex Sans"/>
              </a:defRPr>
            </a:lvl2pPr>
            <a:lvl3pPr lvl="2">
              <a:spcBef>
                <a:spcPts val="0"/>
              </a:spcBef>
              <a:spcAft>
                <a:spcPts val="0"/>
              </a:spcAft>
              <a:buSzPts val="1400"/>
              <a:buFont typeface="IBM Plex Sans"/>
              <a:buNone/>
              <a:defRPr>
                <a:latin typeface="IBM Plex Sans"/>
                <a:ea typeface="IBM Plex Sans"/>
                <a:cs typeface="IBM Plex Sans"/>
                <a:sym typeface="IBM Plex Sans"/>
              </a:defRPr>
            </a:lvl3pPr>
            <a:lvl4pPr lvl="3">
              <a:spcBef>
                <a:spcPts val="0"/>
              </a:spcBef>
              <a:spcAft>
                <a:spcPts val="0"/>
              </a:spcAft>
              <a:buSzPts val="1400"/>
              <a:buFont typeface="IBM Plex Sans"/>
              <a:buNone/>
              <a:defRPr>
                <a:latin typeface="IBM Plex Sans"/>
                <a:ea typeface="IBM Plex Sans"/>
                <a:cs typeface="IBM Plex Sans"/>
                <a:sym typeface="IBM Plex Sans"/>
              </a:defRPr>
            </a:lvl4pPr>
            <a:lvl5pPr lvl="4">
              <a:spcBef>
                <a:spcPts val="0"/>
              </a:spcBef>
              <a:spcAft>
                <a:spcPts val="0"/>
              </a:spcAft>
              <a:buSzPts val="1400"/>
              <a:buFont typeface="IBM Plex Sans"/>
              <a:buNone/>
              <a:defRPr>
                <a:latin typeface="IBM Plex Sans"/>
                <a:ea typeface="IBM Plex Sans"/>
                <a:cs typeface="IBM Plex Sans"/>
                <a:sym typeface="IBM Plex Sans"/>
              </a:defRPr>
            </a:lvl5pPr>
            <a:lvl6pPr lvl="5">
              <a:spcBef>
                <a:spcPts val="0"/>
              </a:spcBef>
              <a:spcAft>
                <a:spcPts val="0"/>
              </a:spcAft>
              <a:buSzPts val="1400"/>
              <a:buFont typeface="IBM Plex Sans"/>
              <a:buNone/>
              <a:defRPr>
                <a:latin typeface="IBM Plex Sans"/>
                <a:ea typeface="IBM Plex Sans"/>
                <a:cs typeface="IBM Plex Sans"/>
                <a:sym typeface="IBM Plex Sans"/>
              </a:defRPr>
            </a:lvl6pPr>
            <a:lvl7pPr lvl="6">
              <a:spcBef>
                <a:spcPts val="0"/>
              </a:spcBef>
              <a:spcAft>
                <a:spcPts val="0"/>
              </a:spcAft>
              <a:buSzPts val="1400"/>
              <a:buFont typeface="IBM Plex Sans"/>
              <a:buNone/>
              <a:defRPr>
                <a:latin typeface="IBM Plex Sans"/>
                <a:ea typeface="IBM Plex Sans"/>
                <a:cs typeface="IBM Plex Sans"/>
                <a:sym typeface="IBM Plex Sans"/>
              </a:defRPr>
            </a:lvl7pPr>
            <a:lvl8pPr lvl="7">
              <a:spcBef>
                <a:spcPts val="0"/>
              </a:spcBef>
              <a:spcAft>
                <a:spcPts val="0"/>
              </a:spcAft>
              <a:buSzPts val="1400"/>
              <a:buFont typeface="IBM Plex Sans"/>
              <a:buNone/>
              <a:defRPr>
                <a:latin typeface="IBM Plex Sans"/>
                <a:ea typeface="IBM Plex Sans"/>
                <a:cs typeface="IBM Plex Sans"/>
                <a:sym typeface="IBM Plex Sans"/>
              </a:defRPr>
            </a:lvl8pPr>
            <a:lvl9pPr lvl="8">
              <a:spcBef>
                <a:spcPts val="0"/>
              </a:spcBef>
              <a:spcAft>
                <a:spcPts val="0"/>
              </a:spcAft>
              <a:buSzPts val="1400"/>
              <a:buFont typeface="IBM Plex Sans"/>
              <a:buNone/>
              <a:defRPr>
                <a:latin typeface="IBM Plex Sans"/>
                <a:ea typeface="IBM Plex Sans"/>
                <a:cs typeface="IBM Plex Sans"/>
                <a:sym typeface="IBM Plex Sans"/>
              </a:defRPr>
            </a:lvl9pPr>
          </a:lstStyle>
          <a:p>
            <a:endParaRPr/>
          </a:p>
        </p:txBody>
      </p:sp>
      <p:grpSp>
        <p:nvGrpSpPr>
          <p:cNvPr id="98" name="Google Shape;98;p3"/>
          <p:cNvGrpSpPr/>
          <p:nvPr/>
        </p:nvGrpSpPr>
        <p:grpSpPr>
          <a:xfrm rot="10800000">
            <a:off x="-377489" y="-432271"/>
            <a:ext cx="6705654" cy="1944523"/>
            <a:chOff x="2431496" y="3198979"/>
            <a:chExt cx="6705654" cy="1944523"/>
          </a:xfrm>
        </p:grpSpPr>
        <p:sp>
          <p:nvSpPr>
            <p:cNvPr id="99" name="Google Shape;99;p3"/>
            <p:cNvSpPr/>
            <p:nvPr/>
          </p:nvSpPr>
          <p:spPr>
            <a:xfrm>
              <a:off x="2431496" y="3198979"/>
              <a:ext cx="6705570" cy="1944498"/>
            </a:xfrm>
            <a:custGeom>
              <a:avLst/>
              <a:gdLst/>
              <a:ahLst/>
              <a:cxnLst/>
              <a:rect l="l" t="t" r="r" b="b"/>
              <a:pathLst>
                <a:path w="209992" h="60894" extrusionOk="0">
                  <a:moveTo>
                    <a:pt x="209992" y="1"/>
                  </a:moveTo>
                  <a:lnTo>
                    <a:pt x="208261" y="3040"/>
                  </a:lnTo>
                  <a:lnTo>
                    <a:pt x="204693" y="9066"/>
                  </a:lnTo>
                  <a:lnTo>
                    <a:pt x="202829" y="12026"/>
                  </a:lnTo>
                  <a:lnTo>
                    <a:pt x="201785" y="13651"/>
                  </a:lnTo>
                  <a:lnTo>
                    <a:pt x="199658" y="16889"/>
                  </a:lnTo>
                  <a:lnTo>
                    <a:pt x="197438" y="20100"/>
                  </a:lnTo>
                  <a:lnTo>
                    <a:pt x="195125" y="23232"/>
                  </a:lnTo>
                  <a:lnTo>
                    <a:pt x="192720" y="26298"/>
                  </a:lnTo>
                  <a:lnTo>
                    <a:pt x="190196" y="29245"/>
                  </a:lnTo>
                  <a:lnTo>
                    <a:pt x="187540" y="32086"/>
                  </a:lnTo>
                  <a:lnTo>
                    <a:pt x="184752" y="34768"/>
                  </a:lnTo>
                  <a:lnTo>
                    <a:pt x="183285" y="36050"/>
                  </a:lnTo>
                  <a:lnTo>
                    <a:pt x="182479" y="36724"/>
                  </a:lnTo>
                  <a:lnTo>
                    <a:pt x="180827" y="38019"/>
                  </a:lnTo>
                  <a:lnTo>
                    <a:pt x="179109" y="39235"/>
                  </a:lnTo>
                  <a:lnTo>
                    <a:pt x="177339" y="40398"/>
                  </a:lnTo>
                  <a:lnTo>
                    <a:pt x="175528" y="41481"/>
                  </a:lnTo>
                  <a:lnTo>
                    <a:pt x="173678" y="42512"/>
                  </a:lnTo>
                  <a:lnTo>
                    <a:pt x="170864" y="43952"/>
                  </a:lnTo>
                  <a:lnTo>
                    <a:pt x="168961" y="44824"/>
                  </a:lnTo>
                  <a:lnTo>
                    <a:pt x="167890" y="45287"/>
                  </a:lnTo>
                  <a:lnTo>
                    <a:pt x="165750" y="46133"/>
                  </a:lnTo>
                  <a:lnTo>
                    <a:pt x="163556" y="46873"/>
                  </a:lnTo>
                  <a:lnTo>
                    <a:pt x="161349" y="47494"/>
                  </a:lnTo>
                  <a:lnTo>
                    <a:pt x="159103" y="48009"/>
                  </a:lnTo>
                  <a:lnTo>
                    <a:pt x="156843" y="48419"/>
                  </a:lnTo>
                  <a:lnTo>
                    <a:pt x="154557" y="48696"/>
                  </a:lnTo>
                  <a:lnTo>
                    <a:pt x="152244" y="48868"/>
                  </a:lnTo>
                  <a:lnTo>
                    <a:pt x="151095" y="48894"/>
                  </a:lnTo>
                  <a:lnTo>
                    <a:pt x="150196" y="48908"/>
                  </a:lnTo>
                  <a:lnTo>
                    <a:pt x="148399" y="48855"/>
                  </a:lnTo>
                  <a:lnTo>
                    <a:pt x="146628" y="48736"/>
                  </a:lnTo>
                  <a:lnTo>
                    <a:pt x="144857" y="48538"/>
                  </a:lnTo>
                  <a:lnTo>
                    <a:pt x="143113" y="48287"/>
                  </a:lnTo>
                  <a:lnTo>
                    <a:pt x="141382" y="47956"/>
                  </a:lnTo>
                  <a:lnTo>
                    <a:pt x="138805" y="47362"/>
                  </a:lnTo>
                  <a:lnTo>
                    <a:pt x="135409" y="46357"/>
                  </a:lnTo>
                  <a:lnTo>
                    <a:pt x="132079" y="45168"/>
                  </a:lnTo>
                  <a:lnTo>
                    <a:pt x="128789" y="43820"/>
                  </a:lnTo>
                  <a:lnTo>
                    <a:pt x="125564" y="42340"/>
                  </a:lnTo>
                  <a:lnTo>
                    <a:pt x="123965" y="41547"/>
                  </a:lnTo>
                  <a:lnTo>
                    <a:pt x="120886" y="40001"/>
                  </a:lnTo>
                  <a:lnTo>
                    <a:pt x="114755" y="36869"/>
                  </a:lnTo>
                  <a:lnTo>
                    <a:pt x="110130" y="34596"/>
                  </a:lnTo>
                  <a:lnTo>
                    <a:pt x="106998" y="33156"/>
                  </a:lnTo>
                  <a:lnTo>
                    <a:pt x="103840" y="31808"/>
                  </a:lnTo>
                  <a:lnTo>
                    <a:pt x="100615" y="30592"/>
                  </a:lnTo>
                  <a:lnTo>
                    <a:pt x="98977" y="30037"/>
                  </a:lnTo>
                  <a:lnTo>
                    <a:pt x="97933" y="29707"/>
                  </a:lnTo>
                  <a:lnTo>
                    <a:pt x="95832" y="29086"/>
                  </a:lnTo>
                  <a:lnTo>
                    <a:pt x="93704" y="28544"/>
                  </a:lnTo>
                  <a:lnTo>
                    <a:pt x="91577" y="28055"/>
                  </a:lnTo>
                  <a:lnTo>
                    <a:pt x="89423" y="27646"/>
                  </a:lnTo>
                  <a:lnTo>
                    <a:pt x="87269" y="27289"/>
                  </a:lnTo>
                  <a:lnTo>
                    <a:pt x="85102" y="27011"/>
                  </a:lnTo>
                  <a:lnTo>
                    <a:pt x="82934" y="26787"/>
                  </a:lnTo>
                  <a:lnTo>
                    <a:pt x="80754" y="26628"/>
                  </a:lnTo>
                  <a:lnTo>
                    <a:pt x="78574" y="26522"/>
                  </a:lnTo>
                  <a:lnTo>
                    <a:pt x="75283" y="26483"/>
                  </a:lnTo>
                  <a:lnTo>
                    <a:pt x="70922" y="26655"/>
                  </a:lnTo>
                  <a:lnTo>
                    <a:pt x="66562" y="27064"/>
                  </a:lnTo>
                  <a:lnTo>
                    <a:pt x="64381" y="27368"/>
                  </a:lnTo>
                  <a:lnTo>
                    <a:pt x="63205" y="27540"/>
                  </a:lnTo>
                  <a:lnTo>
                    <a:pt x="60840" y="27963"/>
                  </a:lnTo>
                  <a:lnTo>
                    <a:pt x="58488" y="28452"/>
                  </a:lnTo>
                  <a:lnTo>
                    <a:pt x="56149" y="29007"/>
                  </a:lnTo>
                  <a:lnTo>
                    <a:pt x="52673" y="29932"/>
                  </a:lnTo>
                  <a:lnTo>
                    <a:pt x="48101" y="31372"/>
                  </a:lnTo>
                  <a:lnTo>
                    <a:pt x="43582" y="33011"/>
                  </a:lnTo>
                  <a:lnTo>
                    <a:pt x="39128" y="34834"/>
                  </a:lnTo>
                  <a:lnTo>
                    <a:pt x="34741" y="36816"/>
                  </a:lnTo>
                  <a:lnTo>
                    <a:pt x="30433" y="38918"/>
                  </a:lnTo>
                  <a:lnTo>
                    <a:pt x="28306" y="40014"/>
                  </a:lnTo>
                  <a:lnTo>
                    <a:pt x="26575" y="40939"/>
                  </a:lnTo>
                  <a:lnTo>
                    <a:pt x="23192" y="42935"/>
                  </a:lnTo>
                  <a:lnTo>
                    <a:pt x="19888" y="45062"/>
                  </a:lnTo>
                  <a:lnTo>
                    <a:pt x="16637" y="47296"/>
                  </a:lnTo>
                  <a:lnTo>
                    <a:pt x="15052" y="48432"/>
                  </a:lnTo>
                  <a:lnTo>
                    <a:pt x="13387" y="49634"/>
                  </a:lnTo>
                  <a:lnTo>
                    <a:pt x="10096" y="52119"/>
                  </a:lnTo>
                  <a:lnTo>
                    <a:pt x="6898" y="54696"/>
                  </a:lnTo>
                  <a:lnTo>
                    <a:pt x="3766" y="57365"/>
                  </a:lnTo>
                  <a:lnTo>
                    <a:pt x="2247" y="58752"/>
                  </a:lnTo>
                  <a:lnTo>
                    <a:pt x="1110" y="59810"/>
                  </a:lnTo>
                  <a:lnTo>
                    <a:pt x="0" y="60893"/>
                  </a:lnTo>
                  <a:lnTo>
                    <a:pt x="1176" y="60893"/>
                  </a:lnTo>
                  <a:lnTo>
                    <a:pt x="2326" y="59783"/>
                  </a:lnTo>
                  <a:lnTo>
                    <a:pt x="4691" y="57642"/>
                  </a:lnTo>
                  <a:lnTo>
                    <a:pt x="7123" y="55581"/>
                  </a:lnTo>
                  <a:lnTo>
                    <a:pt x="9594" y="53586"/>
                  </a:lnTo>
                  <a:lnTo>
                    <a:pt x="10849" y="52595"/>
                  </a:lnTo>
                  <a:lnTo>
                    <a:pt x="12528" y="51300"/>
                  </a:lnTo>
                  <a:lnTo>
                    <a:pt x="15937" y="48789"/>
                  </a:lnTo>
                  <a:lnTo>
                    <a:pt x="19412" y="46384"/>
                  </a:lnTo>
                  <a:lnTo>
                    <a:pt x="22967" y="44071"/>
                  </a:lnTo>
                  <a:lnTo>
                    <a:pt x="24764" y="42974"/>
                  </a:lnTo>
                  <a:lnTo>
                    <a:pt x="26707" y="41825"/>
                  </a:lnTo>
                  <a:lnTo>
                    <a:pt x="30671" y="39697"/>
                  </a:lnTo>
                  <a:lnTo>
                    <a:pt x="34715" y="37728"/>
                  </a:lnTo>
                  <a:lnTo>
                    <a:pt x="38824" y="35891"/>
                  </a:lnTo>
                  <a:lnTo>
                    <a:pt x="40899" y="35019"/>
                  </a:lnTo>
                  <a:lnTo>
                    <a:pt x="43132" y="34094"/>
                  </a:lnTo>
                  <a:lnTo>
                    <a:pt x="47665" y="32416"/>
                  </a:lnTo>
                  <a:lnTo>
                    <a:pt x="52277" y="30936"/>
                  </a:lnTo>
                  <a:lnTo>
                    <a:pt x="56941" y="29667"/>
                  </a:lnTo>
                  <a:lnTo>
                    <a:pt x="59294" y="29126"/>
                  </a:lnTo>
                  <a:lnTo>
                    <a:pt x="60430" y="28888"/>
                  </a:lnTo>
                  <a:lnTo>
                    <a:pt x="62703" y="28465"/>
                  </a:lnTo>
                  <a:lnTo>
                    <a:pt x="64976" y="28108"/>
                  </a:lnTo>
                  <a:lnTo>
                    <a:pt x="67262" y="27804"/>
                  </a:lnTo>
                  <a:lnTo>
                    <a:pt x="69561" y="27580"/>
                  </a:lnTo>
                  <a:lnTo>
                    <a:pt x="71861" y="27421"/>
                  </a:lnTo>
                  <a:lnTo>
                    <a:pt x="74160" y="27328"/>
                  </a:lnTo>
                  <a:lnTo>
                    <a:pt x="76473" y="27302"/>
                  </a:lnTo>
                  <a:lnTo>
                    <a:pt x="78772" y="27355"/>
                  </a:lnTo>
                  <a:lnTo>
                    <a:pt x="81071" y="27461"/>
                  </a:lnTo>
                  <a:lnTo>
                    <a:pt x="83370" y="27646"/>
                  </a:lnTo>
                  <a:lnTo>
                    <a:pt x="85657" y="27910"/>
                  </a:lnTo>
                  <a:lnTo>
                    <a:pt x="87943" y="28227"/>
                  </a:lnTo>
                  <a:lnTo>
                    <a:pt x="90216" y="28637"/>
                  </a:lnTo>
                  <a:lnTo>
                    <a:pt x="92475" y="29099"/>
                  </a:lnTo>
                  <a:lnTo>
                    <a:pt x="94722" y="29654"/>
                  </a:lnTo>
                  <a:lnTo>
                    <a:pt x="95832" y="29958"/>
                  </a:lnTo>
                  <a:lnTo>
                    <a:pt x="97536" y="30447"/>
                  </a:lnTo>
                  <a:lnTo>
                    <a:pt x="100893" y="31570"/>
                  </a:lnTo>
                  <a:lnTo>
                    <a:pt x="104183" y="32839"/>
                  </a:lnTo>
                  <a:lnTo>
                    <a:pt x="107421" y="34240"/>
                  </a:lnTo>
                  <a:lnTo>
                    <a:pt x="112218" y="36499"/>
                  </a:lnTo>
                  <a:lnTo>
                    <a:pt x="118521" y="39697"/>
                  </a:lnTo>
                  <a:lnTo>
                    <a:pt x="121666" y="41323"/>
                  </a:lnTo>
                  <a:lnTo>
                    <a:pt x="123146" y="42063"/>
                  </a:lnTo>
                  <a:lnTo>
                    <a:pt x="126133" y="43503"/>
                  </a:lnTo>
                  <a:lnTo>
                    <a:pt x="129145" y="44851"/>
                  </a:lnTo>
                  <a:lnTo>
                    <a:pt x="132198" y="46080"/>
                  </a:lnTo>
                  <a:lnTo>
                    <a:pt x="135290" y="47177"/>
                  </a:lnTo>
                  <a:lnTo>
                    <a:pt x="138448" y="48102"/>
                  </a:lnTo>
                  <a:lnTo>
                    <a:pt x="141646" y="48842"/>
                  </a:lnTo>
                  <a:lnTo>
                    <a:pt x="144924" y="49383"/>
                  </a:lnTo>
                  <a:lnTo>
                    <a:pt x="146589" y="49555"/>
                  </a:lnTo>
                  <a:lnTo>
                    <a:pt x="147712" y="49648"/>
                  </a:lnTo>
                  <a:lnTo>
                    <a:pt x="149958" y="49727"/>
                  </a:lnTo>
                  <a:lnTo>
                    <a:pt x="152191" y="49687"/>
                  </a:lnTo>
                  <a:lnTo>
                    <a:pt x="154412" y="49529"/>
                  </a:lnTo>
                  <a:lnTo>
                    <a:pt x="156605" y="49264"/>
                  </a:lnTo>
                  <a:lnTo>
                    <a:pt x="158799" y="48881"/>
                  </a:lnTo>
                  <a:lnTo>
                    <a:pt x="160953" y="48406"/>
                  </a:lnTo>
                  <a:lnTo>
                    <a:pt x="163093" y="47824"/>
                  </a:lnTo>
                  <a:lnTo>
                    <a:pt x="165208" y="47150"/>
                  </a:lnTo>
                  <a:lnTo>
                    <a:pt x="167296" y="46384"/>
                  </a:lnTo>
                  <a:lnTo>
                    <a:pt x="169344" y="45538"/>
                  </a:lnTo>
                  <a:lnTo>
                    <a:pt x="171379" y="44613"/>
                  </a:lnTo>
                  <a:lnTo>
                    <a:pt x="173374" y="43609"/>
                  </a:lnTo>
                  <a:lnTo>
                    <a:pt x="175330" y="42538"/>
                  </a:lnTo>
                  <a:lnTo>
                    <a:pt x="177246" y="41389"/>
                  </a:lnTo>
                  <a:lnTo>
                    <a:pt x="179136" y="40186"/>
                  </a:lnTo>
                  <a:lnTo>
                    <a:pt x="180061" y="39565"/>
                  </a:lnTo>
                  <a:lnTo>
                    <a:pt x="180827" y="39036"/>
                  </a:lnTo>
                  <a:lnTo>
                    <a:pt x="182307" y="37926"/>
                  </a:lnTo>
                  <a:lnTo>
                    <a:pt x="183761" y="36764"/>
                  </a:lnTo>
                  <a:lnTo>
                    <a:pt x="185175" y="35548"/>
                  </a:lnTo>
                  <a:lnTo>
                    <a:pt x="187223" y="33645"/>
                  </a:lnTo>
                  <a:lnTo>
                    <a:pt x="189813" y="30962"/>
                  </a:lnTo>
                  <a:lnTo>
                    <a:pt x="192284" y="28135"/>
                  </a:lnTo>
                  <a:lnTo>
                    <a:pt x="194636" y="25214"/>
                  </a:lnTo>
                  <a:lnTo>
                    <a:pt x="196883" y="22228"/>
                  </a:lnTo>
                  <a:lnTo>
                    <a:pt x="199050" y="19188"/>
                  </a:lnTo>
                  <a:lnTo>
                    <a:pt x="200094" y="17682"/>
                  </a:lnTo>
                  <a:lnTo>
                    <a:pt x="201415" y="15739"/>
                  </a:lnTo>
                  <a:lnTo>
                    <a:pt x="203966" y="11788"/>
                  </a:lnTo>
                  <a:lnTo>
                    <a:pt x="206424" y="7797"/>
                  </a:lnTo>
                  <a:lnTo>
                    <a:pt x="208816" y="3754"/>
                  </a:lnTo>
                  <a:lnTo>
                    <a:pt x="209992" y="1719"/>
                  </a:lnTo>
                  <a:lnTo>
                    <a:pt x="209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676230" y="3460190"/>
              <a:ext cx="6460839" cy="1683290"/>
            </a:xfrm>
            <a:custGeom>
              <a:avLst/>
              <a:gdLst/>
              <a:ahLst/>
              <a:cxnLst/>
              <a:rect l="l" t="t" r="r" b="b"/>
              <a:pathLst>
                <a:path w="202328" h="52714" extrusionOk="0">
                  <a:moveTo>
                    <a:pt x="202328" y="1"/>
                  </a:moveTo>
                  <a:lnTo>
                    <a:pt x="200993" y="2260"/>
                  </a:lnTo>
                  <a:lnTo>
                    <a:pt x="198258" y="6714"/>
                  </a:lnTo>
                  <a:lnTo>
                    <a:pt x="196844" y="8920"/>
                  </a:lnTo>
                  <a:lnTo>
                    <a:pt x="195786" y="10546"/>
                  </a:lnTo>
                  <a:lnTo>
                    <a:pt x="193619" y="13783"/>
                  </a:lnTo>
                  <a:lnTo>
                    <a:pt x="191373" y="16981"/>
                  </a:lnTo>
                  <a:lnTo>
                    <a:pt x="189034" y="20113"/>
                  </a:lnTo>
                  <a:lnTo>
                    <a:pt x="186589" y="23166"/>
                  </a:lnTo>
                  <a:lnTo>
                    <a:pt x="184039" y="26126"/>
                  </a:lnTo>
                  <a:lnTo>
                    <a:pt x="181356" y="28967"/>
                  </a:lnTo>
                  <a:lnTo>
                    <a:pt x="178542" y="31649"/>
                  </a:lnTo>
                  <a:lnTo>
                    <a:pt x="177062" y="32931"/>
                  </a:lnTo>
                  <a:lnTo>
                    <a:pt x="176255" y="33605"/>
                  </a:lnTo>
                  <a:lnTo>
                    <a:pt x="174604" y="34900"/>
                  </a:lnTo>
                  <a:lnTo>
                    <a:pt x="172873" y="36116"/>
                  </a:lnTo>
                  <a:lnTo>
                    <a:pt x="171115" y="37279"/>
                  </a:lnTo>
                  <a:lnTo>
                    <a:pt x="169305" y="38376"/>
                  </a:lnTo>
                  <a:lnTo>
                    <a:pt x="167455" y="39393"/>
                  </a:lnTo>
                  <a:lnTo>
                    <a:pt x="164627" y="40833"/>
                  </a:lnTo>
                  <a:lnTo>
                    <a:pt x="162724" y="41719"/>
                  </a:lnTo>
                  <a:lnTo>
                    <a:pt x="161667" y="42181"/>
                  </a:lnTo>
                  <a:lnTo>
                    <a:pt x="159513" y="43014"/>
                  </a:lnTo>
                  <a:lnTo>
                    <a:pt x="157332" y="43754"/>
                  </a:lnTo>
                  <a:lnTo>
                    <a:pt x="155112" y="44388"/>
                  </a:lnTo>
                  <a:lnTo>
                    <a:pt x="152866" y="44903"/>
                  </a:lnTo>
                  <a:lnTo>
                    <a:pt x="150606" y="45300"/>
                  </a:lnTo>
                  <a:lnTo>
                    <a:pt x="148320" y="45591"/>
                  </a:lnTo>
                  <a:lnTo>
                    <a:pt x="146021" y="45749"/>
                  </a:lnTo>
                  <a:lnTo>
                    <a:pt x="144858" y="45789"/>
                  </a:lnTo>
                  <a:lnTo>
                    <a:pt x="143959" y="45789"/>
                  </a:lnTo>
                  <a:lnTo>
                    <a:pt x="142175" y="45749"/>
                  </a:lnTo>
                  <a:lnTo>
                    <a:pt x="140391" y="45617"/>
                  </a:lnTo>
                  <a:lnTo>
                    <a:pt x="138634" y="45432"/>
                  </a:lnTo>
                  <a:lnTo>
                    <a:pt x="136876" y="45168"/>
                  </a:lnTo>
                  <a:lnTo>
                    <a:pt x="135145" y="44837"/>
                  </a:lnTo>
                  <a:lnTo>
                    <a:pt x="132568" y="44243"/>
                  </a:lnTo>
                  <a:lnTo>
                    <a:pt x="129185" y="43238"/>
                  </a:lnTo>
                  <a:lnTo>
                    <a:pt x="125842" y="42049"/>
                  </a:lnTo>
                  <a:lnTo>
                    <a:pt x="122565" y="40701"/>
                  </a:lnTo>
                  <a:lnTo>
                    <a:pt x="119327" y="39221"/>
                  </a:lnTo>
                  <a:lnTo>
                    <a:pt x="117729" y="38442"/>
                  </a:lnTo>
                  <a:lnTo>
                    <a:pt x="114650" y="36896"/>
                  </a:lnTo>
                  <a:lnTo>
                    <a:pt x="108518" y="33750"/>
                  </a:lnTo>
                  <a:lnTo>
                    <a:pt x="103893" y="31478"/>
                  </a:lnTo>
                  <a:lnTo>
                    <a:pt x="100774" y="30037"/>
                  </a:lnTo>
                  <a:lnTo>
                    <a:pt x="97603" y="28703"/>
                  </a:lnTo>
                  <a:lnTo>
                    <a:pt x="94379" y="27474"/>
                  </a:lnTo>
                  <a:lnTo>
                    <a:pt x="92740" y="26932"/>
                  </a:lnTo>
                  <a:lnTo>
                    <a:pt x="91696" y="26588"/>
                  </a:lnTo>
                  <a:lnTo>
                    <a:pt x="89595" y="25980"/>
                  </a:lnTo>
                  <a:lnTo>
                    <a:pt x="87481" y="25425"/>
                  </a:lnTo>
                  <a:lnTo>
                    <a:pt x="85340" y="24950"/>
                  </a:lnTo>
                  <a:lnTo>
                    <a:pt x="83199" y="24527"/>
                  </a:lnTo>
                  <a:lnTo>
                    <a:pt x="81032" y="24183"/>
                  </a:lnTo>
                  <a:lnTo>
                    <a:pt x="78878" y="23892"/>
                  </a:lnTo>
                  <a:lnTo>
                    <a:pt x="76698" y="23668"/>
                  </a:lnTo>
                  <a:lnTo>
                    <a:pt x="74517" y="23509"/>
                  </a:lnTo>
                  <a:lnTo>
                    <a:pt x="72337" y="23404"/>
                  </a:lnTo>
                  <a:lnTo>
                    <a:pt x="69060" y="23377"/>
                  </a:lnTo>
                  <a:lnTo>
                    <a:pt x="64686" y="23536"/>
                  </a:lnTo>
                  <a:lnTo>
                    <a:pt x="60325" y="23945"/>
                  </a:lnTo>
                  <a:lnTo>
                    <a:pt x="58158" y="24249"/>
                  </a:lnTo>
                  <a:lnTo>
                    <a:pt x="55938" y="24593"/>
                  </a:lnTo>
                  <a:lnTo>
                    <a:pt x="51537" y="25491"/>
                  </a:lnTo>
                  <a:lnTo>
                    <a:pt x="47203" y="26615"/>
                  </a:lnTo>
                  <a:lnTo>
                    <a:pt x="42908" y="27923"/>
                  </a:lnTo>
                  <a:lnTo>
                    <a:pt x="38679" y="29416"/>
                  </a:lnTo>
                  <a:lnTo>
                    <a:pt x="34504" y="31068"/>
                  </a:lnTo>
                  <a:lnTo>
                    <a:pt x="30381" y="32865"/>
                  </a:lnTo>
                  <a:lnTo>
                    <a:pt x="26324" y="34768"/>
                  </a:lnTo>
                  <a:lnTo>
                    <a:pt x="24315" y="35759"/>
                  </a:lnTo>
                  <a:lnTo>
                    <a:pt x="22664" y="36592"/>
                  </a:lnTo>
                  <a:lnTo>
                    <a:pt x="19413" y="38376"/>
                  </a:lnTo>
                  <a:lnTo>
                    <a:pt x="16215" y="40265"/>
                  </a:lnTo>
                  <a:lnTo>
                    <a:pt x="13083" y="42287"/>
                  </a:lnTo>
                  <a:lnTo>
                    <a:pt x="10030" y="44415"/>
                  </a:lnTo>
                  <a:lnTo>
                    <a:pt x="7057" y="46648"/>
                  </a:lnTo>
                  <a:lnTo>
                    <a:pt x="4163" y="49000"/>
                  </a:lnTo>
                  <a:lnTo>
                    <a:pt x="1362" y="51445"/>
                  </a:lnTo>
                  <a:lnTo>
                    <a:pt x="1" y="52713"/>
                  </a:lnTo>
                  <a:lnTo>
                    <a:pt x="1216" y="52713"/>
                  </a:lnTo>
                  <a:lnTo>
                    <a:pt x="2696" y="51379"/>
                  </a:lnTo>
                  <a:lnTo>
                    <a:pt x="5723" y="48802"/>
                  </a:lnTo>
                  <a:lnTo>
                    <a:pt x="8868" y="46357"/>
                  </a:lnTo>
                  <a:lnTo>
                    <a:pt x="12092" y="44031"/>
                  </a:lnTo>
                  <a:lnTo>
                    <a:pt x="15409" y="41824"/>
                  </a:lnTo>
                  <a:lnTo>
                    <a:pt x="18792" y="39750"/>
                  </a:lnTo>
                  <a:lnTo>
                    <a:pt x="22267" y="37794"/>
                  </a:lnTo>
                  <a:lnTo>
                    <a:pt x="25795" y="35944"/>
                  </a:lnTo>
                  <a:lnTo>
                    <a:pt x="27579" y="35072"/>
                  </a:lnTo>
                  <a:lnTo>
                    <a:pt x="29813" y="34028"/>
                  </a:lnTo>
                  <a:lnTo>
                    <a:pt x="34319" y="32033"/>
                  </a:lnTo>
                  <a:lnTo>
                    <a:pt x="38891" y="30222"/>
                  </a:lnTo>
                  <a:lnTo>
                    <a:pt x="43542" y="28610"/>
                  </a:lnTo>
                  <a:lnTo>
                    <a:pt x="48260" y="27196"/>
                  </a:lnTo>
                  <a:lnTo>
                    <a:pt x="51828" y="26311"/>
                  </a:lnTo>
                  <a:lnTo>
                    <a:pt x="54233" y="25795"/>
                  </a:lnTo>
                  <a:lnTo>
                    <a:pt x="56651" y="25346"/>
                  </a:lnTo>
                  <a:lnTo>
                    <a:pt x="59069" y="24963"/>
                  </a:lnTo>
                  <a:lnTo>
                    <a:pt x="61514" y="24646"/>
                  </a:lnTo>
                  <a:lnTo>
                    <a:pt x="63972" y="24408"/>
                  </a:lnTo>
                  <a:lnTo>
                    <a:pt x="65201" y="24329"/>
                  </a:lnTo>
                  <a:lnTo>
                    <a:pt x="66271" y="24262"/>
                  </a:lnTo>
                  <a:lnTo>
                    <a:pt x="68399" y="24183"/>
                  </a:lnTo>
                  <a:lnTo>
                    <a:pt x="71584" y="24183"/>
                  </a:lnTo>
                  <a:lnTo>
                    <a:pt x="75799" y="24408"/>
                  </a:lnTo>
                  <a:lnTo>
                    <a:pt x="80001" y="24884"/>
                  </a:lnTo>
                  <a:lnTo>
                    <a:pt x="84151" y="25584"/>
                  </a:lnTo>
                  <a:lnTo>
                    <a:pt x="88273" y="26522"/>
                  </a:lnTo>
                  <a:lnTo>
                    <a:pt x="92343" y="27685"/>
                  </a:lnTo>
                  <a:lnTo>
                    <a:pt x="96347" y="29073"/>
                  </a:lnTo>
                  <a:lnTo>
                    <a:pt x="98316" y="29852"/>
                  </a:lnTo>
                  <a:lnTo>
                    <a:pt x="99889" y="30513"/>
                  </a:lnTo>
                  <a:lnTo>
                    <a:pt x="102981" y="31900"/>
                  </a:lnTo>
                  <a:lnTo>
                    <a:pt x="107553" y="34147"/>
                  </a:lnTo>
                  <a:lnTo>
                    <a:pt x="113579" y="37266"/>
                  </a:lnTo>
                  <a:lnTo>
                    <a:pt x="118125" y="39565"/>
                  </a:lnTo>
                  <a:lnTo>
                    <a:pt x="121204" y="41018"/>
                  </a:lnTo>
                  <a:lnTo>
                    <a:pt x="122750" y="41706"/>
                  </a:lnTo>
                  <a:lnTo>
                    <a:pt x="124455" y="42432"/>
                  </a:lnTo>
                  <a:lnTo>
                    <a:pt x="127917" y="43714"/>
                  </a:lnTo>
                  <a:lnTo>
                    <a:pt x="131445" y="44785"/>
                  </a:lnTo>
                  <a:lnTo>
                    <a:pt x="134114" y="45432"/>
                  </a:lnTo>
                  <a:lnTo>
                    <a:pt x="135912" y="45789"/>
                  </a:lnTo>
                  <a:lnTo>
                    <a:pt x="137709" y="46093"/>
                  </a:lnTo>
                  <a:lnTo>
                    <a:pt x="139519" y="46317"/>
                  </a:lnTo>
                  <a:lnTo>
                    <a:pt x="141343" y="46476"/>
                  </a:lnTo>
                  <a:lnTo>
                    <a:pt x="143166" y="46555"/>
                  </a:lnTo>
                  <a:lnTo>
                    <a:pt x="145003" y="46568"/>
                  </a:lnTo>
                  <a:lnTo>
                    <a:pt x="146840" y="46516"/>
                  </a:lnTo>
                  <a:lnTo>
                    <a:pt x="148690" y="46370"/>
                  </a:lnTo>
                  <a:lnTo>
                    <a:pt x="150540" y="46159"/>
                  </a:lnTo>
                  <a:lnTo>
                    <a:pt x="151465" y="46013"/>
                  </a:lnTo>
                  <a:lnTo>
                    <a:pt x="152562" y="45828"/>
                  </a:lnTo>
                  <a:lnTo>
                    <a:pt x="154729" y="45353"/>
                  </a:lnTo>
                  <a:lnTo>
                    <a:pt x="156870" y="44771"/>
                  </a:lnTo>
                  <a:lnTo>
                    <a:pt x="158971" y="44084"/>
                  </a:lnTo>
                  <a:lnTo>
                    <a:pt x="161059" y="43305"/>
                  </a:lnTo>
                  <a:lnTo>
                    <a:pt x="163094" y="42446"/>
                  </a:lnTo>
                  <a:lnTo>
                    <a:pt x="165116" y="41507"/>
                  </a:lnTo>
                  <a:lnTo>
                    <a:pt x="167098" y="40503"/>
                  </a:lnTo>
                  <a:lnTo>
                    <a:pt x="168062" y="39974"/>
                  </a:lnTo>
                  <a:lnTo>
                    <a:pt x="169754" y="39023"/>
                  </a:lnTo>
                  <a:lnTo>
                    <a:pt x="172991" y="36988"/>
                  </a:lnTo>
                  <a:lnTo>
                    <a:pt x="175330" y="35323"/>
                  </a:lnTo>
                  <a:lnTo>
                    <a:pt x="176837" y="34147"/>
                  </a:lnTo>
                  <a:lnTo>
                    <a:pt x="178317" y="32918"/>
                  </a:lnTo>
                  <a:lnTo>
                    <a:pt x="179744" y="31649"/>
                  </a:lnTo>
                  <a:lnTo>
                    <a:pt x="180458" y="30975"/>
                  </a:lnTo>
                  <a:lnTo>
                    <a:pt x="181753" y="29707"/>
                  </a:lnTo>
                  <a:lnTo>
                    <a:pt x="184277" y="27077"/>
                  </a:lnTo>
                  <a:lnTo>
                    <a:pt x="186682" y="24329"/>
                  </a:lnTo>
                  <a:lnTo>
                    <a:pt x="188994" y="21501"/>
                  </a:lnTo>
                  <a:lnTo>
                    <a:pt x="191201" y="18593"/>
                  </a:lnTo>
                  <a:lnTo>
                    <a:pt x="193342" y="15620"/>
                  </a:lnTo>
                  <a:lnTo>
                    <a:pt x="196434" y="11088"/>
                  </a:lnTo>
                  <a:lnTo>
                    <a:pt x="198403" y="8035"/>
                  </a:lnTo>
                  <a:lnTo>
                    <a:pt x="200398" y="4864"/>
                  </a:lnTo>
                  <a:lnTo>
                    <a:pt x="202328" y="1639"/>
                  </a:lnTo>
                  <a:lnTo>
                    <a:pt x="202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904933" y="3727309"/>
              <a:ext cx="6232138" cy="1416174"/>
            </a:xfrm>
            <a:custGeom>
              <a:avLst/>
              <a:gdLst/>
              <a:ahLst/>
              <a:cxnLst/>
              <a:rect l="l" t="t" r="r" b="b"/>
              <a:pathLst>
                <a:path w="195166" h="44349" extrusionOk="0">
                  <a:moveTo>
                    <a:pt x="195166" y="0"/>
                  </a:moveTo>
                  <a:lnTo>
                    <a:pt x="193170" y="3106"/>
                  </a:lnTo>
                  <a:lnTo>
                    <a:pt x="191109" y="6172"/>
                  </a:lnTo>
                  <a:lnTo>
                    <a:pt x="189999" y="7797"/>
                  </a:lnTo>
                  <a:lnTo>
                    <a:pt x="187713" y="11021"/>
                  </a:lnTo>
                  <a:lnTo>
                    <a:pt x="185361" y="14219"/>
                  </a:lnTo>
                  <a:lnTo>
                    <a:pt x="182929" y="17351"/>
                  </a:lnTo>
                  <a:lnTo>
                    <a:pt x="180392" y="20404"/>
                  </a:lnTo>
                  <a:lnTo>
                    <a:pt x="177749" y="23364"/>
                  </a:lnTo>
                  <a:lnTo>
                    <a:pt x="174987" y="26192"/>
                  </a:lnTo>
                  <a:lnTo>
                    <a:pt x="172093" y="28901"/>
                  </a:lnTo>
                  <a:lnTo>
                    <a:pt x="170600" y="30182"/>
                  </a:lnTo>
                  <a:lnTo>
                    <a:pt x="169781" y="30856"/>
                  </a:lnTo>
                  <a:lnTo>
                    <a:pt x="168116" y="32138"/>
                  </a:lnTo>
                  <a:lnTo>
                    <a:pt x="166385" y="33354"/>
                  </a:lnTo>
                  <a:lnTo>
                    <a:pt x="164614" y="34517"/>
                  </a:lnTo>
                  <a:lnTo>
                    <a:pt x="162803" y="35613"/>
                  </a:lnTo>
                  <a:lnTo>
                    <a:pt x="160953" y="36644"/>
                  </a:lnTo>
                  <a:lnTo>
                    <a:pt x="158139" y="38085"/>
                  </a:lnTo>
                  <a:lnTo>
                    <a:pt x="156223" y="38970"/>
                  </a:lnTo>
                  <a:lnTo>
                    <a:pt x="155165" y="39432"/>
                  </a:lnTo>
                  <a:lnTo>
                    <a:pt x="153011" y="40265"/>
                  </a:lnTo>
                  <a:lnTo>
                    <a:pt x="150831" y="41005"/>
                  </a:lnTo>
                  <a:lnTo>
                    <a:pt x="148611" y="41639"/>
                  </a:lnTo>
                  <a:lnTo>
                    <a:pt x="146365" y="42155"/>
                  </a:lnTo>
                  <a:lnTo>
                    <a:pt x="144105" y="42551"/>
                  </a:lnTo>
                  <a:lnTo>
                    <a:pt x="141819" y="42842"/>
                  </a:lnTo>
                  <a:lnTo>
                    <a:pt x="139519" y="43000"/>
                  </a:lnTo>
                  <a:lnTo>
                    <a:pt x="138357" y="43040"/>
                  </a:lnTo>
                  <a:lnTo>
                    <a:pt x="137458" y="43040"/>
                  </a:lnTo>
                  <a:lnTo>
                    <a:pt x="135674" y="43000"/>
                  </a:lnTo>
                  <a:lnTo>
                    <a:pt x="133890" y="42868"/>
                  </a:lnTo>
                  <a:lnTo>
                    <a:pt x="132133" y="42683"/>
                  </a:lnTo>
                  <a:lnTo>
                    <a:pt x="130375" y="42419"/>
                  </a:lnTo>
                  <a:lnTo>
                    <a:pt x="128644" y="42089"/>
                  </a:lnTo>
                  <a:lnTo>
                    <a:pt x="126067" y="41494"/>
                  </a:lnTo>
                  <a:lnTo>
                    <a:pt x="122684" y="40490"/>
                  </a:lnTo>
                  <a:lnTo>
                    <a:pt x="119341" y="39300"/>
                  </a:lnTo>
                  <a:lnTo>
                    <a:pt x="116064" y="37952"/>
                  </a:lnTo>
                  <a:lnTo>
                    <a:pt x="112826" y="36472"/>
                  </a:lnTo>
                  <a:lnTo>
                    <a:pt x="111227" y="35693"/>
                  </a:lnTo>
                  <a:lnTo>
                    <a:pt x="108148" y="34147"/>
                  </a:lnTo>
                  <a:lnTo>
                    <a:pt x="102017" y="31002"/>
                  </a:lnTo>
                  <a:lnTo>
                    <a:pt x="97392" y="28729"/>
                  </a:lnTo>
                  <a:lnTo>
                    <a:pt x="94273" y="27288"/>
                  </a:lnTo>
                  <a:lnTo>
                    <a:pt x="91102" y="25954"/>
                  </a:lnTo>
                  <a:lnTo>
                    <a:pt x="87877" y="24725"/>
                  </a:lnTo>
                  <a:lnTo>
                    <a:pt x="86239" y="24183"/>
                  </a:lnTo>
                  <a:lnTo>
                    <a:pt x="85195" y="23839"/>
                  </a:lnTo>
                  <a:lnTo>
                    <a:pt x="83094" y="23231"/>
                  </a:lnTo>
                  <a:lnTo>
                    <a:pt x="80979" y="22676"/>
                  </a:lnTo>
                  <a:lnTo>
                    <a:pt x="78839" y="22201"/>
                  </a:lnTo>
                  <a:lnTo>
                    <a:pt x="76698" y="21778"/>
                  </a:lnTo>
                  <a:lnTo>
                    <a:pt x="74531" y="21434"/>
                  </a:lnTo>
                  <a:lnTo>
                    <a:pt x="72377" y="21144"/>
                  </a:lnTo>
                  <a:lnTo>
                    <a:pt x="70196" y="20919"/>
                  </a:lnTo>
                  <a:lnTo>
                    <a:pt x="68016" y="20760"/>
                  </a:lnTo>
                  <a:lnTo>
                    <a:pt x="65835" y="20655"/>
                  </a:lnTo>
                  <a:lnTo>
                    <a:pt x="62558" y="20615"/>
                  </a:lnTo>
                  <a:lnTo>
                    <a:pt x="58184" y="20787"/>
                  </a:lnTo>
                  <a:lnTo>
                    <a:pt x="53824" y="21196"/>
                  </a:lnTo>
                  <a:lnTo>
                    <a:pt x="51656" y="21500"/>
                  </a:lnTo>
                  <a:lnTo>
                    <a:pt x="49436" y="21844"/>
                  </a:lnTo>
                  <a:lnTo>
                    <a:pt x="45036" y="22743"/>
                  </a:lnTo>
                  <a:lnTo>
                    <a:pt x="40702" y="23866"/>
                  </a:lnTo>
                  <a:lnTo>
                    <a:pt x="36407" y="25174"/>
                  </a:lnTo>
                  <a:lnTo>
                    <a:pt x="32178" y="26667"/>
                  </a:lnTo>
                  <a:lnTo>
                    <a:pt x="28002" y="28319"/>
                  </a:lnTo>
                  <a:lnTo>
                    <a:pt x="23880" y="30116"/>
                  </a:lnTo>
                  <a:lnTo>
                    <a:pt x="19823" y="32019"/>
                  </a:lnTo>
                  <a:lnTo>
                    <a:pt x="17814" y="33010"/>
                  </a:lnTo>
                  <a:lnTo>
                    <a:pt x="16638" y="33605"/>
                  </a:lnTo>
                  <a:lnTo>
                    <a:pt x="14312" y="34847"/>
                  </a:lnTo>
                  <a:lnTo>
                    <a:pt x="12026" y="36142"/>
                  </a:lnTo>
                  <a:lnTo>
                    <a:pt x="9753" y="37503"/>
                  </a:lnTo>
                  <a:lnTo>
                    <a:pt x="7520" y="38930"/>
                  </a:lnTo>
                  <a:lnTo>
                    <a:pt x="5326" y="40410"/>
                  </a:lnTo>
                  <a:lnTo>
                    <a:pt x="3159" y="41943"/>
                  </a:lnTo>
                  <a:lnTo>
                    <a:pt x="1045" y="43529"/>
                  </a:lnTo>
                  <a:lnTo>
                    <a:pt x="1" y="44348"/>
                  </a:lnTo>
                  <a:lnTo>
                    <a:pt x="1402" y="44348"/>
                  </a:lnTo>
                  <a:lnTo>
                    <a:pt x="2551" y="43476"/>
                  </a:lnTo>
                  <a:lnTo>
                    <a:pt x="4890" y="41785"/>
                  </a:lnTo>
                  <a:lnTo>
                    <a:pt x="7269" y="40159"/>
                  </a:lnTo>
                  <a:lnTo>
                    <a:pt x="9700" y="38587"/>
                  </a:lnTo>
                  <a:lnTo>
                    <a:pt x="12158" y="37080"/>
                  </a:lnTo>
                  <a:lnTo>
                    <a:pt x="14669" y="35653"/>
                  </a:lnTo>
                  <a:lnTo>
                    <a:pt x="17206" y="34279"/>
                  </a:lnTo>
                  <a:lnTo>
                    <a:pt x="19783" y="32957"/>
                  </a:lnTo>
                  <a:lnTo>
                    <a:pt x="21078" y="32323"/>
                  </a:lnTo>
                  <a:lnTo>
                    <a:pt x="23311" y="31279"/>
                  </a:lnTo>
                  <a:lnTo>
                    <a:pt x="27817" y="29284"/>
                  </a:lnTo>
                  <a:lnTo>
                    <a:pt x="32390" y="27473"/>
                  </a:lnTo>
                  <a:lnTo>
                    <a:pt x="37041" y="25861"/>
                  </a:lnTo>
                  <a:lnTo>
                    <a:pt x="41759" y="24447"/>
                  </a:lnTo>
                  <a:lnTo>
                    <a:pt x="45327" y="23562"/>
                  </a:lnTo>
                  <a:lnTo>
                    <a:pt x="47732" y="23046"/>
                  </a:lnTo>
                  <a:lnTo>
                    <a:pt x="50150" y="22597"/>
                  </a:lnTo>
                  <a:lnTo>
                    <a:pt x="52568" y="22214"/>
                  </a:lnTo>
                  <a:lnTo>
                    <a:pt x="55013" y="21897"/>
                  </a:lnTo>
                  <a:lnTo>
                    <a:pt x="57471" y="21659"/>
                  </a:lnTo>
                  <a:lnTo>
                    <a:pt x="58700" y="21580"/>
                  </a:lnTo>
                  <a:lnTo>
                    <a:pt x="59770" y="21514"/>
                  </a:lnTo>
                  <a:lnTo>
                    <a:pt x="61898" y="21434"/>
                  </a:lnTo>
                  <a:lnTo>
                    <a:pt x="65082" y="21434"/>
                  </a:lnTo>
                  <a:lnTo>
                    <a:pt x="69298" y="21659"/>
                  </a:lnTo>
                  <a:lnTo>
                    <a:pt x="73500" y="22135"/>
                  </a:lnTo>
                  <a:lnTo>
                    <a:pt x="77649" y="22835"/>
                  </a:lnTo>
                  <a:lnTo>
                    <a:pt x="81772" y="23773"/>
                  </a:lnTo>
                  <a:lnTo>
                    <a:pt x="85842" y="24936"/>
                  </a:lnTo>
                  <a:lnTo>
                    <a:pt x="89846" y="26324"/>
                  </a:lnTo>
                  <a:lnTo>
                    <a:pt x="91815" y="27103"/>
                  </a:lnTo>
                  <a:lnTo>
                    <a:pt x="93388" y="27764"/>
                  </a:lnTo>
                  <a:lnTo>
                    <a:pt x="96480" y="29152"/>
                  </a:lnTo>
                  <a:lnTo>
                    <a:pt x="101052" y="31398"/>
                  </a:lnTo>
                  <a:lnTo>
                    <a:pt x="107078" y="34517"/>
                  </a:lnTo>
                  <a:lnTo>
                    <a:pt x="111624" y="36816"/>
                  </a:lnTo>
                  <a:lnTo>
                    <a:pt x="114703" y="38270"/>
                  </a:lnTo>
                  <a:lnTo>
                    <a:pt x="116249" y="38957"/>
                  </a:lnTo>
                  <a:lnTo>
                    <a:pt x="117953" y="39684"/>
                  </a:lnTo>
                  <a:lnTo>
                    <a:pt x="121416" y="40965"/>
                  </a:lnTo>
                  <a:lnTo>
                    <a:pt x="124944" y="42036"/>
                  </a:lnTo>
                  <a:lnTo>
                    <a:pt x="127613" y="42683"/>
                  </a:lnTo>
                  <a:lnTo>
                    <a:pt x="129410" y="43040"/>
                  </a:lnTo>
                  <a:lnTo>
                    <a:pt x="131208" y="43331"/>
                  </a:lnTo>
                  <a:lnTo>
                    <a:pt x="133018" y="43569"/>
                  </a:lnTo>
                  <a:lnTo>
                    <a:pt x="134842" y="43727"/>
                  </a:lnTo>
                  <a:lnTo>
                    <a:pt x="136665" y="43806"/>
                  </a:lnTo>
                  <a:lnTo>
                    <a:pt x="138502" y="43820"/>
                  </a:lnTo>
                  <a:lnTo>
                    <a:pt x="140339" y="43767"/>
                  </a:lnTo>
                  <a:lnTo>
                    <a:pt x="142189" y="43621"/>
                  </a:lnTo>
                  <a:lnTo>
                    <a:pt x="144039" y="43410"/>
                  </a:lnTo>
                  <a:lnTo>
                    <a:pt x="144964" y="43265"/>
                  </a:lnTo>
                  <a:lnTo>
                    <a:pt x="145968" y="43093"/>
                  </a:lnTo>
                  <a:lnTo>
                    <a:pt x="147990" y="42670"/>
                  </a:lnTo>
                  <a:lnTo>
                    <a:pt x="149985" y="42155"/>
                  </a:lnTo>
                  <a:lnTo>
                    <a:pt x="151967" y="41547"/>
                  </a:lnTo>
                  <a:lnTo>
                    <a:pt x="153923" y="40873"/>
                  </a:lnTo>
                  <a:lnTo>
                    <a:pt x="155866" y="40106"/>
                  </a:lnTo>
                  <a:lnTo>
                    <a:pt x="157769" y="39261"/>
                  </a:lnTo>
                  <a:lnTo>
                    <a:pt x="159645" y="38362"/>
                  </a:lnTo>
                  <a:lnTo>
                    <a:pt x="161495" y="37371"/>
                  </a:lnTo>
                  <a:lnTo>
                    <a:pt x="163306" y="36327"/>
                  </a:lnTo>
                  <a:lnTo>
                    <a:pt x="165076" y="35230"/>
                  </a:lnTo>
                  <a:lnTo>
                    <a:pt x="166821" y="34067"/>
                  </a:lnTo>
                  <a:lnTo>
                    <a:pt x="168499" y="32852"/>
                  </a:lnTo>
                  <a:lnTo>
                    <a:pt x="170151" y="31583"/>
                  </a:lnTo>
                  <a:lnTo>
                    <a:pt x="171750" y="30275"/>
                  </a:lnTo>
                  <a:lnTo>
                    <a:pt x="173282" y="28927"/>
                  </a:lnTo>
                  <a:lnTo>
                    <a:pt x="174036" y="28227"/>
                  </a:lnTo>
                  <a:lnTo>
                    <a:pt x="175370" y="26958"/>
                  </a:lnTo>
                  <a:lnTo>
                    <a:pt x="177960" y="24315"/>
                  </a:lnTo>
                  <a:lnTo>
                    <a:pt x="180458" y="21566"/>
                  </a:lnTo>
                  <a:lnTo>
                    <a:pt x="182850" y="18739"/>
                  </a:lnTo>
                  <a:lnTo>
                    <a:pt x="185162" y="15831"/>
                  </a:lnTo>
                  <a:lnTo>
                    <a:pt x="187396" y="12858"/>
                  </a:lnTo>
                  <a:lnTo>
                    <a:pt x="190633" y="8339"/>
                  </a:lnTo>
                  <a:lnTo>
                    <a:pt x="192708" y="5286"/>
                  </a:lnTo>
                  <a:lnTo>
                    <a:pt x="193950" y="3423"/>
                  </a:lnTo>
                  <a:lnTo>
                    <a:pt x="195166" y="1547"/>
                  </a:lnTo>
                  <a:lnTo>
                    <a:pt x="195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3208775" y="4557758"/>
              <a:ext cx="3357639" cy="585738"/>
            </a:xfrm>
            <a:custGeom>
              <a:avLst/>
              <a:gdLst/>
              <a:ahLst/>
              <a:cxnLst/>
              <a:rect l="l" t="t" r="r" b="b"/>
              <a:pathLst>
                <a:path w="105148" h="18343" extrusionOk="0">
                  <a:moveTo>
                    <a:pt x="53109" y="1"/>
                  </a:moveTo>
                  <a:lnTo>
                    <a:pt x="51325" y="14"/>
                  </a:lnTo>
                  <a:lnTo>
                    <a:pt x="47784" y="199"/>
                  </a:lnTo>
                  <a:lnTo>
                    <a:pt x="44269" y="542"/>
                  </a:lnTo>
                  <a:lnTo>
                    <a:pt x="40780" y="1058"/>
                  </a:lnTo>
                  <a:lnTo>
                    <a:pt x="37305" y="1705"/>
                  </a:lnTo>
                  <a:lnTo>
                    <a:pt x="33882" y="2511"/>
                  </a:lnTo>
                  <a:lnTo>
                    <a:pt x="30473" y="3436"/>
                  </a:lnTo>
                  <a:lnTo>
                    <a:pt x="27116" y="4507"/>
                  </a:lnTo>
                  <a:lnTo>
                    <a:pt x="23786" y="5683"/>
                  </a:lnTo>
                  <a:lnTo>
                    <a:pt x="20496" y="6978"/>
                  </a:lnTo>
                  <a:lnTo>
                    <a:pt x="17245" y="8379"/>
                  </a:lnTo>
                  <a:lnTo>
                    <a:pt x="14034" y="9885"/>
                  </a:lnTo>
                  <a:lnTo>
                    <a:pt x="10876" y="11484"/>
                  </a:lnTo>
                  <a:lnTo>
                    <a:pt x="7757" y="13162"/>
                  </a:lnTo>
                  <a:lnTo>
                    <a:pt x="4691" y="14933"/>
                  </a:lnTo>
                  <a:lnTo>
                    <a:pt x="1679" y="16756"/>
                  </a:lnTo>
                  <a:lnTo>
                    <a:pt x="199" y="17708"/>
                  </a:lnTo>
                  <a:lnTo>
                    <a:pt x="106" y="17774"/>
                  </a:lnTo>
                  <a:lnTo>
                    <a:pt x="14" y="17933"/>
                  </a:lnTo>
                  <a:lnTo>
                    <a:pt x="0" y="18104"/>
                  </a:lnTo>
                  <a:lnTo>
                    <a:pt x="66" y="18276"/>
                  </a:lnTo>
                  <a:lnTo>
                    <a:pt x="106" y="18342"/>
                  </a:lnTo>
                  <a:lnTo>
                    <a:pt x="727" y="18342"/>
                  </a:lnTo>
                  <a:lnTo>
                    <a:pt x="2815" y="17021"/>
                  </a:lnTo>
                  <a:lnTo>
                    <a:pt x="7044" y="14510"/>
                  </a:lnTo>
                  <a:lnTo>
                    <a:pt x="11378" y="12145"/>
                  </a:lnTo>
                  <a:lnTo>
                    <a:pt x="15778" y="9951"/>
                  </a:lnTo>
                  <a:lnTo>
                    <a:pt x="20285" y="7956"/>
                  </a:lnTo>
                  <a:lnTo>
                    <a:pt x="24857" y="6158"/>
                  </a:lnTo>
                  <a:lnTo>
                    <a:pt x="28359" y="4969"/>
                  </a:lnTo>
                  <a:lnTo>
                    <a:pt x="30711" y="4242"/>
                  </a:lnTo>
                  <a:lnTo>
                    <a:pt x="33076" y="3568"/>
                  </a:lnTo>
                  <a:lnTo>
                    <a:pt x="35468" y="2974"/>
                  </a:lnTo>
                  <a:lnTo>
                    <a:pt x="36684" y="2696"/>
                  </a:lnTo>
                  <a:lnTo>
                    <a:pt x="37900" y="2432"/>
                  </a:lnTo>
                  <a:lnTo>
                    <a:pt x="40371" y="1956"/>
                  </a:lnTo>
                  <a:lnTo>
                    <a:pt x="42855" y="1573"/>
                  </a:lnTo>
                  <a:lnTo>
                    <a:pt x="45352" y="1256"/>
                  </a:lnTo>
                  <a:lnTo>
                    <a:pt x="47850" y="1031"/>
                  </a:lnTo>
                  <a:lnTo>
                    <a:pt x="50361" y="873"/>
                  </a:lnTo>
                  <a:lnTo>
                    <a:pt x="52885" y="820"/>
                  </a:lnTo>
                  <a:lnTo>
                    <a:pt x="55395" y="833"/>
                  </a:lnTo>
                  <a:lnTo>
                    <a:pt x="57906" y="952"/>
                  </a:lnTo>
                  <a:lnTo>
                    <a:pt x="60404" y="1150"/>
                  </a:lnTo>
                  <a:lnTo>
                    <a:pt x="62901" y="1441"/>
                  </a:lnTo>
                  <a:lnTo>
                    <a:pt x="65386" y="1811"/>
                  </a:lnTo>
                  <a:lnTo>
                    <a:pt x="67844" y="2287"/>
                  </a:lnTo>
                  <a:lnTo>
                    <a:pt x="70288" y="2855"/>
                  </a:lnTo>
                  <a:lnTo>
                    <a:pt x="72720" y="3529"/>
                  </a:lnTo>
                  <a:lnTo>
                    <a:pt x="75111" y="4295"/>
                  </a:lnTo>
                  <a:lnTo>
                    <a:pt x="76301" y="4718"/>
                  </a:lnTo>
                  <a:lnTo>
                    <a:pt x="78045" y="5379"/>
                  </a:lnTo>
                  <a:lnTo>
                    <a:pt x="81468" y="6859"/>
                  </a:lnTo>
                  <a:lnTo>
                    <a:pt x="84851" y="8511"/>
                  </a:lnTo>
                  <a:lnTo>
                    <a:pt x="88181" y="10281"/>
                  </a:lnTo>
                  <a:lnTo>
                    <a:pt x="93149" y="13043"/>
                  </a:lnTo>
                  <a:lnTo>
                    <a:pt x="98118" y="15792"/>
                  </a:lnTo>
                  <a:lnTo>
                    <a:pt x="101461" y="17523"/>
                  </a:lnTo>
                  <a:lnTo>
                    <a:pt x="103153" y="18342"/>
                  </a:lnTo>
                  <a:lnTo>
                    <a:pt x="105148" y="18342"/>
                  </a:lnTo>
                  <a:lnTo>
                    <a:pt x="103060" y="17391"/>
                  </a:lnTo>
                  <a:lnTo>
                    <a:pt x="98937" y="15290"/>
                  </a:lnTo>
                  <a:lnTo>
                    <a:pt x="92872" y="11946"/>
                  </a:lnTo>
                  <a:lnTo>
                    <a:pt x="88881" y="9740"/>
                  </a:lnTo>
                  <a:lnTo>
                    <a:pt x="86886" y="8669"/>
                  </a:lnTo>
                  <a:lnTo>
                    <a:pt x="82868" y="6634"/>
                  </a:lnTo>
                  <a:lnTo>
                    <a:pt x="79789" y="5247"/>
                  </a:lnTo>
                  <a:lnTo>
                    <a:pt x="77715" y="4388"/>
                  </a:lnTo>
                  <a:lnTo>
                    <a:pt x="75600" y="3608"/>
                  </a:lnTo>
                  <a:lnTo>
                    <a:pt x="73460" y="2881"/>
                  </a:lnTo>
                  <a:lnTo>
                    <a:pt x="72389" y="2564"/>
                  </a:lnTo>
                  <a:lnTo>
                    <a:pt x="71213" y="2234"/>
                  </a:lnTo>
                  <a:lnTo>
                    <a:pt x="68848" y="1639"/>
                  </a:lnTo>
                  <a:lnTo>
                    <a:pt x="66456" y="1150"/>
                  </a:lnTo>
                  <a:lnTo>
                    <a:pt x="64051" y="754"/>
                  </a:lnTo>
                  <a:lnTo>
                    <a:pt x="61633" y="437"/>
                  </a:lnTo>
                  <a:lnTo>
                    <a:pt x="59201" y="212"/>
                  </a:lnTo>
                  <a:lnTo>
                    <a:pt x="56770" y="67"/>
                  </a:lnTo>
                  <a:lnTo>
                    <a:pt x="543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454371" y="4705032"/>
              <a:ext cx="2811210" cy="438465"/>
            </a:xfrm>
            <a:custGeom>
              <a:avLst/>
              <a:gdLst/>
              <a:ahLst/>
              <a:cxnLst/>
              <a:rect l="l" t="t" r="r" b="b"/>
              <a:pathLst>
                <a:path w="88036" h="13731" extrusionOk="0">
                  <a:moveTo>
                    <a:pt x="46026" y="0"/>
                  </a:moveTo>
                  <a:lnTo>
                    <a:pt x="44811" y="14"/>
                  </a:lnTo>
                  <a:lnTo>
                    <a:pt x="43317" y="53"/>
                  </a:lnTo>
                  <a:lnTo>
                    <a:pt x="40344" y="225"/>
                  </a:lnTo>
                  <a:lnTo>
                    <a:pt x="37397" y="516"/>
                  </a:lnTo>
                  <a:lnTo>
                    <a:pt x="34477" y="912"/>
                  </a:lnTo>
                  <a:lnTo>
                    <a:pt x="31570" y="1428"/>
                  </a:lnTo>
                  <a:lnTo>
                    <a:pt x="28676" y="2035"/>
                  </a:lnTo>
                  <a:lnTo>
                    <a:pt x="25808" y="2762"/>
                  </a:lnTo>
                  <a:lnTo>
                    <a:pt x="22980" y="3568"/>
                  </a:lnTo>
                  <a:lnTo>
                    <a:pt x="20165" y="4467"/>
                  </a:lnTo>
                  <a:lnTo>
                    <a:pt x="17377" y="5458"/>
                  </a:lnTo>
                  <a:lnTo>
                    <a:pt x="14615" y="6542"/>
                  </a:lnTo>
                  <a:lnTo>
                    <a:pt x="11880" y="7691"/>
                  </a:lnTo>
                  <a:lnTo>
                    <a:pt x="9184" y="8920"/>
                  </a:lnTo>
                  <a:lnTo>
                    <a:pt x="6515" y="10215"/>
                  </a:lnTo>
                  <a:lnTo>
                    <a:pt x="3885" y="11576"/>
                  </a:lnTo>
                  <a:lnTo>
                    <a:pt x="1282" y="13003"/>
                  </a:lnTo>
                  <a:lnTo>
                    <a:pt x="0" y="13730"/>
                  </a:lnTo>
                  <a:lnTo>
                    <a:pt x="1665" y="13730"/>
                  </a:lnTo>
                  <a:lnTo>
                    <a:pt x="3330" y="12805"/>
                  </a:lnTo>
                  <a:lnTo>
                    <a:pt x="6700" y="11048"/>
                  </a:lnTo>
                  <a:lnTo>
                    <a:pt x="10122" y="9396"/>
                  </a:lnTo>
                  <a:lnTo>
                    <a:pt x="13598" y="7850"/>
                  </a:lnTo>
                  <a:lnTo>
                    <a:pt x="17126" y="6449"/>
                  </a:lnTo>
                  <a:lnTo>
                    <a:pt x="20694" y="5167"/>
                  </a:lnTo>
                  <a:lnTo>
                    <a:pt x="24328" y="4031"/>
                  </a:lnTo>
                  <a:lnTo>
                    <a:pt x="28002" y="3053"/>
                  </a:lnTo>
                  <a:lnTo>
                    <a:pt x="29865" y="2630"/>
                  </a:lnTo>
                  <a:lnTo>
                    <a:pt x="31094" y="2366"/>
                  </a:lnTo>
                  <a:lnTo>
                    <a:pt x="33578" y="1890"/>
                  </a:lnTo>
                  <a:lnTo>
                    <a:pt x="36076" y="1507"/>
                  </a:lnTo>
                  <a:lnTo>
                    <a:pt x="38586" y="1216"/>
                  </a:lnTo>
                  <a:lnTo>
                    <a:pt x="41110" y="991"/>
                  </a:lnTo>
                  <a:lnTo>
                    <a:pt x="43634" y="873"/>
                  </a:lnTo>
                  <a:lnTo>
                    <a:pt x="46158" y="820"/>
                  </a:lnTo>
                  <a:lnTo>
                    <a:pt x="48682" y="873"/>
                  </a:lnTo>
                  <a:lnTo>
                    <a:pt x="51206" y="1018"/>
                  </a:lnTo>
                  <a:lnTo>
                    <a:pt x="53717" y="1243"/>
                  </a:lnTo>
                  <a:lnTo>
                    <a:pt x="56215" y="1573"/>
                  </a:lnTo>
                  <a:lnTo>
                    <a:pt x="58712" y="1996"/>
                  </a:lnTo>
                  <a:lnTo>
                    <a:pt x="61170" y="2511"/>
                  </a:lnTo>
                  <a:lnTo>
                    <a:pt x="63628" y="3132"/>
                  </a:lnTo>
                  <a:lnTo>
                    <a:pt x="66046" y="3859"/>
                  </a:lnTo>
                  <a:lnTo>
                    <a:pt x="68438" y="4678"/>
                  </a:lnTo>
                  <a:lnTo>
                    <a:pt x="69627" y="5141"/>
                  </a:lnTo>
                  <a:lnTo>
                    <a:pt x="70698" y="5564"/>
                  </a:lnTo>
                  <a:lnTo>
                    <a:pt x="72838" y="6502"/>
                  </a:lnTo>
                  <a:lnTo>
                    <a:pt x="76010" y="8022"/>
                  </a:lnTo>
                  <a:lnTo>
                    <a:pt x="82234" y="11391"/>
                  </a:lnTo>
                  <a:lnTo>
                    <a:pt x="86357" y="13730"/>
                  </a:lnTo>
                  <a:lnTo>
                    <a:pt x="88035" y="13730"/>
                  </a:lnTo>
                  <a:lnTo>
                    <a:pt x="84375" y="11656"/>
                  </a:lnTo>
                  <a:lnTo>
                    <a:pt x="80741" y="9621"/>
                  </a:lnTo>
                  <a:lnTo>
                    <a:pt x="78759" y="8537"/>
                  </a:lnTo>
                  <a:lnTo>
                    <a:pt x="74728" y="6502"/>
                  </a:lnTo>
                  <a:lnTo>
                    <a:pt x="71649" y="5114"/>
                  </a:lnTo>
                  <a:lnTo>
                    <a:pt x="69574" y="4255"/>
                  </a:lnTo>
                  <a:lnTo>
                    <a:pt x="67460" y="3463"/>
                  </a:lnTo>
                  <a:lnTo>
                    <a:pt x="65306" y="2762"/>
                  </a:lnTo>
                  <a:lnTo>
                    <a:pt x="64223" y="2432"/>
                  </a:lnTo>
                  <a:lnTo>
                    <a:pt x="63046" y="2101"/>
                  </a:lnTo>
                  <a:lnTo>
                    <a:pt x="60655" y="1533"/>
                  </a:lnTo>
                  <a:lnTo>
                    <a:pt x="58250" y="1044"/>
                  </a:lnTo>
                  <a:lnTo>
                    <a:pt x="55818" y="661"/>
                  </a:lnTo>
                  <a:lnTo>
                    <a:pt x="53387" y="370"/>
                  </a:lnTo>
                  <a:lnTo>
                    <a:pt x="50942" y="159"/>
                  </a:lnTo>
                  <a:lnTo>
                    <a:pt x="48484" y="40"/>
                  </a:lnTo>
                  <a:lnTo>
                    <a:pt x="46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3757766" y="4863260"/>
              <a:ext cx="2225089" cy="280240"/>
            </a:xfrm>
            <a:custGeom>
              <a:avLst/>
              <a:gdLst/>
              <a:ahLst/>
              <a:cxnLst/>
              <a:rect l="l" t="t" r="r" b="b"/>
              <a:pathLst>
                <a:path w="69681" h="8776" extrusionOk="0">
                  <a:moveTo>
                    <a:pt x="36525" y="1"/>
                  </a:moveTo>
                  <a:lnTo>
                    <a:pt x="35310" y="14"/>
                  </a:lnTo>
                  <a:lnTo>
                    <a:pt x="34147" y="40"/>
                  </a:lnTo>
                  <a:lnTo>
                    <a:pt x="31847" y="159"/>
                  </a:lnTo>
                  <a:lnTo>
                    <a:pt x="29561" y="331"/>
                  </a:lnTo>
                  <a:lnTo>
                    <a:pt x="27288" y="582"/>
                  </a:lnTo>
                  <a:lnTo>
                    <a:pt x="25015" y="913"/>
                  </a:lnTo>
                  <a:lnTo>
                    <a:pt x="22769" y="1296"/>
                  </a:lnTo>
                  <a:lnTo>
                    <a:pt x="19412" y="1983"/>
                  </a:lnTo>
                  <a:lnTo>
                    <a:pt x="14986" y="3119"/>
                  </a:lnTo>
                  <a:lnTo>
                    <a:pt x="10612" y="4481"/>
                  </a:lnTo>
                  <a:lnTo>
                    <a:pt x="6317" y="6053"/>
                  </a:lnTo>
                  <a:lnTo>
                    <a:pt x="2075" y="7824"/>
                  </a:lnTo>
                  <a:lnTo>
                    <a:pt x="0" y="8775"/>
                  </a:lnTo>
                  <a:lnTo>
                    <a:pt x="1983" y="8775"/>
                  </a:lnTo>
                  <a:lnTo>
                    <a:pt x="4203" y="7811"/>
                  </a:lnTo>
                  <a:lnTo>
                    <a:pt x="8722" y="6027"/>
                  </a:lnTo>
                  <a:lnTo>
                    <a:pt x="12158" y="4851"/>
                  </a:lnTo>
                  <a:lnTo>
                    <a:pt x="14470" y="4137"/>
                  </a:lnTo>
                  <a:lnTo>
                    <a:pt x="16809" y="3489"/>
                  </a:lnTo>
                  <a:lnTo>
                    <a:pt x="19175" y="2895"/>
                  </a:lnTo>
                  <a:lnTo>
                    <a:pt x="20364" y="2630"/>
                  </a:lnTo>
                  <a:lnTo>
                    <a:pt x="21593" y="2366"/>
                  </a:lnTo>
                  <a:lnTo>
                    <a:pt x="24077" y="1890"/>
                  </a:lnTo>
                  <a:lnTo>
                    <a:pt x="26575" y="1507"/>
                  </a:lnTo>
                  <a:lnTo>
                    <a:pt x="29085" y="1217"/>
                  </a:lnTo>
                  <a:lnTo>
                    <a:pt x="31609" y="992"/>
                  </a:lnTo>
                  <a:lnTo>
                    <a:pt x="34133" y="873"/>
                  </a:lnTo>
                  <a:lnTo>
                    <a:pt x="36657" y="820"/>
                  </a:lnTo>
                  <a:lnTo>
                    <a:pt x="39181" y="873"/>
                  </a:lnTo>
                  <a:lnTo>
                    <a:pt x="41705" y="1018"/>
                  </a:lnTo>
                  <a:lnTo>
                    <a:pt x="44216" y="1243"/>
                  </a:lnTo>
                  <a:lnTo>
                    <a:pt x="46714" y="1573"/>
                  </a:lnTo>
                  <a:lnTo>
                    <a:pt x="49211" y="1996"/>
                  </a:lnTo>
                  <a:lnTo>
                    <a:pt x="51669" y="2512"/>
                  </a:lnTo>
                  <a:lnTo>
                    <a:pt x="54127" y="3133"/>
                  </a:lnTo>
                  <a:lnTo>
                    <a:pt x="56545" y="3859"/>
                  </a:lnTo>
                  <a:lnTo>
                    <a:pt x="58937" y="4679"/>
                  </a:lnTo>
                  <a:lnTo>
                    <a:pt x="60126" y="5128"/>
                  </a:lnTo>
                  <a:lnTo>
                    <a:pt x="61117" y="5538"/>
                  </a:lnTo>
                  <a:lnTo>
                    <a:pt x="63086" y="6383"/>
                  </a:lnTo>
                  <a:lnTo>
                    <a:pt x="66020" y="7784"/>
                  </a:lnTo>
                  <a:lnTo>
                    <a:pt x="67949" y="8775"/>
                  </a:lnTo>
                  <a:lnTo>
                    <a:pt x="69680" y="8775"/>
                  </a:lnTo>
                  <a:lnTo>
                    <a:pt x="67883" y="7824"/>
                  </a:lnTo>
                  <a:lnTo>
                    <a:pt x="64223" y="6027"/>
                  </a:lnTo>
                  <a:lnTo>
                    <a:pt x="60496" y="4414"/>
                  </a:lnTo>
                  <a:lnTo>
                    <a:pt x="57642" y="3357"/>
                  </a:lnTo>
                  <a:lnTo>
                    <a:pt x="55699" y="2723"/>
                  </a:lnTo>
                  <a:lnTo>
                    <a:pt x="54722" y="2432"/>
                  </a:lnTo>
                  <a:lnTo>
                    <a:pt x="53545" y="2102"/>
                  </a:lnTo>
                  <a:lnTo>
                    <a:pt x="51154" y="1534"/>
                  </a:lnTo>
                  <a:lnTo>
                    <a:pt x="48749" y="1045"/>
                  </a:lnTo>
                  <a:lnTo>
                    <a:pt x="46317" y="662"/>
                  </a:lnTo>
                  <a:lnTo>
                    <a:pt x="43886" y="371"/>
                  </a:lnTo>
                  <a:lnTo>
                    <a:pt x="41441" y="159"/>
                  </a:lnTo>
                  <a:lnTo>
                    <a:pt x="38983" y="40"/>
                  </a:lnTo>
                  <a:lnTo>
                    <a:pt x="36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130359" y="5014750"/>
              <a:ext cx="1517017" cy="128752"/>
            </a:xfrm>
            <a:custGeom>
              <a:avLst/>
              <a:gdLst/>
              <a:ahLst/>
              <a:cxnLst/>
              <a:rect l="l" t="t" r="r" b="b"/>
              <a:pathLst>
                <a:path w="47507" h="4032" extrusionOk="0">
                  <a:moveTo>
                    <a:pt x="24527" y="1"/>
                  </a:moveTo>
                  <a:lnTo>
                    <a:pt x="23311" y="14"/>
                  </a:lnTo>
                  <a:lnTo>
                    <a:pt x="21805" y="40"/>
                  </a:lnTo>
                  <a:lnTo>
                    <a:pt x="18831" y="212"/>
                  </a:lnTo>
                  <a:lnTo>
                    <a:pt x="15871" y="503"/>
                  </a:lnTo>
                  <a:lnTo>
                    <a:pt x="12938" y="913"/>
                  </a:lnTo>
                  <a:lnTo>
                    <a:pt x="10017" y="1428"/>
                  </a:lnTo>
                  <a:lnTo>
                    <a:pt x="7123" y="2049"/>
                  </a:lnTo>
                  <a:lnTo>
                    <a:pt x="4256" y="2763"/>
                  </a:lnTo>
                  <a:lnTo>
                    <a:pt x="1402" y="3582"/>
                  </a:lnTo>
                  <a:lnTo>
                    <a:pt x="1" y="4031"/>
                  </a:lnTo>
                  <a:lnTo>
                    <a:pt x="2829" y="4031"/>
                  </a:lnTo>
                  <a:lnTo>
                    <a:pt x="4203" y="3648"/>
                  </a:lnTo>
                  <a:lnTo>
                    <a:pt x="6965" y="2934"/>
                  </a:lnTo>
                  <a:lnTo>
                    <a:pt x="8366" y="2617"/>
                  </a:lnTo>
                  <a:lnTo>
                    <a:pt x="9502" y="2366"/>
                  </a:lnTo>
                  <a:lnTo>
                    <a:pt x="11775" y="1943"/>
                  </a:lnTo>
                  <a:lnTo>
                    <a:pt x="14074" y="1573"/>
                  </a:lnTo>
                  <a:lnTo>
                    <a:pt x="16387" y="1283"/>
                  </a:lnTo>
                  <a:lnTo>
                    <a:pt x="18699" y="1058"/>
                  </a:lnTo>
                  <a:lnTo>
                    <a:pt x="21025" y="899"/>
                  </a:lnTo>
                  <a:lnTo>
                    <a:pt x="23351" y="833"/>
                  </a:lnTo>
                  <a:lnTo>
                    <a:pt x="25677" y="833"/>
                  </a:lnTo>
                  <a:lnTo>
                    <a:pt x="28002" y="899"/>
                  </a:lnTo>
                  <a:lnTo>
                    <a:pt x="30315" y="1058"/>
                  </a:lnTo>
                  <a:lnTo>
                    <a:pt x="32627" y="1283"/>
                  </a:lnTo>
                  <a:lnTo>
                    <a:pt x="34927" y="1600"/>
                  </a:lnTo>
                  <a:lnTo>
                    <a:pt x="37226" y="1996"/>
                  </a:lnTo>
                  <a:lnTo>
                    <a:pt x="39499" y="2472"/>
                  </a:lnTo>
                  <a:lnTo>
                    <a:pt x="41745" y="3027"/>
                  </a:lnTo>
                  <a:lnTo>
                    <a:pt x="43979" y="3674"/>
                  </a:lnTo>
                  <a:lnTo>
                    <a:pt x="45089" y="4031"/>
                  </a:lnTo>
                  <a:lnTo>
                    <a:pt x="47507" y="4031"/>
                  </a:lnTo>
                  <a:lnTo>
                    <a:pt x="46331" y="3595"/>
                  </a:lnTo>
                  <a:lnTo>
                    <a:pt x="43939" y="2789"/>
                  </a:lnTo>
                  <a:lnTo>
                    <a:pt x="42723" y="2432"/>
                  </a:lnTo>
                  <a:lnTo>
                    <a:pt x="41547" y="2102"/>
                  </a:lnTo>
                  <a:lnTo>
                    <a:pt x="39155" y="1520"/>
                  </a:lnTo>
                  <a:lnTo>
                    <a:pt x="36750" y="1045"/>
                  </a:lnTo>
                  <a:lnTo>
                    <a:pt x="34319" y="662"/>
                  </a:lnTo>
                  <a:lnTo>
                    <a:pt x="31887" y="358"/>
                  </a:lnTo>
                  <a:lnTo>
                    <a:pt x="29443" y="159"/>
                  </a:lnTo>
                  <a:lnTo>
                    <a:pt x="26985" y="40"/>
                  </a:lnTo>
                  <a:lnTo>
                    <a:pt x="245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8042939" y="4042104"/>
              <a:ext cx="1094199" cy="1101384"/>
            </a:xfrm>
            <a:custGeom>
              <a:avLst/>
              <a:gdLst/>
              <a:ahLst/>
              <a:cxnLst/>
              <a:rect l="l" t="t" r="r" b="b"/>
              <a:pathLst>
                <a:path w="34266" h="34491" extrusionOk="0">
                  <a:moveTo>
                    <a:pt x="34266" y="0"/>
                  </a:moveTo>
                  <a:lnTo>
                    <a:pt x="32561" y="2564"/>
                  </a:lnTo>
                  <a:lnTo>
                    <a:pt x="29046" y="7678"/>
                  </a:lnTo>
                  <a:lnTo>
                    <a:pt x="26284" y="11444"/>
                  </a:lnTo>
                  <a:lnTo>
                    <a:pt x="24381" y="13902"/>
                  </a:lnTo>
                  <a:lnTo>
                    <a:pt x="22425" y="16307"/>
                  </a:lnTo>
                  <a:lnTo>
                    <a:pt x="20404" y="18646"/>
                  </a:lnTo>
                  <a:lnTo>
                    <a:pt x="18303" y="20919"/>
                  </a:lnTo>
                  <a:lnTo>
                    <a:pt x="16149" y="23099"/>
                  </a:lnTo>
                  <a:lnTo>
                    <a:pt x="13902" y="25187"/>
                  </a:lnTo>
                  <a:lnTo>
                    <a:pt x="11590" y="27169"/>
                  </a:lnTo>
                  <a:lnTo>
                    <a:pt x="9171" y="29033"/>
                  </a:lnTo>
                  <a:lnTo>
                    <a:pt x="6674" y="30777"/>
                  </a:lnTo>
                  <a:lnTo>
                    <a:pt x="4084" y="32376"/>
                  </a:lnTo>
                  <a:lnTo>
                    <a:pt x="1388" y="33830"/>
                  </a:lnTo>
                  <a:lnTo>
                    <a:pt x="0" y="34490"/>
                  </a:lnTo>
                  <a:lnTo>
                    <a:pt x="1890" y="34490"/>
                  </a:lnTo>
                  <a:lnTo>
                    <a:pt x="3185" y="33816"/>
                  </a:lnTo>
                  <a:lnTo>
                    <a:pt x="5696" y="32376"/>
                  </a:lnTo>
                  <a:lnTo>
                    <a:pt x="8114" y="30790"/>
                  </a:lnTo>
                  <a:lnTo>
                    <a:pt x="10453" y="29099"/>
                  </a:lnTo>
                  <a:lnTo>
                    <a:pt x="12713" y="27288"/>
                  </a:lnTo>
                  <a:lnTo>
                    <a:pt x="14893" y="25385"/>
                  </a:lnTo>
                  <a:lnTo>
                    <a:pt x="17008" y="23390"/>
                  </a:lnTo>
                  <a:lnTo>
                    <a:pt x="19056" y="21315"/>
                  </a:lnTo>
                  <a:lnTo>
                    <a:pt x="21038" y="19148"/>
                  </a:lnTo>
                  <a:lnTo>
                    <a:pt x="22954" y="16928"/>
                  </a:lnTo>
                  <a:lnTo>
                    <a:pt x="24817" y="14655"/>
                  </a:lnTo>
                  <a:lnTo>
                    <a:pt x="26641" y="12330"/>
                  </a:lnTo>
                  <a:lnTo>
                    <a:pt x="29271" y="8775"/>
                  </a:lnTo>
                  <a:lnTo>
                    <a:pt x="32640" y="3938"/>
                  </a:lnTo>
                  <a:lnTo>
                    <a:pt x="34266" y="1494"/>
                  </a:lnTo>
                  <a:lnTo>
                    <a:pt x="34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46749" y="4329469"/>
              <a:ext cx="790393" cy="814023"/>
            </a:xfrm>
            <a:custGeom>
              <a:avLst/>
              <a:gdLst/>
              <a:ahLst/>
              <a:cxnLst/>
              <a:rect l="l" t="t" r="r" b="b"/>
              <a:pathLst>
                <a:path w="24752" h="25492" extrusionOk="0">
                  <a:moveTo>
                    <a:pt x="24752" y="1"/>
                  </a:moveTo>
                  <a:lnTo>
                    <a:pt x="23496" y="1851"/>
                  </a:lnTo>
                  <a:lnTo>
                    <a:pt x="20853" y="5445"/>
                  </a:lnTo>
                  <a:lnTo>
                    <a:pt x="18052" y="8920"/>
                  </a:lnTo>
                  <a:lnTo>
                    <a:pt x="15092" y="12264"/>
                  </a:lnTo>
                  <a:lnTo>
                    <a:pt x="11986" y="15475"/>
                  </a:lnTo>
                  <a:lnTo>
                    <a:pt x="8736" y="18527"/>
                  </a:lnTo>
                  <a:lnTo>
                    <a:pt x="5340" y="21434"/>
                  </a:lnTo>
                  <a:lnTo>
                    <a:pt x="1811" y="24183"/>
                  </a:lnTo>
                  <a:lnTo>
                    <a:pt x="1" y="25491"/>
                  </a:lnTo>
                  <a:lnTo>
                    <a:pt x="1415" y="25491"/>
                  </a:lnTo>
                  <a:lnTo>
                    <a:pt x="3106" y="24249"/>
                  </a:lnTo>
                  <a:lnTo>
                    <a:pt x="6397" y="21619"/>
                  </a:lnTo>
                  <a:lnTo>
                    <a:pt x="9581" y="18871"/>
                  </a:lnTo>
                  <a:lnTo>
                    <a:pt x="12634" y="15977"/>
                  </a:lnTo>
                  <a:lnTo>
                    <a:pt x="15568" y="12964"/>
                  </a:lnTo>
                  <a:lnTo>
                    <a:pt x="18369" y="9832"/>
                  </a:lnTo>
                  <a:lnTo>
                    <a:pt x="21025" y="6568"/>
                  </a:lnTo>
                  <a:lnTo>
                    <a:pt x="23549" y="3212"/>
                  </a:lnTo>
                  <a:lnTo>
                    <a:pt x="24752" y="1481"/>
                  </a:lnTo>
                  <a:lnTo>
                    <a:pt x="24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670006" y="4631172"/>
              <a:ext cx="467141" cy="512325"/>
            </a:xfrm>
            <a:custGeom>
              <a:avLst/>
              <a:gdLst/>
              <a:ahLst/>
              <a:cxnLst/>
              <a:rect l="l" t="t" r="r" b="b"/>
              <a:pathLst>
                <a:path w="14629" h="16044" extrusionOk="0">
                  <a:moveTo>
                    <a:pt x="14629" y="1"/>
                  </a:moveTo>
                  <a:lnTo>
                    <a:pt x="13862" y="1151"/>
                  </a:lnTo>
                  <a:lnTo>
                    <a:pt x="12290" y="3397"/>
                  </a:lnTo>
                  <a:lnTo>
                    <a:pt x="10638" y="5577"/>
                  </a:lnTo>
                  <a:lnTo>
                    <a:pt x="8920" y="7705"/>
                  </a:lnTo>
                  <a:lnTo>
                    <a:pt x="7110" y="9727"/>
                  </a:lnTo>
                  <a:lnTo>
                    <a:pt x="5207" y="11669"/>
                  </a:lnTo>
                  <a:lnTo>
                    <a:pt x="3211" y="13506"/>
                  </a:lnTo>
                  <a:lnTo>
                    <a:pt x="1097" y="15237"/>
                  </a:lnTo>
                  <a:lnTo>
                    <a:pt x="0" y="16043"/>
                  </a:lnTo>
                  <a:lnTo>
                    <a:pt x="1388" y="16043"/>
                  </a:lnTo>
                  <a:lnTo>
                    <a:pt x="2366" y="15290"/>
                  </a:lnTo>
                  <a:lnTo>
                    <a:pt x="4255" y="13691"/>
                  </a:lnTo>
                  <a:lnTo>
                    <a:pt x="6039" y="12013"/>
                  </a:lnTo>
                  <a:lnTo>
                    <a:pt x="7757" y="10242"/>
                  </a:lnTo>
                  <a:lnTo>
                    <a:pt x="9396" y="8405"/>
                  </a:lnTo>
                  <a:lnTo>
                    <a:pt x="10968" y="6502"/>
                  </a:lnTo>
                  <a:lnTo>
                    <a:pt x="12475" y="4533"/>
                  </a:lnTo>
                  <a:lnTo>
                    <a:pt x="13928" y="2512"/>
                  </a:lnTo>
                  <a:lnTo>
                    <a:pt x="14629" y="1481"/>
                  </a:lnTo>
                  <a:lnTo>
                    <a:pt x="14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8942170" y="4945551"/>
              <a:ext cx="194980" cy="197950"/>
            </a:xfrm>
            <a:custGeom>
              <a:avLst/>
              <a:gdLst/>
              <a:ahLst/>
              <a:cxnLst/>
              <a:rect l="l" t="t" r="r" b="b"/>
              <a:pathLst>
                <a:path w="6106" h="6199" extrusionOk="0">
                  <a:moveTo>
                    <a:pt x="6106" y="1"/>
                  </a:moveTo>
                  <a:lnTo>
                    <a:pt x="5405" y="833"/>
                  </a:lnTo>
                  <a:lnTo>
                    <a:pt x="3938" y="2432"/>
                  </a:lnTo>
                  <a:lnTo>
                    <a:pt x="2406" y="3978"/>
                  </a:lnTo>
                  <a:lnTo>
                    <a:pt x="820" y="5471"/>
                  </a:lnTo>
                  <a:lnTo>
                    <a:pt x="1" y="6198"/>
                  </a:lnTo>
                  <a:lnTo>
                    <a:pt x="1230" y="6198"/>
                  </a:lnTo>
                  <a:lnTo>
                    <a:pt x="2498" y="5022"/>
                  </a:lnTo>
                  <a:lnTo>
                    <a:pt x="4943" y="2551"/>
                  </a:lnTo>
                  <a:lnTo>
                    <a:pt x="6106" y="1269"/>
                  </a:lnTo>
                  <a:lnTo>
                    <a:pt x="61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10;p3"/>
          <p:cNvGrpSpPr/>
          <p:nvPr/>
        </p:nvGrpSpPr>
        <p:grpSpPr>
          <a:xfrm>
            <a:off x="6457600" y="4194937"/>
            <a:ext cx="544346" cy="723767"/>
            <a:chOff x="6940425" y="4192275"/>
            <a:chExt cx="390772" cy="519574"/>
          </a:xfrm>
        </p:grpSpPr>
        <p:sp>
          <p:nvSpPr>
            <p:cNvPr id="111" name="Google Shape;111;p3"/>
            <p:cNvSpPr/>
            <p:nvPr/>
          </p:nvSpPr>
          <p:spPr>
            <a:xfrm>
              <a:off x="6940425" y="4192275"/>
              <a:ext cx="227940" cy="231352"/>
            </a:xfrm>
            <a:custGeom>
              <a:avLst/>
              <a:gdLst/>
              <a:ahLst/>
              <a:cxnLst/>
              <a:rect l="l" t="t" r="r" b="b"/>
              <a:pathLst>
                <a:path w="5479" h="5561" extrusionOk="0">
                  <a:moveTo>
                    <a:pt x="2076" y="501"/>
                  </a:moveTo>
                  <a:cubicBezTo>
                    <a:pt x="2543" y="501"/>
                    <a:pt x="3020" y="684"/>
                    <a:pt x="3365" y="982"/>
                  </a:cubicBezTo>
                  <a:cubicBezTo>
                    <a:pt x="3811" y="1355"/>
                    <a:pt x="4109" y="1846"/>
                    <a:pt x="4228" y="2411"/>
                  </a:cubicBezTo>
                  <a:cubicBezTo>
                    <a:pt x="4436" y="3349"/>
                    <a:pt x="4154" y="4614"/>
                    <a:pt x="3126" y="4942"/>
                  </a:cubicBezTo>
                  <a:cubicBezTo>
                    <a:pt x="2957" y="4998"/>
                    <a:pt x="2794" y="5024"/>
                    <a:pt x="2636" y="5024"/>
                  </a:cubicBezTo>
                  <a:cubicBezTo>
                    <a:pt x="1880" y="5024"/>
                    <a:pt x="1274" y="4424"/>
                    <a:pt x="953" y="3721"/>
                  </a:cubicBezTo>
                  <a:cubicBezTo>
                    <a:pt x="507" y="2754"/>
                    <a:pt x="328" y="893"/>
                    <a:pt x="1668" y="551"/>
                  </a:cubicBezTo>
                  <a:cubicBezTo>
                    <a:pt x="1801" y="517"/>
                    <a:pt x="1938" y="501"/>
                    <a:pt x="2076" y="501"/>
                  </a:cubicBezTo>
                  <a:close/>
                  <a:moveTo>
                    <a:pt x="2255" y="0"/>
                  </a:moveTo>
                  <a:cubicBezTo>
                    <a:pt x="2027" y="0"/>
                    <a:pt x="1797" y="35"/>
                    <a:pt x="1578" y="104"/>
                  </a:cubicBezTo>
                  <a:cubicBezTo>
                    <a:pt x="1385" y="164"/>
                    <a:pt x="1191" y="253"/>
                    <a:pt x="1028" y="372"/>
                  </a:cubicBezTo>
                  <a:cubicBezTo>
                    <a:pt x="179" y="1012"/>
                    <a:pt x="1" y="2367"/>
                    <a:pt x="254" y="3334"/>
                  </a:cubicBezTo>
                  <a:cubicBezTo>
                    <a:pt x="537" y="4442"/>
                    <a:pt x="1533" y="5560"/>
                    <a:pt x="2694" y="5560"/>
                  </a:cubicBezTo>
                  <a:cubicBezTo>
                    <a:pt x="2937" y="5560"/>
                    <a:pt x="3187" y="5511"/>
                    <a:pt x="3439" y="5403"/>
                  </a:cubicBezTo>
                  <a:cubicBezTo>
                    <a:pt x="5478" y="4525"/>
                    <a:pt x="4987" y="1608"/>
                    <a:pt x="3513" y="417"/>
                  </a:cubicBezTo>
                  <a:cubicBezTo>
                    <a:pt x="3166" y="139"/>
                    <a:pt x="2713" y="0"/>
                    <a:pt x="2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6975746" y="4425874"/>
              <a:ext cx="355452" cy="285976"/>
            </a:xfrm>
            <a:custGeom>
              <a:avLst/>
              <a:gdLst/>
              <a:ahLst/>
              <a:cxnLst/>
              <a:rect l="l" t="t" r="r" b="b"/>
              <a:pathLst>
                <a:path w="8544" h="6874" extrusionOk="0">
                  <a:moveTo>
                    <a:pt x="3833" y="546"/>
                  </a:moveTo>
                  <a:cubicBezTo>
                    <a:pt x="5545" y="546"/>
                    <a:pt x="7047" y="2033"/>
                    <a:pt x="7874" y="3510"/>
                  </a:cubicBezTo>
                  <a:cubicBezTo>
                    <a:pt x="6639" y="3926"/>
                    <a:pt x="2143" y="5846"/>
                    <a:pt x="953" y="6293"/>
                  </a:cubicBezTo>
                  <a:cubicBezTo>
                    <a:pt x="759" y="5206"/>
                    <a:pt x="506" y="3926"/>
                    <a:pt x="863" y="2840"/>
                  </a:cubicBezTo>
                  <a:cubicBezTo>
                    <a:pt x="1191" y="1842"/>
                    <a:pt x="1935" y="994"/>
                    <a:pt x="2947" y="681"/>
                  </a:cubicBezTo>
                  <a:cubicBezTo>
                    <a:pt x="3247" y="589"/>
                    <a:pt x="3543" y="546"/>
                    <a:pt x="3833" y="546"/>
                  </a:cubicBezTo>
                  <a:close/>
                  <a:moveTo>
                    <a:pt x="3836" y="0"/>
                  </a:moveTo>
                  <a:cubicBezTo>
                    <a:pt x="3653" y="0"/>
                    <a:pt x="3471" y="14"/>
                    <a:pt x="3290" y="41"/>
                  </a:cubicBezTo>
                  <a:cubicBezTo>
                    <a:pt x="1072" y="384"/>
                    <a:pt x="0" y="2482"/>
                    <a:pt x="89" y="4462"/>
                  </a:cubicBezTo>
                  <a:cubicBezTo>
                    <a:pt x="134" y="5126"/>
                    <a:pt x="690" y="6874"/>
                    <a:pt x="830" y="6874"/>
                  </a:cubicBezTo>
                  <a:cubicBezTo>
                    <a:pt x="831" y="6874"/>
                    <a:pt x="833" y="6874"/>
                    <a:pt x="834" y="6874"/>
                  </a:cubicBezTo>
                  <a:cubicBezTo>
                    <a:pt x="2188" y="6591"/>
                    <a:pt x="8365" y="3882"/>
                    <a:pt x="8425" y="3837"/>
                  </a:cubicBezTo>
                  <a:cubicBezTo>
                    <a:pt x="8440" y="3807"/>
                    <a:pt x="8470" y="3777"/>
                    <a:pt x="8470" y="3748"/>
                  </a:cubicBezTo>
                  <a:cubicBezTo>
                    <a:pt x="8544" y="3376"/>
                    <a:pt x="8246" y="2587"/>
                    <a:pt x="7844" y="2110"/>
                  </a:cubicBezTo>
                  <a:cubicBezTo>
                    <a:pt x="7413" y="1604"/>
                    <a:pt x="6907" y="1158"/>
                    <a:pt x="6356" y="800"/>
                  </a:cubicBezTo>
                  <a:cubicBezTo>
                    <a:pt x="5614" y="318"/>
                    <a:pt x="4728" y="0"/>
                    <a:pt x="3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3"/>
          <p:cNvSpPr/>
          <p:nvPr/>
        </p:nvSpPr>
        <p:spPr>
          <a:xfrm rot="-5548138" flipH="1">
            <a:off x="8354034" y="1403481"/>
            <a:ext cx="1022880" cy="470018"/>
          </a:xfrm>
          <a:custGeom>
            <a:avLst/>
            <a:gdLst/>
            <a:ahLst/>
            <a:cxnLst/>
            <a:rect l="l" t="t" r="r" b="b"/>
            <a:pathLst>
              <a:path w="34902" h="14247" extrusionOk="0">
                <a:moveTo>
                  <a:pt x="0" y="14247"/>
                </a:moveTo>
                <a:cubicBezTo>
                  <a:pt x="968" y="10377"/>
                  <a:pt x="853" y="5678"/>
                  <a:pt x="3674" y="2857"/>
                </a:cubicBezTo>
                <a:cubicBezTo>
                  <a:pt x="6510" y="21"/>
                  <a:pt x="11473" y="-373"/>
                  <a:pt x="15430" y="286"/>
                </a:cubicBezTo>
                <a:cubicBezTo>
                  <a:pt x="22084" y="1394"/>
                  <a:pt x="31885" y="11830"/>
                  <a:pt x="34902" y="5797"/>
                </a:cubicBezTo>
              </a:path>
            </a:pathLst>
          </a:custGeom>
          <a:noFill/>
          <a:ln w="19050" cap="rnd" cmpd="sng">
            <a:solidFill>
              <a:schemeClr val="lt2"/>
            </a:solidFill>
            <a:prstDash val="dash"/>
            <a:round/>
            <a:headEnd type="none" w="med" len="med"/>
            <a:tailEnd type="none" w="med" len="med"/>
          </a:ln>
        </p:spPr>
      </p:sp>
      <p:grpSp>
        <p:nvGrpSpPr>
          <p:cNvPr id="114" name="Google Shape;114;p3"/>
          <p:cNvGrpSpPr/>
          <p:nvPr/>
        </p:nvGrpSpPr>
        <p:grpSpPr>
          <a:xfrm>
            <a:off x="8034046" y="4112422"/>
            <a:ext cx="695962" cy="688836"/>
            <a:chOff x="3256275" y="2438475"/>
            <a:chExt cx="434650" cy="430200"/>
          </a:xfrm>
        </p:grpSpPr>
        <p:sp>
          <p:nvSpPr>
            <p:cNvPr id="115" name="Google Shape;115;p3"/>
            <p:cNvSpPr/>
            <p:nvPr/>
          </p:nvSpPr>
          <p:spPr>
            <a:xfrm>
              <a:off x="3256275" y="2438475"/>
              <a:ext cx="434650" cy="430200"/>
            </a:xfrm>
            <a:custGeom>
              <a:avLst/>
              <a:gdLst/>
              <a:ahLst/>
              <a:cxnLst/>
              <a:rect l="l" t="t" r="r" b="b"/>
              <a:pathLst>
                <a:path w="17386" h="17208" extrusionOk="0">
                  <a:moveTo>
                    <a:pt x="7785" y="313"/>
                  </a:moveTo>
                  <a:cubicBezTo>
                    <a:pt x="8678" y="313"/>
                    <a:pt x="9646" y="834"/>
                    <a:pt x="9735" y="1236"/>
                  </a:cubicBezTo>
                  <a:cubicBezTo>
                    <a:pt x="9750" y="1296"/>
                    <a:pt x="9780" y="1430"/>
                    <a:pt x="9809" y="1757"/>
                  </a:cubicBezTo>
                  <a:cubicBezTo>
                    <a:pt x="9824" y="1831"/>
                    <a:pt x="9869" y="1891"/>
                    <a:pt x="9943" y="1891"/>
                  </a:cubicBezTo>
                  <a:cubicBezTo>
                    <a:pt x="10583" y="2010"/>
                    <a:pt x="11209" y="2204"/>
                    <a:pt x="11789" y="2486"/>
                  </a:cubicBezTo>
                  <a:cubicBezTo>
                    <a:pt x="11809" y="2496"/>
                    <a:pt x="11830" y="2501"/>
                    <a:pt x="11852" y="2501"/>
                  </a:cubicBezTo>
                  <a:cubicBezTo>
                    <a:pt x="11895" y="2501"/>
                    <a:pt x="11938" y="2481"/>
                    <a:pt x="11968" y="2442"/>
                  </a:cubicBezTo>
                  <a:cubicBezTo>
                    <a:pt x="12087" y="2308"/>
                    <a:pt x="12206" y="2189"/>
                    <a:pt x="12310" y="2070"/>
                  </a:cubicBezTo>
                  <a:cubicBezTo>
                    <a:pt x="12548" y="1817"/>
                    <a:pt x="12801" y="1683"/>
                    <a:pt x="13069" y="1683"/>
                  </a:cubicBezTo>
                  <a:cubicBezTo>
                    <a:pt x="13605" y="1683"/>
                    <a:pt x="14096" y="2233"/>
                    <a:pt x="14379" y="2739"/>
                  </a:cubicBezTo>
                  <a:cubicBezTo>
                    <a:pt x="14677" y="3290"/>
                    <a:pt x="14796" y="3900"/>
                    <a:pt x="14632" y="4153"/>
                  </a:cubicBezTo>
                  <a:cubicBezTo>
                    <a:pt x="14602" y="4198"/>
                    <a:pt x="14513" y="4302"/>
                    <a:pt x="14409" y="4451"/>
                  </a:cubicBezTo>
                  <a:cubicBezTo>
                    <a:pt x="14379" y="4496"/>
                    <a:pt x="14379" y="4570"/>
                    <a:pt x="14409" y="4630"/>
                  </a:cubicBezTo>
                  <a:cubicBezTo>
                    <a:pt x="14826" y="5195"/>
                    <a:pt x="15153" y="5806"/>
                    <a:pt x="15361" y="6461"/>
                  </a:cubicBezTo>
                  <a:cubicBezTo>
                    <a:pt x="15387" y="6525"/>
                    <a:pt x="15436" y="6568"/>
                    <a:pt x="15497" y="6568"/>
                  </a:cubicBezTo>
                  <a:cubicBezTo>
                    <a:pt x="15506" y="6568"/>
                    <a:pt x="15516" y="6567"/>
                    <a:pt x="15525" y="6565"/>
                  </a:cubicBezTo>
                  <a:cubicBezTo>
                    <a:pt x="15644" y="6565"/>
                    <a:pt x="15763" y="6565"/>
                    <a:pt x="15868" y="6550"/>
                  </a:cubicBezTo>
                  <a:lnTo>
                    <a:pt x="15927" y="6550"/>
                  </a:lnTo>
                  <a:cubicBezTo>
                    <a:pt x="16537" y="6550"/>
                    <a:pt x="16895" y="6877"/>
                    <a:pt x="16954" y="7488"/>
                  </a:cubicBezTo>
                  <a:cubicBezTo>
                    <a:pt x="17058" y="8396"/>
                    <a:pt x="16493" y="9557"/>
                    <a:pt x="16031" y="9661"/>
                  </a:cubicBezTo>
                  <a:cubicBezTo>
                    <a:pt x="15972" y="9676"/>
                    <a:pt x="15838" y="9691"/>
                    <a:pt x="15659" y="9720"/>
                  </a:cubicBezTo>
                  <a:cubicBezTo>
                    <a:pt x="15600" y="9735"/>
                    <a:pt x="15555" y="9780"/>
                    <a:pt x="15540" y="9840"/>
                  </a:cubicBezTo>
                  <a:cubicBezTo>
                    <a:pt x="15376" y="10480"/>
                    <a:pt x="15123" y="11090"/>
                    <a:pt x="14766" y="11655"/>
                  </a:cubicBezTo>
                  <a:cubicBezTo>
                    <a:pt x="14721" y="11730"/>
                    <a:pt x="14736" y="11804"/>
                    <a:pt x="14796" y="11864"/>
                  </a:cubicBezTo>
                  <a:cubicBezTo>
                    <a:pt x="14945" y="11998"/>
                    <a:pt x="15079" y="12117"/>
                    <a:pt x="15213" y="12236"/>
                  </a:cubicBezTo>
                  <a:cubicBezTo>
                    <a:pt x="15570" y="12578"/>
                    <a:pt x="15674" y="12936"/>
                    <a:pt x="15525" y="13323"/>
                  </a:cubicBezTo>
                  <a:cubicBezTo>
                    <a:pt x="15242" y="14022"/>
                    <a:pt x="14156" y="14632"/>
                    <a:pt x="13456" y="14632"/>
                  </a:cubicBezTo>
                  <a:cubicBezTo>
                    <a:pt x="13322" y="14632"/>
                    <a:pt x="13203" y="14603"/>
                    <a:pt x="13129" y="14558"/>
                  </a:cubicBezTo>
                  <a:cubicBezTo>
                    <a:pt x="13069" y="14513"/>
                    <a:pt x="12905" y="14394"/>
                    <a:pt x="12504" y="14067"/>
                  </a:cubicBezTo>
                  <a:cubicBezTo>
                    <a:pt x="12471" y="14051"/>
                    <a:pt x="12434" y="14039"/>
                    <a:pt x="12400" y="14039"/>
                  </a:cubicBezTo>
                  <a:cubicBezTo>
                    <a:pt x="12371" y="14039"/>
                    <a:pt x="12345" y="14047"/>
                    <a:pt x="12325" y="14067"/>
                  </a:cubicBezTo>
                  <a:cubicBezTo>
                    <a:pt x="11849" y="14365"/>
                    <a:pt x="11343" y="14603"/>
                    <a:pt x="10822" y="14781"/>
                  </a:cubicBezTo>
                  <a:cubicBezTo>
                    <a:pt x="10762" y="14811"/>
                    <a:pt x="10717" y="14856"/>
                    <a:pt x="10717" y="14930"/>
                  </a:cubicBezTo>
                  <a:cubicBezTo>
                    <a:pt x="10717" y="15332"/>
                    <a:pt x="10703" y="15615"/>
                    <a:pt x="10673" y="15764"/>
                  </a:cubicBezTo>
                  <a:cubicBezTo>
                    <a:pt x="10524" y="16538"/>
                    <a:pt x="9795" y="16895"/>
                    <a:pt x="9184" y="16895"/>
                  </a:cubicBezTo>
                  <a:cubicBezTo>
                    <a:pt x="8574" y="16895"/>
                    <a:pt x="7874" y="16553"/>
                    <a:pt x="7874" y="15585"/>
                  </a:cubicBezTo>
                  <a:cubicBezTo>
                    <a:pt x="7874" y="15511"/>
                    <a:pt x="7874" y="15421"/>
                    <a:pt x="7874" y="15317"/>
                  </a:cubicBezTo>
                  <a:cubicBezTo>
                    <a:pt x="7859" y="15243"/>
                    <a:pt x="7800" y="15183"/>
                    <a:pt x="7726" y="15168"/>
                  </a:cubicBezTo>
                  <a:cubicBezTo>
                    <a:pt x="6996" y="15109"/>
                    <a:pt x="6311" y="14915"/>
                    <a:pt x="5686" y="14632"/>
                  </a:cubicBezTo>
                  <a:cubicBezTo>
                    <a:pt x="5657" y="14618"/>
                    <a:pt x="5642" y="14618"/>
                    <a:pt x="5612" y="14618"/>
                  </a:cubicBezTo>
                  <a:cubicBezTo>
                    <a:pt x="5582" y="14618"/>
                    <a:pt x="5537" y="14632"/>
                    <a:pt x="5508" y="14647"/>
                  </a:cubicBezTo>
                  <a:cubicBezTo>
                    <a:pt x="5299" y="14856"/>
                    <a:pt x="5136" y="15005"/>
                    <a:pt x="5016" y="15079"/>
                  </a:cubicBezTo>
                  <a:cubicBezTo>
                    <a:pt x="4793" y="15228"/>
                    <a:pt x="4555" y="15302"/>
                    <a:pt x="4287" y="15302"/>
                  </a:cubicBezTo>
                  <a:cubicBezTo>
                    <a:pt x="3677" y="15302"/>
                    <a:pt x="3081" y="14900"/>
                    <a:pt x="2843" y="14335"/>
                  </a:cubicBezTo>
                  <a:cubicBezTo>
                    <a:pt x="2650" y="13858"/>
                    <a:pt x="2769" y="13382"/>
                    <a:pt x="3171" y="12980"/>
                  </a:cubicBezTo>
                  <a:cubicBezTo>
                    <a:pt x="3260" y="12891"/>
                    <a:pt x="3364" y="12787"/>
                    <a:pt x="3468" y="12653"/>
                  </a:cubicBezTo>
                  <a:cubicBezTo>
                    <a:pt x="3513" y="12608"/>
                    <a:pt x="3528" y="12549"/>
                    <a:pt x="3498" y="12489"/>
                  </a:cubicBezTo>
                  <a:cubicBezTo>
                    <a:pt x="3275" y="11953"/>
                    <a:pt x="3067" y="11358"/>
                    <a:pt x="2903" y="10762"/>
                  </a:cubicBezTo>
                  <a:cubicBezTo>
                    <a:pt x="2873" y="10688"/>
                    <a:pt x="2814" y="10643"/>
                    <a:pt x="2754" y="10643"/>
                  </a:cubicBezTo>
                  <a:lnTo>
                    <a:pt x="2590" y="10643"/>
                  </a:lnTo>
                  <a:cubicBezTo>
                    <a:pt x="2069" y="10643"/>
                    <a:pt x="1712" y="10628"/>
                    <a:pt x="1519" y="10599"/>
                  </a:cubicBezTo>
                  <a:cubicBezTo>
                    <a:pt x="700" y="10435"/>
                    <a:pt x="328" y="9631"/>
                    <a:pt x="387" y="8961"/>
                  </a:cubicBezTo>
                  <a:cubicBezTo>
                    <a:pt x="447" y="8396"/>
                    <a:pt x="819" y="7800"/>
                    <a:pt x="1697" y="7800"/>
                  </a:cubicBezTo>
                  <a:cubicBezTo>
                    <a:pt x="1846" y="7800"/>
                    <a:pt x="2054" y="7785"/>
                    <a:pt x="2278" y="7771"/>
                  </a:cubicBezTo>
                  <a:cubicBezTo>
                    <a:pt x="2367" y="7771"/>
                    <a:pt x="2426" y="7711"/>
                    <a:pt x="2426" y="7622"/>
                  </a:cubicBezTo>
                  <a:cubicBezTo>
                    <a:pt x="2426" y="6877"/>
                    <a:pt x="2501" y="6193"/>
                    <a:pt x="2665" y="5582"/>
                  </a:cubicBezTo>
                  <a:cubicBezTo>
                    <a:pt x="2680" y="5523"/>
                    <a:pt x="2665" y="5478"/>
                    <a:pt x="2620" y="5434"/>
                  </a:cubicBezTo>
                  <a:cubicBezTo>
                    <a:pt x="2426" y="5225"/>
                    <a:pt x="2278" y="5061"/>
                    <a:pt x="2203" y="4942"/>
                  </a:cubicBezTo>
                  <a:cubicBezTo>
                    <a:pt x="1920" y="4526"/>
                    <a:pt x="1891" y="3990"/>
                    <a:pt x="2159" y="3499"/>
                  </a:cubicBezTo>
                  <a:cubicBezTo>
                    <a:pt x="2426" y="3007"/>
                    <a:pt x="2903" y="2680"/>
                    <a:pt x="3394" y="2680"/>
                  </a:cubicBezTo>
                  <a:cubicBezTo>
                    <a:pt x="3662" y="2680"/>
                    <a:pt x="3915" y="2769"/>
                    <a:pt x="4153" y="2963"/>
                  </a:cubicBezTo>
                  <a:cubicBezTo>
                    <a:pt x="4183" y="2985"/>
                    <a:pt x="4216" y="2996"/>
                    <a:pt x="4250" y="2996"/>
                  </a:cubicBezTo>
                  <a:cubicBezTo>
                    <a:pt x="4283" y="2996"/>
                    <a:pt x="4317" y="2985"/>
                    <a:pt x="4347" y="2963"/>
                  </a:cubicBezTo>
                  <a:cubicBezTo>
                    <a:pt x="4942" y="2501"/>
                    <a:pt x="5671" y="2174"/>
                    <a:pt x="6535" y="1995"/>
                  </a:cubicBezTo>
                  <a:cubicBezTo>
                    <a:pt x="6609" y="1965"/>
                    <a:pt x="6654" y="1906"/>
                    <a:pt x="6654" y="1831"/>
                  </a:cubicBezTo>
                  <a:cubicBezTo>
                    <a:pt x="6639" y="1683"/>
                    <a:pt x="6639" y="1534"/>
                    <a:pt x="6639" y="1415"/>
                  </a:cubicBezTo>
                  <a:cubicBezTo>
                    <a:pt x="6624" y="1072"/>
                    <a:pt x="6698" y="804"/>
                    <a:pt x="6877" y="611"/>
                  </a:cubicBezTo>
                  <a:cubicBezTo>
                    <a:pt x="7130" y="358"/>
                    <a:pt x="7517" y="313"/>
                    <a:pt x="7785" y="313"/>
                  </a:cubicBezTo>
                  <a:close/>
                  <a:moveTo>
                    <a:pt x="7785" y="1"/>
                  </a:moveTo>
                  <a:cubicBezTo>
                    <a:pt x="7309" y="1"/>
                    <a:pt x="6922" y="135"/>
                    <a:pt x="6654" y="402"/>
                  </a:cubicBezTo>
                  <a:cubicBezTo>
                    <a:pt x="6416" y="641"/>
                    <a:pt x="6311" y="983"/>
                    <a:pt x="6326" y="1415"/>
                  </a:cubicBezTo>
                  <a:cubicBezTo>
                    <a:pt x="6326" y="1519"/>
                    <a:pt x="6326" y="1608"/>
                    <a:pt x="6326" y="1712"/>
                  </a:cubicBezTo>
                  <a:cubicBezTo>
                    <a:pt x="5523" y="1906"/>
                    <a:pt x="4823" y="2218"/>
                    <a:pt x="4242" y="2650"/>
                  </a:cubicBezTo>
                  <a:cubicBezTo>
                    <a:pt x="3989" y="2457"/>
                    <a:pt x="3692" y="2367"/>
                    <a:pt x="3394" y="2367"/>
                  </a:cubicBezTo>
                  <a:cubicBezTo>
                    <a:pt x="2799" y="2367"/>
                    <a:pt x="2203" y="2754"/>
                    <a:pt x="1876" y="3365"/>
                  </a:cubicBezTo>
                  <a:cubicBezTo>
                    <a:pt x="1578" y="3945"/>
                    <a:pt x="1593" y="4600"/>
                    <a:pt x="1950" y="5121"/>
                  </a:cubicBezTo>
                  <a:cubicBezTo>
                    <a:pt x="2025" y="5240"/>
                    <a:pt x="2159" y="5389"/>
                    <a:pt x="2337" y="5582"/>
                  </a:cubicBezTo>
                  <a:cubicBezTo>
                    <a:pt x="2188" y="6163"/>
                    <a:pt x="2129" y="6788"/>
                    <a:pt x="2114" y="7473"/>
                  </a:cubicBezTo>
                  <a:cubicBezTo>
                    <a:pt x="1950" y="7488"/>
                    <a:pt x="1801" y="7488"/>
                    <a:pt x="1697" y="7488"/>
                  </a:cubicBezTo>
                  <a:cubicBezTo>
                    <a:pt x="611" y="7488"/>
                    <a:pt x="149" y="8262"/>
                    <a:pt x="90" y="8932"/>
                  </a:cubicBezTo>
                  <a:cubicBezTo>
                    <a:pt x="0" y="9750"/>
                    <a:pt x="462" y="10718"/>
                    <a:pt x="1459" y="10896"/>
                  </a:cubicBezTo>
                  <a:cubicBezTo>
                    <a:pt x="1667" y="10941"/>
                    <a:pt x="2039" y="10956"/>
                    <a:pt x="2590" y="10956"/>
                  </a:cubicBezTo>
                  <a:lnTo>
                    <a:pt x="2635" y="10956"/>
                  </a:lnTo>
                  <a:cubicBezTo>
                    <a:pt x="2784" y="11507"/>
                    <a:pt x="2977" y="12028"/>
                    <a:pt x="3171" y="12519"/>
                  </a:cubicBezTo>
                  <a:cubicBezTo>
                    <a:pt x="3096" y="12608"/>
                    <a:pt x="3022" y="12683"/>
                    <a:pt x="2947" y="12757"/>
                  </a:cubicBezTo>
                  <a:cubicBezTo>
                    <a:pt x="2456" y="13248"/>
                    <a:pt x="2307" y="13873"/>
                    <a:pt x="2560" y="14454"/>
                  </a:cubicBezTo>
                  <a:cubicBezTo>
                    <a:pt x="2828" y="15124"/>
                    <a:pt x="3558" y="15615"/>
                    <a:pt x="4287" y="15615"/>
                  </a:cubicBezTo>
                  <a:cubicBezTo>
                    <a:pt x="4615" y="15615"/>
                    <a:pt x="4927" y="15511"/>
                    <a:pt x="5195" y="15332"/>
                  </a:cubicBezTo>
                  <a:cubicBezTo>
                    <a:pt x="5299" y="15258"/>
                    <a:pt x="5448" y="15139"/>
                    <a:pt x="5642" y="14945"/>
                  </a:cubicBezTo>
                  <a:cubicBezTo>
                    <a:pt x="6237" y="15213"/>
                    <a:pt x="6877" y="15392"/>
                    <a:pt x="7562" y="15466"/>
                  </a:cubicBezTo>
                  <a:cubicBezTo>
                    <a:pt x="7562" y="15511"/>
                    <a:pt x="7562" y="15555"/>
                    <a:pt x="7562" y="15585"/>
                  </a:cubicBezTo>
                  <a:cubicBezTo>
                    <a:pt x="7562" y="16701"/>
                    <a:pt x="8380" y="17208"/>
                    <a:pt x="9184" y="17208"/>
                  </a:cubicBezTo>
                  <a:cubicBezTo>
                    <a:pt x="9928" y="17208"/>
                    <a:pt x="10792" y="16776"/>
                    <a:pt x="10970" y="15823"/>
                  </a:cubicBezTo>
                  <a:cubicBezTo>
                    <a:pt x="11000" y="15660"/>
                    <a:pt x="11030" y="15406"/>
                    <a:pt x="11030" y="15034"/>
                  </a:cubicBezTo>
                  <a:cubicBezTo>
                    <a:pt x="11506" y="14871"/>
                    <a:pt x="11953" y="14647"/>
                    <a:pt x="12385" y="14379"/>
                  </a:cubicBezTo>
                  <a:cubicBezTo>
                    <a:pt x="12682" y="14618"/>
                    <a:pt x="12876" y="14766"/>
                    <a:pt x="12965" y="14826"/>
                  </a:cubicBezTo>
                  <a:cubicBezTo>
                    <a:pt x="13084" y="14900"/>
                    <a:pt x="13248" y="14945"/>
                    <a:pt x="13456" y="14945"/>
                  </a:cubicBezTo>
                  <a:cubicBezTo>
                    <a:pt x="14260" y="14945"/>
                    <a:pt x="15481" y="14275"/>
                    <a:pt x="15808" y="13442"/>
                  </a:cubicBezTo>
                  <a:cubicBezTo>
                    <a:pt x="15957" y="13084"/>
                    <a:pt x="16002" y="12549"/>
                    <a:pt x="15421" y="12013"/>
                  </a:cubicBezTo>
                  <a:cubicBezTo>
                    <a:pt x="15317" y="11923"/>
                    <a:pt x="15213" y="11819"/>
                    <a:pt x="15094" y="11715"/>
                  </a:cubicBezTo>
                  <a:cubicBezTo>
                    <a:pt x="15421" y="11179"/>
                    <a:pt x="15659" y="10614"/>
                    <a:pt x="15808" y="10018"/>
                  </a:cubicBezTo>
                  <a:cubicBezTo>
                    <a:pt x="15942" y="9988"/>
                    <a:pt x="16046" y="9973"/>
                    <a:pt x="16106" y="9973"/>
                  </a:cubicBezTo>
                  <a:cubicBezTo>
                    <a:pt x="16761" y="9825"/>
                    <a:pt x="17386" y="8485"/>
                    <a:pt x="17267" y="7458"/>
                  </a:cubicBezTo>
                  <a:cubicBezTo>
                    <a:pt x="17177" y="6684"/>
                    <a:pt x="16701" y="6252"/>
                    <a:pt x="15927" y="6252"/>
                  </a:cubicBezTo>
                  <a:lnTo>
                    <a:pt x="15629" y="6252"/>
                  </a:lnTo>
                  <a:cubicBezTo>
                    <a:pt x="15406" y="5642"/>
                    <a:pt x="15108" y="5076"/>
                    <a:pt x="14736" y="4540"/>
                  </a:cubicBezTo>
                  <a:cubicBezTo>
                    <a:pt x="14811" y="4436"/>
                    <a:pt x="14870" y="4362"/>
                    <a:pt x="14900" y="4317"/>
                  </a:cubicBezTo>
                  <a:cubicBezTo>
                    <a:pt x="15153" y="3900"/>
                    <a:pt x="14960" y="3156"/>
                    <a:pt x="14647" y="2591"/>
                  </a:cubicBezTo>
                  <a:cubicBezTo>
                    <a:pt x="14230" y="1831"/>
                    <a:pt x="13635" y="1370"/>
                    <a:pt x="13069" y="1370"/>
                  </a:cubicBezTo>
                  <a:cubicBezTo>
                    <a:pt x="12712" y="1370"/>
                    <a:pt x="12385" y="1534"/>
                    <a:pt x="12087" y="1861"/>
                  </a:cubicBezTo>
                  <a:cubicBezTo>
                    <a:pt x="11997" y="1951"/>
                    <a:pt x="11908" y="2055"/>
                    <a:pt x="11819" y="2159"/>
                  </a:cubicBezTo>
                  <a:cubicBezTo>
                    <a:pt x="11283" y="1906"/>
                    <a:pt x="10703" y="1727"/>
                    <a:pt x="10107" y="1608"/>
                  </a:cubicBezTo>
                  <a:cubicBezTo>
                    <a:pt x="10077" y="1400"/>
                    <a:pt x="10062" y="1251"/>
                    <a:pt x="10048" y="1176"/>
                  </a:cubicBezTo>
                  <a:cubicBezTo>
                    <a:pt x="9899" y="522"/>
                    <a:pt x="8693" y="1"/>
                    <a:pt x="778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374975" y="2552275"/>
              <a:ext cx="211400" cy="196575"/>
            </a:xfrm>
            <a:custGeom>
              <a:avLst/>
              <a:gdLst/>
              <a:ahLst/>
              <a:cxnLst/>
              <a:rect l="l" t="t" r="r" b="b"/>
              <a:pathLst>
                <a:path w="8456" h="7863" extrusionOk="0">
                  <a:moveTo>
                    <a:pt x="4019" y="316"/>
                  </a:moveTo>
                  <a:cubicBezTo>
                    <a:pt x="5568" y="316"/>
                    <a:pt x="6922" y="1135"/>
                    <a:pt x="7562" y="2444"/>
                  </a:cubicBezTo>
                  <a:cubicBezTo>
                    <a:pt x="8128" y="3650"/>
                    <a:pt x="7979" y="4960"/>
                    <a:pt x="7145" y="5972"/>
                  </a:cubicBezTo>
                  <a:cubicBezTo>
                    <a:pt x="6342" y="6984"/>
                    <a:pt x="5166" y="7565"/>
                    <a:pt x="3945" y="7565"/>
                  </a:cubicBezTo>
                  <a:cubicBezTo>
                    <a:pt x="2739" y="7565"/>
                    <a:pt x="1712" y="6999"/>
                    <a:pt x="1325" y="6121"/>
                  </a:cubicBezTo>
                  <a:cubicBezTo>
                    <a:pt x="879" y="5079"/>
                    <a:pt x="328" y="2951"/>
                    <a:pt x="1191" y="1566"/>
                  </a:cubicBezTo>
                  <a:cubicBezTo>
                    <a:pt x="1697" y="777"/>
                    <a:pt x="2591" y="361"/>
                    <a:pt x="3871" y="316"/>
                  </a:cubicBezTo>
                  <a:close/>
                  <a:moveTo>
                    <a:pt x="4021" y="1"/>
                  </a:moveTo>
                  <a:cubicBezTo>
                    <a:pt x="3966" y="1"/>
                    <a:pt x="3911" y="1"/>
                    <a:pt x="3856" y="3"/>
                  </a:cubicBezTo>
                  <a:cubicBezTo>
                    <a:pt x="2471" y="48"/>
                    <a:pt x="1489" y="524"/>
                    <a:pt x="938" y="1403"/>
                  </a:cubicBezTo>
                  <a:cubicBezTo>
                    <a:pt x="1" y="2891"/>
                    <a:pt x="566" y="5154"/>
                    <a:pt x="1042" y="6255"/>
                  </a:cubicBezTo>
                  <a:cubicBezTo>
                    <a:pt x="1474" y="7237"/>
                    <a:pt x="2620" y="7863"/>
                    <a:pt x="3945" y="7863"/>
                  </a:cubicBezTo>
                  <a:cubicBezTo>
                    <a:pt x="5270" y="7863"/>
                    <a:pt x="6520" y="7252"/>
                    <a:pt x="7398" y="6181"/>
                  </a:cubicBezTo>
                  <a:cubicBezTo>
                    <a:pt x="8291" y="5064"/>
                    <a:pt x="8455" y="3620"/>
                    <a:pt x="7830" y="2311"/>
                  </a:cubicBezTo>
                  <a:cubicBezTo>
                    <a:pt x="7152" y="883"/>
                    <a:pt x="5707" y="1"/>
                    <a:pt x="402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472100" y="2780825"/>
              <a:ext cx="14175" cy="23350"/>
            </a:xfrm>
            <a:custGeom>
              <a:avLst/>
              <a:gdLst/>
              <a:ahLst/>
              <a:cxnLst/>
              <a:rect l="l" t="t" r="r" b="b"/>
              <a:pathLst>
                <a:path w="567" h="934" extrusionOk="0">
                  <a:moveTo>
                    <a:pt x="422" y="1"/>
                  </a:moveTo>
                  <a:cubicBezTo>
                    <a:pt x="400" y="1"/>
                    <a:pt x="378" y="5"/>
                    <a:pt x="358" y="16"/>
                  </a:cubicBezTo>
                  <a:cubicBezTo>
                    <a:pt x="75" y="194"/>
                    <a:pt x="1" y="566"/>
                    <a:pt x="164" y="849"/>
                  </a:cubicBezTo>
                  <a:cubicBezTo>
                    <a:pt x="198" y="904"/>
                    <a:pt x="267" y="934"/>
                    <a:pt x="335" y="934"/>
                  </a:cubicBezTo>
                  <a:cubicBezTo>
                    <a:pt x="414" y="934"/>
                    <a:pt x="491" y="893"/>
                    <a:pt x="507" y="804"/>
                  </a:cubicBezTo>
                  <a:cubicBezTo>
                    <a:pt x="536" y="581"/>
                    <a:pt x="551" y="358"/>
                    <a:pt x="566" y="135"/>
                  </a:cubicBezTo>
                  <a:cubicBezTo>
                    <a:pt x="566" y="54"/>
                    <a:pt x="495" y="1"/>
                    <a:pt x="42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3365675" y="2755875"/>
              <a:ext cx="23375" cy="20350"/>
            </a:xfrm>
            <a:custGeom>
              <a:avLst/>
              <a:gdLst/>
              <a:ahLst/>
              <a:cxnLst/>
              <a:rect l="l" t="t" r="r" b="b"/>
              <a:pathLst>
                <a:path w="935" h="814" extrusionOk="0">
                  <a:moveTo>
                    <a:pt x="669" y="1"/>
                  </a:moveTo>
                  <a:cubicBezTo>
                    <a:pt x="664" y="1"/>
                    <a:pt x="660" y="1"/>
                    <a:pt x="655" y="1"/>
                  </a:cubicBezTo>
                  <a:cubicBezTo>
                    <a:pt x="283" y="31"/>
                    <a:pt x="0" y="284"/>
                    <a:pt x="45" y="671"/>
                  </a:cubicBezTo>
                  <a:cubicBezTo>
                    <a:pt x="64" y="758"/>
                    <a:pt x="165" y="814"/>
                    <a:pt x="254" y="814"/>
                  </a:cubicBezTo>
                  <a:cubicBezTo>
                    <a:pt x="302" y="814"/>
                    <a:pt x="346" y="797"/>
                    <a:pt x="373" y="761"/>
                  </a:cubicBezTo>
                  <a:cubicBezTo>
                    <a:pt x="492" y="612"/>
                    <a:pt x="581" y="448"/>
                    <a:pt x="760" y="374"/>
                  </a:cubicBezTo>
                  <a:cubicBezTo>
                    <a:pt x="934" y="301"/>
                    <a:pt x="853" y="1"/>
                    <a:pt x="66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3337025" y="2652825"/>
              <a:ext cx="25325" cy="12975"/>
            </a:xfrm>
            <a:custGeom>
              <a:avLst/>
              <a:gdLst/>
              <a:ahLst/>
              <a:cxnLst/>
              <a:rect l="l" t="t" r="r" b="b"/>
              <a:pathLst>
                <a:path w="1013" h="519" extrusionOk="0">
                  <a:moveTo>
                    <a:pt x="759" y="0"/>
                  </a:moveTo>
                  <a:cubicBezTo>
                    <a:pt x="581" y="15"/>
                    <a:pt x="372" y="30"/>
                    <a:pt x="194" y="90"/>
                  </a:cubicBezTo>
                  <a:cubicBezTo>
                    <a:pt x="0" y="179"/>
                    <a:pt x="15" y="402"/>
                    <a:pt x="194" y="477"/>
                  </a:cubicBezTo>
                  <a:cubicBezTo>
                    <a:pt x="260" y="506"/>
                    <a:pt x="329" y="518"/>
                    <a:pt x="399" y="518"/>
                  </a:cubicBezTo>
                  <a:cubicBezTo>
                    <a:pt x="581" y="518"/>
                    <a:pt x="764" y="431"/>
                    <a:pt x="893" y="313"/>
                  </a:cubicBezTo>
                  <a:cubicBezTo>
                    <a:pt x="1012" y="209"/>
                    <a:pt x="923" y="0"/>
                    <a:pt x="75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3345975" y="2542275"/>
              <a:ext cx="26800" cy="21025"/>
            </a:xfrm>
            <a:custGeom>
              <a:avLst/>
              <a:gdLst/>
              <a:ahLst/>
              <a:cxnLst/>
              <a:rect l="l" t="t" r="r" b="b"/>
              <a:pathLst>
                <a:path w="1072" h="841" extrusionOk="0">
                  <a:moveTo>
                    <a:pt x="209" y="0"/>
                  </a:moveTo>
                  <a:cubicBezTo>
                    <a:pt x="107" y="0"/>
                    <a:pt x="1" y="98"/>
                    <a:pt x="44" y="195"/>
                  </a:cubicBezTo>
                  <a:cubicBezTo>
                    <a:pt x="104" y="359"/>
                    <a:pt x="178" y="522"/>
                    <a:pt x="312" y="627"/>
                  </a:cubicBezTo>
                  <a:cubicBezTo>
                    <a:pt x="446" y="746"/>
                    <a:pt x="595" y="805"/>
                    <a:pt x="774" y="835"/>
                  </a:cubicBezTo>
                  <a:cubicBezTo>
                    <a:pt x="788" y="839"/>
                    <a:pt x="802" y="840"/>
                    <a:pt x="815" y="840"/>
                  </a:cubicBezTo>
                  <a:cubicBezTo>
                    <a:pt x="972" y="840"/>
                    <a:pt x="1072" y="618"/>
                    <a:pt x="908" y="522"/>
                  </a:cubicBezTo>
                  <a:cubicBezTo>
                    <a:pt x="684" y="418"/>
                    <a:pt x="461" y="240"/>
                    <a:pt x="312" y="46"/>
                  </a:cubicBezTo>
                  <a:cubicBezTo>
                    <a:pt x="284" y="14"/>
                    <a:pt x="247" y="0"/>
                    <a:pt x="20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3452225" y="2495325"/>
              <a:ext cx="15425" cy="29925"/>
            </a:xfrm>
            <a:custGeom>
              <a:avLst/>
              <a:gdLst/>
              <a:ahLst/>
              <a:cxnLst/>
              <a:rect l="l" t="t" r="r" b="b"/>
              <a:pathLst>
                <a:path w="617" h="1197" extrusionOk="0">
                  <a:moveTo>
                    <a:pt x="194" y="1"/>
                  </a:moveTo>
                  <a:cubicBezTo>
                    <a:pt x="95" y="1"/>
                    <a:pt x="0" y="99"/>
                    <a:pt x="21" y="227"/>
                  </a:cubicBezTo>
                  <a:cubicBezTo>
                    <a:pt x="81" y="480"/>
                    <a:pt x="185" y="733"/>
                    <a:pt x="200" y="1001"/>
                  </a:cubicBezTo>
                  <a:cubicBezTo>
                    <a:pt x="200" y="1133"/>
                    <a:pt x="294" y="1197"/>
                    <a:pt x="391" y="1197"/>
                  </a:cubicBezTo>
                  <a:cubicBezTo>
                    <a:pt x="491" y="1197"/>
                    <a:pt x="594" y="1130"/>
                    <a:pt x="602" y="1001"/>
                  </a:cubicBezTo>
                  <a:cubicBezTo>
                    <a:pt x="617" y="659"/>
                    <a:pt x="572" y="302"/>
                    <a:pt x="304" y="49"/>
                  </a:cubicBezTo>
                  <a:cubicBezTo>
                    <a:pt x="271" y="15"/>
                    <a:pt x="232" y="1"/>
                    <a:pt x="1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3562200" y="2532375"/>
              <a:ext cx="18050" cy="18050"/>
            </a:xfrm>
            <a:custGeom>
              <a:avLst/>
              <a:gdLst/>
              <a:ahLst/>
              <a:cxnLst/>
              <a:rect l="l" t="t" r="r" b="b"/>
              <a:pathLst>
                <a:path w="722" h="722" extrusionOk="0">
                  <a:moveTo>
                    <a:pt x="559" y="1"/>
                  </a:moveTo>
                  <a:cubicBezTo>
                    <a:pt x="511" y="1"/>
                    <a:pt x="462" y="22"/>
                    <a:pt x="430" y="70"/>
                  </a:cubicBezTo>
                  <a:cubicBezTo>
                    <a:pt x="326" y="204"/>
                    <a:pt x="237" y="323"/>
                    <a:pt x="118" y="442"/>
                  </a:cubicBezTo>
                  <a:cubicBezTo>
                    <a:pt x="1" y="559"/>
                    <a:pt x="113" y="721"/>
                    <a:pt x="246" y="721"/>
                  </a:cubicBezTo>
                  <a:cubicBezTo>
                    <a:pt x="283" y="721"/>
                    <a:pt x="321" y="709"/>
                    <a:pt x="356" y="680"/>
                  </a:cubicBezTo>
                  <a:cubicBezTo>
                    <a:pt x="520" y="531"/>
                    <a:pt x="624" y="383"/>
                    <a:pt x="683" y="174"/>
                  </a:cubicBezTo>
                  <a:cubicBezTo>
                    <a:pt x="722" y="69"/>
                    <a:pt x="643" y="1"/>
                    <a:pt x="5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000" y="2634900"/>
              <a:ext cx="28050" cy="12000"/>
            </a:xfrm>
            <a:custGeom>
              <a:avLst/>
              <a:gdLst/>
              <a:ahLst/>
              <a:cxnLst/>
              <a:rect l="l" t="t" r="r" b="b"/>
              <a:pathLst>
                <a:path w="1122" h="480" extrusionOk="0">
                  <a:moveTo>
                    <a:pt x="303" y="1"/>
                  </a:moveTo>
                  <a:cubicBezTo>
                    <a:pt x="124" y="1"/>
                    <a:pt x="0" y="246"/>
                    <a:pt x="184" y="330"/>
                  </a:cubicBezTo>
                  <a:cubicBezTo>
                    <a:pt x="367" y="416"/>
                    <a:pt x="542" y="479"/>
                    <a:pt x="726" y="479"/>
                  </a:cubicBezTo>
                  <a:cubicBezTo>
                    <a:pt x="797" y="479"/>
                    <a:pt x="868" y="470"/>
                    <a:pt x="943" y="449"/>
                  </a:cubicBezTo>
                  <a:cubicBezTo>
                    <a:pt x="1121" y="405"/>
                    <a:pt x="1106" y="167"/>
                    <a:pt x="943" y="107"/>
                  </a:cubicBezTo>
                  <a:cubicBezTo>
                    <a:pt x="749" y="62"/>
                    <a:pt x="541" y="47"/>
                    <a:pt x="332" y="3"/>
                  </a:cubicBezTo>
                  <a:cubicBezTo>
                    <a:pt x="322" y="1"/>
                    <a:pt x="312" y="1"/>
                    <a:pt x="3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577775" y="2737600"/>
              <a:ext cx="22350" cy="20250"/>
            </a:xfrm>
            <a:custGeom>
              <a:avLst/>
              <a:gdLst/>
              <a:ahLst/>
              <a:cxnLst/>
              <a:rect l="l" t="t" r="r" b="b"/>
              <a:pathLst>
                <a:path w="894" h="810" extrusionOk="0">
                  <a:moveTo>
                    <a:pt x="253" y="1"/>
                  </a:moveTo>
                  <a:cubicBezTo>
                    <a:pt x="129" y="1"/>
                    <a:pt x="1" y="123"/>
                    <a:pt x="31" y="271"/>
                  </a:cubicBezTo>
                  <a:cubicBezTo>
                    <a:pt x="60" y="405"/>
                    <a:pt x="135" y="524"/>
                    <a:pt x="224" y="643"/>
                  </a:cubicBezTo>
                  <a:cubicBezTo>
                    <a:pt x="329" y="761"/>
                    <a:pt x="433" y="810"/>
                    <a:pt x="588" y="810"/>
                  </a:cubicBezTo>
                  <a:cubicBezTo>
                    <a:pt x="610" y="810"/>
                    <a:pt x="632" y="809"/>
                    <a:pt x="656" y="807"/>
                  </a:cubicBezTo>
                  <a:cubicBezTo>
                    <a:pt x="819" y="792"/>
                    <a:pt x="894" y="613"/>
                    <a:pt x="790" y="494"/>
                  </a:cubicBezTo>
                  <a:cubicBezTo>
                    <a:pt x="715" y="420"/>
                    <a:pt x="686" y="345"/>
                    <a:pt x="581" y="286"/>
                  </a:cubicBezTo>
                  <a:cubicBezTo>
                    <a:pt x="507" y="241"/>
                    <a:pt x="462" y="182"/>
                    <a:pt x="418" y="107"/>
                  </a:cubicBezTo>
                  <a:cubicBezTo>
                    <a:pt x="378" y="32"/>
                    <a:pt x="316" y="1"/>
                    <a:pt x="2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3"/>
          <p:cNvSpPr/>
          <p:nvPr/>
        </p:nvSpPr>
        <p:spPr>
          <a:xfrm>
            <a:off x="8200025" y="2259475"/>
            <a:ext cx="695950" cy="723754"/>
          </a:xfrm>
          <a:custGeom>
            <a:avLst/>
            <a:gdLst/>
            <a:ahLst/>
            <a:cxnLst/>
            <a:rect l="l" t="t" r="r" b="b"/>
            <a:pathLst>
              <a:path w="12966" h="13484" extrusionOk="0">
                <a:moveTo>
                  <a:pt x="5776" y="656"/>
                </a:moveTo>
                <a:cubicBezTo>
                  <a:pt x="6252" y="1385"/>
                  <a:pt x="6892" y="2040"/>
                  <a:pt x="7443" y="2695"/>
                </a:cubicBezTo>
                <a:cubicBezTo>
                  <a:pt x="8053" y="3424"/>
                  <a:pt x="8679" y="4154"/>
                  <a:pt x="9289" y="4883"/>
                </a:cubicBezTo>
                <a:cubicBezTo>
                  <a:pt x="10331" y="6119"/>
                  <a:pt x="11298" y="7607"/>
                  <a:pt x="12534" y="8679"/>
                </a:cubicBezTo>
                <a:cubicBezTo>
                  <a:pt x="10331" y="8158"/>
                  <a:pt x="8128" y="7458"/>
                  <a:pt x="5880" y="7101"/>
                </a:cubicBezTo>
                <a:cubicBezTo>
                  <a:pt x="5880" y="6535"/>
                  <a:pt x="5865" y="6044"/>
                  <a:pt x="5880" y="5523"/>
                </a:cubicBezTo>
                <a:cubicBezTo>
                  <a:pt x="5895" y="5032"/>
                  <a:pt x="5925" y="4541"/>
                  <a:pt x="5910" y="4050"/>
                </a:cubicBezTo>
                <a:cubicBezTo>
                  <a:pt x="5865" y="2918"/>
                  <a:pt x="5776" y="1787"/>
                  <a:pt x="5776" y="656"/>
                </a:cubicBezTo>
                <a:close/>
                <a:moveTo>
                  <a:pt x="5523" y="388"/>
                </a:moveTo>
                <a:cubicBezTo>
                  <a:pt x="5255" y="1415"/>
                  <a:pt x="5478" y="2621"/>
                  <a:pt x="5508" y="3663"/>
                </a:cubicBezTo>
                <a:cubicBezTo>
                  <a:pt x="5538" y="4288"/>
                  <a:pt x="5538" y="4913"/>
                  <a:pt x="5553" y="5538"/>
                </a:cubicBezTo>
                <a:cubicBezTo>
                  <a:pt x="5553" y="5851"/>
                  <a:pt x="5344" y="7265"/>
                  <a:pt x="5717" y="7428"/>
                </a:cubicBezTo>
                <a:cubicBezTo>
                  <a:pt x="6863" y="7920"/>
                  <a:pt x="8232" y="8083"/>
                  <a:pt x="9438" y="8381"/>
                </a:cubicBezTo>
                <a:cubicBezTo>
                  <a:pt x="10242" y="8589"/>
                  <a:pt x="11298" y="9021"/>
                  <a:pt x="12192" y="9051"/>
                </a:cubicBezTo>
                <a:cubicBezTo>
                  <a:pt x="11403" y="9587"/>
                  <a:pt x="10673" y="10331"/>
                  <a:pt x="9974" y="10926"/>
                </a:cubicBezTo>
                <a:cubicBezTo>
                  <a:pt x="9110" y="11656"/>
                  <a:pt x="8173" y="12340"/>
                  <a:pt x="7399" y="13144"/>
                </a:cubicBezTo>
                <a:cubicBezTo>
                  <a:pt x="6907" y="12296"/>
                  <a:pt x="6148" y="11552"/>
                  <a:pt x="5523" y="10792"/>
                </a:cubicBezTo>
                <a:cubicBezTo>
                  <a:pt x="4913" y="10063"/>
                  <a:pt x="4302" y="9334"/>
                  <a:pt x="3677" y="8604"/>
                </a:cubicBezTo>
                <a:cubicBezTo>
                  <a:pt x="2621" y="7339"/>
                  <a:pt x="1608" y="5776"/>
                  <a:pt x="328" y="4704"/>
                </a:cubicBezTo>
                <a:cubicBezTo>
                  <a:pt x="1311" y="4184"/>
                  <a:pt x="2159" y="3261"/>
                  <a:pt x="3008" y="2561"/>
                </a:cubicBezTo>
                <a:cubicBezTo>
                  <a:pt x="3841" y="1847"/>
                  <a:pt x="4764" y="1177"/>
                  <a:pt x="5523" y="388"/>
                </a:cubicBezTo>
                <a:close/>
                <a:moveTo>
                  <a:pt x="5605" y="0"/>
                </a:moveTo>
                <a:cubicBezTo>
                  <a:pt x="5582" y="0"/>
                  <a:pt x="5559" y="5"/>
                  <a:pt x="5538" y="16"/>
                </a:cubicBezTo>
                <a:cubicBezTo>
                  <a:pt x="4436" y="730"/>
                  <a:pt x="3439" y="1683"/>
                  <a:pt x="2427" y="2516"/>
                </a:cubicBezTo>
                <a:cubicBezTo>
                  <a:pt x="1638" y="3171"/>
                  <a:pt x="671" y="3796"/>
                  <a:pt x="60" y="4630"/>
                </a:cubicBezTo>
                <a:cubicBezTo>
                  <a:pt x="16" y="4675"/>
                  <a:pt x="1" y="4719"/>
                  <a:pt x="31" y="4779"/>
                </a:cubicBezTo>
                <a:cubicBezTo>
                  <a:pt x="879" y="6357"/>
                  <a:pt x="2353" y="7711"/>
                  <a:pt x="3484" y="9081"/>
                </a:cubicBezTo>
                <a:cubicBezTo>
                  <a:pt x="4124" y="9870"/>
                  <a:pt x="4764" y="10644"/>
                  <a:pt x="5419" y="11418"/>
                </a:cubicBezTo>
                <a:cubicBezTo>
                  <a:pt x="5984" y="12102"/>
                  <a:pt x="6505" y="12861"/>
                  <a:pt x="7205" y="13412"/>
                </a:cubicBezTo>
                <a:cubicBezTo>
                  <a:pt x="7220" y="13427"/>
                  <a:pt x="7235" y="13442"/>
                  <a:pt x="7265" y="13442"/>
                </a:cubicBezTo>
                <a:cubicBezTo>
                  <a:pt x="7291" y="13468"/>
                  <a:pt x="7322" y="13484"/>
                  <a:pt x="7355" y="13484"/>
                </a:cubicBezTo>
                <a:cubicBezTo>
                  <a:pt x="7378" y="13484"/>
                  <a:pt x="7403" y="13476"/>
                  <a:pt x="7428" y="13457"/>
                </a:cubicBezTo>
                <a:cubicBezTo>
                  <a:pt x="8545" y="12757"/>
                  <a:pt x="9527" y="11805"/>
                  <a:pt x="10539" y="10971"/>
                </a:cubicBezTo>
                <a:cubicBezTo>
                  <a:pt x="11328" y="10301"/>
                  <a:pt x="12311" y="9691"/>
                  <a:pt x="12921" y="8857"/>
                </a:cubicBezTo>
                <a:cubicBezTo>
                  <a:pt x="12951" y="8813"/>
                  <a:pt x="12966" y="8753"/>
                  <a:pt x="12951" y="8709"/>
                </a:cubicBezTo>
                <a:cubicBezTo>
                  <a:pt x="12102" y="7131"/>
                  <a:pt x="10614" y="5776"/>
                  <a:pt x="9482" y="4407"/>
                </a:cubicBezTo>
                <a:cubicBezTo>
                  <a:pt x="8842" y="3618"/>
                  <a:pt x="8202" y="2844"/>
                  <a:pt x="7562" y="2070"/>
                </a:cubicBezTo>
                <a:cubicBezTo>
                  <a:pt x="6997" y="1385"/>
                  <a:pt x="6461" y="611"/>
                  <a:pt x="5776" y="75"/>
                </a:cubicBezTo>
                <a:cubicBezTo>
                  <a:pt x="5761" y="60"/>
                  <a:pt x="5731" y="45"/>
                  <a:pt x="5717" y="45"/>
                </a:cubicBezTo>
                <a:cubicBezTo>
                  <a:pt x="5688" y="17"/>
                  <a:pt x="5646" y="0"/>
                  <a:pt x="56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7882396" y="2999048"/>
            <a:ext cx="806450" cy="987175"/>
          </a:xfrm>
          <a:custGeom>
            <a:avLst/>
            <a:gdLst/>
            <a:ahLst/>
            <a:cxnLst/>
            <a:rect l="l" t="t" r="r" b="b"/>
            <a:pathLst>
              <a:path w="32258" h="39487" extrusionOk="0">
                <a:moveTo>
                  <a:pt x="15725" y="175"/>
                </a:moveTo>
                <a:cubicBezTo>
                  <a:pt x="7313" y="-1226"/>
                  <a:pt x="-3202" y="13712"/>
                  <a:pt x="1029" y="21117"/>
                </a:cubicBezTo>
                <a:cubicBezTo>
                  <a:pt x="5107" y="28254"/>
                  <a:pt x="14907" y="30274"/>
                  <a:pt x="22705" y="32873"/>
                </a:cubicBezTo>
                <a:cubicBezTo>
                  <a:pt x="26379" y="34098"/>
                  <a:pt x="32258" y="35614"/>
                  <a:pt x="32258" y="39487"/>
                </a:cubicBezTo>
              </a:path>
            </a:pathLst>
          </a:custGeom>
          <a:noFill/>
          <a:ln w="19050" cap="rnd" cmpd="sng">
            <a:solidFill>
              <a:schemeClr val="lt2"/>
            </a:solidFill>
            <a:prstDash val="dash"/>
            <a:round/>
            <a:headEnd type="none" w="med" len="med"/>
            <a:tailEnd type="none" w="med" len="med"/>
          </a:ln>
        </p:spPr>
      </p:sp>
      <p:sp>
        <p:nvSpPr>
          <p:cNvPr id="127" name="Google Shape;127;p3"/>
          <p:cNvSpPr/>
          <p:nvPr/>
        </p:nvSpPr>
        <p:spPr>
          <a:xfrm>
            <a:off x="6952900" y="4276453"/>
            <a:ext cx="1056275" cy="550425"/>
          </a:xfrm>
          <a:custGeom>
            <a:avLst/>
            <a:gdLst/>
            <a:ahLst/>
            <a:cxnLst/>
            <a:rect l="l" t="t" r="r" b="b"/>
            <a:pathLst>
              <a:path w="42251" h="22017" extrusionOk="0">
                <a:moveTo>
                  <a:pt x="42251" y="17415"/>
                </a:moveTo>
                <a:cubicBezTo>
                  <a:pt x="38769" y="23213"/>
                  <a:pt x="27671" y="23005"/>
                  <a:pt x="22044" y="19252"/>
                </a:cubicBezTo>
                <a:cubicBezTo>
                  <a:pt x="18080" y="16608"/>
                  <a:pt x="18442" y="10357"/>
                  <a:pt x="15798" y="6393"/>
                </a:cubicBezTo>
                <a:cubicBezTo>
                  <a:pt x="12703" y="1753"/>
                  <a:pt x="4987" y="-1615"/>
                  <a:pt x="0" y="882"/>
                </a:cubicBezTo>
              </a:path>
            </a:pathLst>
          </a:custGeom>
          <a:noFill/>
          <a:ln w="19050" cap="rnd" cmpd="sng">
            <a:solidFill>
              <a:schemeClr val="lt2"/>
            </a:solidFill>
            <a:prstDash val="dash"/>
            <a:round/>
            <a:headEnd type="none" w="med" len="med"/>
            <a:tailEnd type="none" w="med" len="med"/>
          </a:ln>
        </p:spPr>
      </p:sp>
      <p:sp>
        <p:nvSpPr>
          <p:cNvPr id="128" name="Google Shape;128;p3"/>
          <p:cNvSpPr/>
          <p:nvPr/>
        </p:nvSpPr>
        <p:spPr>
          <a:xfrm>
            <a:off x="5088400" y="4469821"/>
            <a:ext cx="1194025" cy="737975"/>
          </a:xfrm>
          <a:custGeom>
            <a:avLst/>
            <a:gdLst/>
            <a:ahLst/>
            <a:cxnLst/>
            <a:rect l="l" t="t" r="r" b="b"/>
            <a:pathLst>
              <a:path w="47761" h="29519" extrusionOk="0">
                <a:moveTo>
                  <a:pt x="47761" y="1597"/>
                </a:moveTo>
                <a:cubicBezTo>
                  <a:pt x="42743" y="-74"/>
                  <a:pt x="34685" y="-1468"/>
                  <a:pt x="31963" y="3066"/>
                </a:cubicBezTo>
                <a:cubicBezTo>
                  <a:pt x="29446" y="7258"/>
                  <a:pt x="30697" y="14234"/>
                  <a:pt x="26452" y="16660"/>
                </a:cubicBezTo>
                <a:cubicBezTo>
                  <a:pt x="22410" y="18970"/>
                  <a:pt x="17035" y="16017"/>
                  <a:pt x="12491" y="17027"/>
                </a:cubicBezTo>
                <a:cubicBezTo>
                  <a:pt x="6743" y="18305"/>
                  <a:pt x="1426" y="23806"/>
                  <a:pt x="0" y="29519"/>
                </a:cubicBezTo>
              </a:path>
            </a:pathLst>
          </a:custGeom>
          <a:noFill/>
          <a:ln w="19050" cap="rnd" cmpd="sng">
            <a:solidFill>
              <a:schemeClr val="lt2"/>
            </a:solidFill>
            <a:prstDash val="dash"/>
            <a:round/>
            <a:headEnd type="none" w="med" len="med"/>
            <a:tailEnd type="none" w="med" len="med"/>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2"/>
        </a:solidFill>
        <a:effectLst/>
      </p:bgPr>
    </p:bg>
    <p:spTree>
      <p:nvGrpSpPr>
        <p:cNvPr id="1" name="Shape 129"/>
        <p:cNvGrpSpPr/>
        <p:nvPr/>
      </p:nvGrpSpPr>
      <p:grpSpPr>
        <a:xfrm>
          <a:off x="0" y="0"/>
          <a:ext cx="0" cy="0"/>
          <a:chOff x="0" y="0"/>
          <a:chExt cx="0" cy="0"/>
        </a:xfrm>
      </p:grpSpPr>
      <p:sp>
        <p:nvSpPr>
          <p:cNvPr id="130" name="Google Shape;130;p4"/>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900"/>
              <a:buNone/>
              <a:defRPr sz="3000" b="0">
                <a:solidFill>
                  <a:schemeClr val="accent4"/>
                </a:solidFill>
                <a:latin typeface="IBM Plex Sans SemiBold"/>
                <a:ea typeface="IBM Plex Sans SemiBold"/>
                <a:cs typeface="IBM Plex Sans SemiBold"/>
                <a:sym typeface="IBM Plex Sans SemiBold"/>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31" name="Google Shape;131;p4"/>
          <p:cNvSpPr txBox="1">
            <a:spLocks noGrp="1"/>
          </p:cNvSpPr>
          <p:nvPr>
            <p:ph type="subTitle" idx="1"/>
          </p:nvPr>
        </p:nvSpPr>
        <p:spPr>
          <a:xfrm>
            <a:off x="727438" y="1039100"/>
            <a:ext cx="7696500" cy="3564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400"/>
              <a:buFont typeface="Didact Gothic"/>
              <a:buNone/>
              <a:defRPr sz="1300">
                <a:solidFill>
                  <a:schemeClr val="lt1"/>
                </a:solidFill>
                <a:latin typeface="Didact Gothic"/>
                <a:ea typeface="Didact Gothic"/>
                <a:cs typeface="Didact Gothic"/>
                <a:sym typeface="Didact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4"/>
          <p:cNvSpPr/>
          <p:nvPr/>
        </p:nvSpPr>
        <p:spPr>
          <a:xfrm>
            <a:off x="-99200" y="2543308"/>
            <a:ext cx="444700" cy="1782750"/>
          </a:xfrm>
          <a:custGeom>
            <a:avLst/>
            <a:gdLst/>
            <a:ahLst/>
            <a:cxnLst/>
            <a:rect l="l" t="t" r="r" b="b"/>
            <a:pathLst>
              <a:path w="17788" h="71310" extrusionOk="0">
                <a:moveTo>
                  <a:pt x="1102" y="403"/>
                </a:moveTo>
                <a:cubicBezTo>
                  <a:pt x="7162" y="-1110"/>
                  <a:pt x="16753" y="3038"/>
                  <a:pt x="17635" y="9221"/>
                </a:cubicBezTo>
                <a:cubicBezTo>
                  <a:pt x="18817" y="17508"/>
                  <a:pt x="10846" y="24613"/>
                  <a:pt x="8818" y="32734"/>
                </a:cubicBezTo>
                <a:cubicBezTo>
                  <a:pt x="6650" y="41415"/>
                  <a:pt x="13244" y="51246"/>
                  <a:pt x="9920" y="59553"/>
                </a:cubicBezTo>
                <a:cubicBezTo>
                  <a:pt x="8015" y="64314"/>
                  <a:pt x="2296" y="66725"/>
                  <a:pt x="0" y="71310"/>
                </a:cubicBezTo>
              </a:path>
            </a:pathLst>
          </a:custGeom>
          <a:noFill/>
          <a:ln w="19050" cap="rnd" cmpd="sng">
            <a:solidFill>
              <a:schemeClr val="lt2"/>
            </a:solidFill>
            <a:prstDash val="dash"/>
            <a:round/>
            <a:headEnd type="none" w="med" len="med"/>
            <a:tailEnd type="none" w="med" len="med"/>
          </a:ln>
        </p:spPr>
      </p:sp>
      <p:grpSp>
        <p:nvGrpSpPr>
          <p:cNvPr id="133" name="Google Shape;133;p4"/>
          <p:cNvGrpSpPr/>
          <p:nvPr/>
        </p:nvGrpSpPr>
        <p:grpSpPr>
          <a:xfrm rot="-3686610">
            <a:off x="5859530" y="2824883"/>
            <a:ext cx="6705223" cy="1944421"/>
            <a:chOff x="2431496" y="3198979"/>
            <a:chExt cx="6705576" cy="1944523"/>
          </a:xfrm>
        </p:grpSpPr>
        <p:sp>
          <p:nvSpPr>
            <p:cNvPr id="134" name="Google Shape;134;p4"/>
            <p:cNvSpPr/>
            <p:nvPr/>
          </p:nvSpPr>
          <p:spPr>
            <a:xfrm>
              <a:off x="2431496" y="3198979"/>
              <a:ext cx="6705570" cy="1944498"/>
            </a:xfrm>
            <a:custGeom>
              <a:avLst/>
              <a:gdLst/>
              <a:ahLst/>
              <a:cxnLst/>
              <a:rect l="l" t="t" r="r" b="b"/>
              <a:pathLst>
                <a:path w="209992" h="60894" extrusionOk="0">
                  <a:moveTo>
                    <a:pt x="209992" y="1"/>
                  </a:moveTo>
                  <a:lnTo>
                    <a:pt x="208261" y="3040"/>
                  </a:lnTo>
                  <a:lnTo>
                    <a:pt x="204693" y="9066"/>
                  </a:lnTo>
                  <a:lnTo>
                    <a:pt x="202829" y="12026"/>
                  </a:lnTo>
                  <a:lnTo>
                    <a:pt x="201785" y="13651"/>
                  </a:lnTo>
                  <a:lnTo>
                    <a:pt x="199658" y="16889"/>
                  </a:lnTo>
                  <a:lnTo>
                    <a:pt x="197438" y="20100"/>
                  </a:lnTo>
                  <a:lnTo>
                    <a:pt x="195125" y="23232"/>
                  </a:lnTo>
                  <a:lnTo>
                    <a:pt x="192720" y="26298"/>
                  </a:lnTo>
                  <a:lnTo>
                    <a:pt x="190196" y="29245"/>
                  </a:lnTo>
                  <a:lnTo>
                    <a:pt x="187540" y="32086"/>
                  </a:lnTo>
                  <a:lnTo>
                    <a:pt x="184752" y="34768"/>
                  </a:lnTo>
                  <a:lnTo>
                    <a:pt x="183285" y="36050"/>
                  </a:lnTo>
                  <a:lnTo>
                    <a:pt x="182479" y="36724"/>
                  </a:lnTo>
                  <a:lnTo>
                    <a:pt x="180827" y="38019"/>
                  </a:lnTo>
                  <a:lnTo>
                    <a:pt x="179109" y="39235"/>
                  </a:lnTo>
                  <a:lnTo>
                    <a:pt x="177339" y="40398"/>
                  </a:lnTo>
                  <a:lnTo>
                    <a:pt x="175528" y="41481"/>
                  </a:lnTo>
                  <a:lnTo>
                    <a:pt x="173678" y="42512"/>
                  </a:lnTo>
                  <a:lnTo>
                    <a:pt x="170864" y="43952"/>
                  </a:lnTo>
                  <a:lnTo>
                    <a:pt x="168961" y="44824"/>
                  </a:lnTo>
                  <a:lnTo>
                    <a:pt x="167890" y="45287"/>
                  </a:lnTo>
                  <a:lnTo>
                    <a:pt x="165750" y="46133"/>
                  </a:lnTo>
                  <a:lnTo>
                    <a:pt x="163556" y="46873"/>
                  </a:lnTo>
                  <a:lnTo>
                    <a:pt x="161349" y="47494"/>
                  </a:lnTo>
                  <a:lnTo>
                    <a:pt x="159103" y="48009"/>
                  </a:lnTo>
                  <a:lnTo>
                    <a:pt x="156843" y="48419"/>
                  </a:lnTo>
                  <a:lnTo>
                    <a:pt x="154557" y="48696"/>
                  </a:lnTo>
                  <a:lnTo>
                    <a:pt x="152244" y="48868"/>
                  </a:lnTo>
                  <a:lnTo>
                    <a:pt x="151095" y="48894"/>
                  </a:lnTo>
                  <a:lnTo>
                    <a:pt x="150196" y="48908"/>
                  </a:lnTo>
                  <a:lnTo>
                    <a:pt x="148399" y="48855"/>
                  </a:lnTo>
                  <a:lnTo>
                    <a:pt x="146628" y="48736"/>
                  </a:lnTo>
                  <a:lnTo>
                    <a:pt x="144857" y="48538"/>
                  </a:lnTo>
                  <a:lnTo>
                    <a:pt x="143113" y="48287"/>
                  </a:lnTo>
                  <a:lnTo>
                    <a:pt x="141382" y="47956"/>
                  </a:lnTo>
                  <a:lnTo>
                    <a:pt x="138805" y="47362"/>
                  </a:lnTo>
                  <a:lnTo>
                    <a:pt x="135409" y="46357"/>
                  </a:lnTo>
                  <a:lnTo>
                    <a:pt x="132079" y="45168"/>
                  </a:lnTo>
                  <a:lnTo>
                    <a:pt x="128789" y="43820"/>
                  </a:lnTo>
                  <a:lnTo>
                    <a:pt x="125564" y="42340"/>
                  </a:lnTo>
                  <a:lnTo>
                    <a:pt x="123965" y="41547"/>
                  </a:lnTo>
                  <a:lnTo>
                    <a:pt x="120886" y="40001"/>
                  </a:lnTo>
                  <a:lnTo>
                    <a:pt x="114755" y="36869"/>
                  </a:lnTo>
                  <a:lnTo>
                    <a:pt x="110130" y="34596"/>
                  </a:lnTo>
                  <a:lnTo>
                    <a:pt x="106998" y="33156"/>
                  </a:lnTo>
                  <a:lnTo>
                    <a:pt x="103840" y="31808"/>
                  </a:lnTo>
                  <a:lnTo>
                    <a:pt x="100615" y="30592"/>
                  </a:lnTo>
                  <a:lnTo>
                    <a:pt x="98977" y="30037"/>
                  </a:lnTo>
                  <a:lnTo>
                    <a:pt x="97933" y="29707"/>
                  </a:lnTo>
                  <a:lnTo>
                    <a:pt x="95832" y="29086"/>
                  </a:lnTo>
                  <a:lnTo>
                    <a:pt x="93704" y="28544"/>
                  </a:lnTo>
                  <a:lnTo>
                    <a:pt x="91577" y="28055"/>
                  </a:lnTo>
                  <a:lnTo>
                    <a:pt x="89423" y="27646"/>
                  </a:lnTo>
                  <a:lnTo>
                    <a:pt x="87269" y="27289"/>
                  </a:lnTo>
                  <a:lnTo>
                    <a:pt x="85102" y="27011"/>
                  </a:lnTo>
                  <a:lnTo>
                    <a:pt x="82934" y="26787"/>
                  </a:lnTo>
                  <a:lnTo>
                    <a:pt x="80754" y="26628"/>
                  </a:lnTo>
                  <a:lnTo>
                    <a:pt x="78574" y="26522"/>
                  </a:lnTo>
                  <a:lnTo>
                    <a:pt x="75283" y="26483"/>
                  </a:lnTo>
                  <a:lnTo>
                    <a:pt x="70922" y="26655"/>
                  </a:lnTo>
                  <a:lnTo>
                    <a:pt x="66562" y="27064"/>
                  </a:lnTo>
                  <a:lnTo>
                    <a:pt x="64381" y="27368"/>
                  </a:lnTo>
                  <a:lnTo>
                    <a:pt x="63205" y="27540"/>
                  </a:lnTo>
                  <a:lnTo>
                    <a:pt x="60840" y="27963"/>
                  </a:lnTo>
                  <a:lnTo>
                    <a:pt x="58488" y="28452"/>
                  </a:lnTo>
                  <a:lnTo>
                    <a:pt x="56149" y="29007"/>
                  </a:lnTo>
                  <a:lnTo>
                    <a:pt x="52673" y="29932"/>
                  </a:lnTo>
                  <a:lnTo>
                    <a:pt x="48101" y="31372"/>
                  </a:lnTo>
                  <a:lnTo>
                    <a:pt x="43582" y="33011"/>
                  </a:lnTo>
                  <a:lnTo>
                    <a:pt x="39128" y="34834"/>
                  </a:lnTo>
                  <a:lnTo>
                    <a:pt x="34741" y="36816"/>
                  </a:lnTo>
                  <a:lnTo>
                    <a:pt x="30433" y="38918"/>
                  </a:lnTo>
                  <a:lnTo>
                    <a:pt x="28306" y="40014"/>
                  </a:lnTo>
                  <a:lnTo>
                    <a:pt x="26575" y="40939"/>
                  </a:lnTo>
                  <a:lnTo>
                    <a:pt x="23192" y="42935"/>
                  </a:lnTo>
                  <a:lnTo>
                    <a:pt x="19888" y="45062"/>
                  </a:lnTo>
                  <a:lnTo>
                    <a:pt x="16637" y="47296"/>
                  </a:lnTo>
                  <a:lnTo>
                    <a:pt x="15052" y="48432"/>
                  </a:lnTo>
                  <a:lnTo>
                    <a:pt x="13387" y="49634"/>
                  </a:lnTo>
                  <a:lnTo>
                    <a:pt x="10096" y="52119"/>
                  </a:lnTo>
                  <a:lnTo>
                    <a:pt x="6898" y="54696"/>
                  </a:lnTo>
                  <a:lnTo>
                    <a:pt x="3766" y="57365"/>
                  </a:lnTo>
                  <a:lnTo>
                    <a:pt x="2247" y="58752"/>
                  </a:lnTo>
                  <a:lnTo>
                    <a:pt x="1110" y="59810"/>
                  </a:lnTo>
                  <a:lnTo>
                    <a:pt x="0" y="60893"/>
                  </a:lnTo>
                  <a:lnTo>
                    <a:pt x="1176" y="60893"/>
                  </a:lnTo>
                  <a:lnTo>
                    <a:pt x="2326" y="59783"/>
                  </a:lnTo>
                  <a:lnTo>
                    <a:pt x="4691" y="57642"/>
                  </a:lnTo>
                  <a:lnTo>
                    <a:pt x="7123" y="55581"/>
                  </a:lnTo>
                  <a:lnTo>
                    <a:pt x="9594" y="53586"/>
                  </a:lnTo>
                  <a:lnTo>
                    <a:pt x="10849" y="52595"/>
                  </a:lnTo>
                  <a:lnTo>
                    <a:pt x="12528" y="51300"/>
                  </a:lnTo>
                  <a:lnTo>
                    <a:pt x="15937" y="48789"/>
                  </a:lnTo>
                  <a:lnTo>
                    <a:pt x="19412" y="46384"/>
                  </a:lnTo>
                  <a:lnTo>
                    <a:pt x="22967" y="44071"/>
                  </a:lnTo>
                  <a:lnTo>
                    <a:pt x="24764" y="42974"/>
                  </a:lnTo>
                  <a:lnTo>
                    <a:pt x="26707" y="41825"/>
                  </a:lnTo>
                  <a:lnTo>
                    <a:pt x="30671" y="39697"/>
                  </a:lnTo>
                  <a:lnTo>
                    <a:pt x="34715" y="37728"/>
                  </a:lnTo>
                  <a:lnTo>
                    <a:pt x="38824" y="35891"/>
                  </a:lnTo>
                  <a:lnTo>
                    <a:pt x="40899" y="35019"/>
                  </a:lnTo>
                  <a:lnTo>
                    <a:pt x="43132" y="34094"/>
                  </a:lnTo>
                  <a:lnTo>
                    <a:pt x="47665" y="32416"/>
                  </a:lnTo>
                  <a:lnTo>
                    <a:pt x="52277" y="30936"/>
                  </a:lnTo>
                  <a:lnTo>
                    <a:pt x="56941" y="29667"/>
                  </a:lnTo>
                  <a:lnTo>
                    <a:pt x="59294" y="29126"/>
                  </a:lnTo>
                  <a:lnTo>
                    <a:pt x="60430" y="28888"/>
                  </a:lnTo>
                  <a:lnTo>
                    <a:pt x="62703" y="28465"/>
                  </a:lnTo>
                  <a:lnTo>
                    <a:pt x="64976" y="28108"/>
                  </a:lnTo>
                  <a:lnTo>
                    <a:pt x="67262" y="27804"/>
                  </a:lnTo>
                  <a:lnTo>
                    <a:pt x="69561" y="27580"/>
                  </a:lnTo>
                  <a:lnTo>
                    <a:pt x="71861" y="27421"/>
                  </a:lnTo>
                  <a:lnTo>
                    <a:pt x="74160" y="27328"/>
                  </a:lnTo>
                  <a:lnTo>
                    <a:pt x="76473" y="27302"/>
                  </a:lnTo>
                  <a:lnTo>
                    <a:pt x="78772" y="27355"/>
                  </a:lnTo>
                  <a:lnTo>
                    <a:pt x="81071" y="27461"/>
                  </a:lnTo>
                  <a:lnTo>
                    <a:pt x="83370" y="27646"/>
                  </a:lnTo>
                  <a:lnTo>
                    <a:pt x="85657" y="27910"/>
                  </a:lnTo>
                  <a:lnTo>
                    <a:pt x="87943" y="28227"/>
                  </a:lnTo>
                  <a:lnTo>
                    <a:pt x="90216" y="28637"/>
                  </a:lnTo>
                  <a:lnTo>
                    <a:pt x="92475" y="29099"/>
                  </a:lnTo>
                  <a:lnTo>
                    <a:pt x="94722" y="29654"/>
                  </a:lnTo>
                  <a:lnTo>
                    <a:pt x="95832" y="29958"/>
                  </a:lnTo>
                  <a:lnTo>
                    <a:pt x="97536" y="30447"/>
                  </a:lnTo>
                  <a:lnTo>
                    <a:pt x="100893" y="31570"/>
                  </a:lnTo>
                  <a:lnTo>
                    <a:pt x="104183" y="32839"/>
                  </a:lnTo>
                  <a:lnTo>
                    <a:pt x="107421" y="34240"/>
                  </a:lnTo>
                  <a:lnTo>
                    <a:pt x="112218" y="36499"/>
                  </a:lnTo>
                  <a:lnTo>
                    <a:pt x="118521" y="39697"/>
                  </a:lnTo>
                  <a:lnTo>
                    <a:pt x="121666" y="41323"/>
                  </a:lnTo>
                  <a:lnTo>
                    <a:pt x="123146" y="42063"/>
                  </a:lnTo>
                  <a:lnTo>
                    <a:pt x="126133" y="43503"/>
                  </a:lnTo>
                  <a:lnTo>
                    <a:pt x="129145" y="44851"/>
                  </a:lnTo>
                  <a:lnTo>
                    <a:pt x="132198" y="46080"/>
                  </a:lnTo>
                  <a:lnTo>
                    <a:pt x="135290" y="47177"/>
                  </a:lnTo>
                  <a:lnTo>
                    <a:pt x="138448" y="48102"/>
                  </a:lnTo>
                  <a:lnTo>
                    <a:pt x="141646" y="48842"/>
                  </a:lnTo>
                  <a:lnTo>
                    <a:pt x="144924" y="49383"/>
                  </a:lnTo>
                  <a:lnTo>
                    <a:pt x="146589" y="49555"/>
                  </a:lnTo>
                  <a:lnTo>
                    <a:pt x="147712" y="49648"/>
                  </a:lnTo>
                  <a:lnTo>
                    <a:pt x="149958" y="49727"/>
                  </a:lnTo>
                  <a:lnTo>
                    <a:pt x="152191" y="49687"/>
                  </a:lnTo>
                  <a:lnTo>
                    <a:pt x="154412" y="49529"/>
                  </a:lnTo>
                  <a:lnTo>
                    <a:pt x="156605" y="49264"/>
                  </a:lnTo>
                  <a:lnTo>
                    <a:pt x="158799" y="48881"/>
                  </a:lnTo>
                  <a:lnTo>
                    <a:pt x="160953" y="48406"/>
                  </a:lnTo>
                  <a:lnTo>
                    <a:pt x="163093" y="47824"/>
                  </a:lnTo>
                  <a:lnTo>
                    <a:pt x="165208" y="47150"/>
                  </a:lnTo>
                  <a:lnTo>
                    <a:pt x="167296" y="46384"/>
                  </a:lnTo>
                  <a:lnTo>
                    <a:pt x="169344" y="45538"/>
                  </a:lnTo>
                  <a:lnTo>
                    <a:pt x="171379" y="44613"/>
                  </a:lnTo>
                  <a:lnTo>
                    <a:pt x="173374" y="43609"/>
                  </a:lnTo>
                  <a:lnTo>
                    <a:pt x="175330" y="42538"/>
                  </a:lnTo>
                  <a:lnTo>
                    <a:pt x="177246" y="41389"/>
                  </a:lnTo>
                  <a:lnTo>
                    <a:pt x="179136" y="40186"/>
                  </a:lnTo>
                  <a:lnTo>
                    <a:pt x="180061" y="39565"/>
                  </a:lnTo>
                  <a:lnTo>
                    <a:pt x="180827" y="39036"/>
                  </a:lnTo>
                  <a:lnTo>
                    <a:pt x="182307" y="37926"/>
                  </a:lnTo>
                  <a:lnTo>
                    <a:pt x="183761" y="36764"/>
                  </a:lnTo>
                  <a:lnTo>
                    <a:pt x="185175" y="35548"/>
                  </a:lnTo>
                  <a:lnTo>
                    <a:pt x="187223" y="33645"/>
                  </a:lnTo>
                  <a:lnTo>
                    <a:pt x="189813" y="30962"/>
                  </a:lnTo>
                  <a:lnTo>
                    <a:pt x="192284" y="28135"/>
                  </a:lnTo>
                  <a:lnTo>
                    <a:pt x="194636" y="25214"/>
                  </a:lnTo>
                  <a:lnTo>
                    <a:pt x="196883" y="22228"/>
                  </a:lnTo>
                  <a:lnTo>
                    <a:pt x="199050" y="19188"/>
                  </a:lnTo>
                  <a:lnTo>
                    <a:pt x="200094" y="17682"/>
                  </a:lnTo>
                  <a:lnTo>
                    <a:pt x="201415" y="15739"/>
                  </a:lnTo>
                  <a:lnTo>
                    <a:pt x="203966" y="11788"/>
                  </a:lnTo>
                  <a:lnTo>
                    <a:pt x="206424" y="7797"/>
                  </a:lnTo>
                  <a:lnTo>
                    <a:pt x="208816" y="3754"/>
                  </a:lnTo>
                  <a:lnTo>
                    <a:pt x="209992" y="1719"/>
                  </a:lnTo>
                  <a:lnTo>
                    <a:pt x="209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2676230" y="3460190"/>
              <a:ext cx="6460839" cy="1683290"/>
            </a:xfrm>
            <a:custGeom>
              <a:avLst/>
              <a:gdLst/>
              <a:ahLst/>
              <a:cxnLst/>
              <a:rect l="l" t="t" r="r" b="b"/>
              <a:pathLst>
                <a:path w="202328" h="52714" extrusionOk="0">
                  <a:moveTo>
                    <a:pt x="202328" y="1"/>
                  </a:moveTo>
                  <a:lnTo>
                    <a:pt x="200993" y="2260"/>
                  </a:lnTo>
                  <a:lnTo>
                    <a:pt x="198258" y="6714"/>
                  </a:lnTo>
                  <a:lnTo>
                    <a:pt x="196844" y="8920"/>
                  </a:lnTo>
                  <a:lnTo>
                    <a:pt x="195786" y="10546"/>
                  </a:lnTo>
                  <a:lnTo>
                    <a:pt x="193619" y="13783"/>
                  </a:lnTo>
                  <a:lnTo>
                    <a:pt x="191373" y="16981"/>
                  </a:lnTo>
                  <a:lnTo>
                    <a:pt x="189034" y="20113"/>
                  </a:lnTo>
                  <a:lnTo>
                    <a:pt x="186589" y="23166"/>
                  </a:lnTo>
                  <a:lnTo>
                    <a:pt x="184039" y="26126"/>
                  </a:lnTo>
                  <a:lnTo>
                    <a:pt x="181356" y="28967"/>
                  </a:lnTo>
                  <a:lnTo>
                    <a:pt x="178542" y="31649"/>
                  </a:lnTo>
                  <a:lnTo>
                    <a:pt x="177062" y="32931"/>
                  </a:lnTo>
                  <a:lnTo>
                    <a:pt x="176255" y="33605"/>
                  </a:lnTo>
                  <a:lnTo>
                    <a:pt x="174604" y="34900"/>
                  </a:lnTo>
                  <a:lnTo>
                    <a:pt x="172873" y="36116"/>
                  </a:lnTo>
                  <a:lnTo>
                    <a:pt x="171115" y="37279"/>
                  </a:lnTo>
                  <a:lnTo>
                    <a:pt x="169305" y="38376"/>
                  </a:lnTo>
                  <a:lnTo>
                    <a:pt x="167455" y="39393"/>
                  </a:lnTo>
                  <a:lnTo>
                    <a:pt x="164627" y="40833"/>
                  </a:lnTo>
                  <a:lnTo>
                    <a:pt x="162724" y="41719"/>
                  </a:lnTo>
                  <a:lnTo>
                    <a:pt x="161667" y="42181"/>
                  </a:lnTo>
                  <a:lnTo>
                    <a:pt x="159513" y="43014"/>
                  </a:lnTo>
                  <a:lnTo>
                    <a:pt x="157332" y="43754"/>
                  </a:lnTo>
                  <a:lnTo>
                    <a:pt x="155112" y="44388"/>
                  </a:lnTo>
                  <a:lnTo>
                    <a:pt x="152866" y="44903"/>
                  </a:lnTo>
                  <a:lnTo>
                    <a:pt x="150606" y="45300"/>
                  </a:lnTo>
                  <a:lnTo>
                    <a:pt x="148320" y="45591"/>
                  </a:lnTo>
                  <a:lnTo>
                    <a:pt x="146021" y="45749"/>
                  </a:lnTo>
                  <a:lnTo>
                    <a:pt x="144858" y="45789"/>
                  </a:lnTo>
                  <a:lnTo>
                    <a:pt x="143959" y="45789"/>
                  </a:lnTo>
                  <a:lnTo>
                    <a:pt x="142175" y="45749"/>
                  </a:lnTo>
                  <a:lnTo>
                    <a:pt x="140391" y="45617"/>
                  </a:lnTo>
                  <a:lnTo>
                    <a:pt x="138634" y="45432"/>
                  </a:lnTo>
                  <a:lnTo>
                    <a:pt x="136876" y="45168"/>
                  </a:lnTo>
                  <a:lnTo>
                    <a:pt x="135145" y="44837"/>
                  </a:lnTo>
                  <a:lnTo>
                    <a:pt x="132568" y="44243"/>
                  </a:lnTo>
                  <a:lnTo>
                    <a:pt x="129185" y="43238"/>
                  </a:lnTo>
                  <a:lnTo>
                    <a:pt x="125842" y="42049"/>
                  </a:lnTo>
                  <a:lnTo>
                    <a:pt x="122565" y="40701"/>
                  </a:lnTo>
                  <a:lnTo>
                    <a:pt x="119327" y="39221"/>
                  </a:lnTo>
                  <a:lnTo>
                    <a:pt x="117729" y="38442"/>
                  </a:lnTo>
                  <a:lnTo>
                    <a:pt x="114650" y="36896"/>
                  </a:lnTo>
                  <a:lnTo>
                    <a:pt x="108518" y="33750"/>
                  </a:lnTo>
                  <a:lnTo>
                    <a:pt x="103893" y="31478"/>
                  </a:lnTo>
                  <a:lnTo>
                    <a:pt x="100774" y="30037"/>
                  </a:lnTo>
                  <a:lnTo>
                    <a:pt x="97603" y="28703"/>
                  </a:lnTo>
                  <a:lnTo>
                    <a:pt x="94379" y="27474"/>
                  </a:lnTo>
                  <a:lnTo>
                    <a:pt x="92740" y="26932"/>
                  </a:lnTo>
                  <a:lnTo>
                    <a:pt x="91696" y="26588"/>
                  </a:lnTo>
                  <a:lnTo>
                    <a:pt x="89595" y="25980"/>
                  </a:lnTo>
                  <a:lnTo>
                    <a:pt x="87481" y="25425"/>
                  </a:lnTo>
                  <a:lnTo>
                    <a:pt x="85340" y="24950"/>
                  </a:lnTo>
                  <a:lnTo>
                    <a:pt x="83199" y="24527"/>
                  </a:lnTo>
                  <a:lnTo>
                    <a:pt x="81032" y="24183"/>
                  </a:lnTo>
                  <a:lnTo>
                    <a:pt x="78878" y="23892"/>
                  </a:lnTo>
                  <a:lnTo>
                    <a:pt x="76698" y="23668"/>
                  </a:lnTo>
                  <a:lnTo>
                    <a:pt x="74517" y="23509"/>
                  </a:lnTo>
                  <a:lnTo>
                    <a:pt x="72337" y="23404"/>
                  </a:lnTo>
                  <a:lnTo>
                    <a:pt x="69060" y="23377"/>
                  </a:lnTo>
                  <a:lnTo>
                    <a:pt x="64686" y="23536"/>
                  </a:lnTo>
                  <a:lnTo>
                    <a:pt x="60325" y="23945"/>
                  </a:lnTo>
                  <a:lnTo>
                    <a:pt x="58158" y="24249"/>
                  </a:lnTo>
                  <a:lnTo>
                    <a:pt x="55938" y="24593"/>
                  </a:lnTo>
                  <a:lnTo>
                    <a:pt x="51537" y="25491"/>
                  </a:lnTo>
                  <a:lnTo>
                    <a:pt x="47203" y="26615"/>
                  </a:lnTo>
                  <a:lnTo>
                    <a:pt x="42908" y="27923"/>
                  </a:lnTo>
                  <a:lnTo>
                    <a:pt x="38679" y="29416"/>
                  </a:lnTo>
                  <a:lnTo>
                    <a:pt x="34504" y="31068"/>
                  </a:lnTo>
                  <a:lnTo>
                    <a:pt x="30381" y="32865"/>
                  </a:lnTo>
                  <a:lnTo>
                    <a:pt x="26324" y="34768"/>
                  </a:lnTo>
                  <a:lnTo>
                    <a:pt x="24315" y="35759"/>
                  </a:lnTo>
                  <a:lnTo>
                    <a:pt x="22664" y="36592"/>
                  </a:lnTo>
                  <a:lnTo>
                    <a:pt x="19413" y="38376"/>
                  </a:lnTo>
                  <a:lnTo>
                    <a:pt x="16215" y="40265"/>
                  </a:lnTo>
                  <a:lnTo>
                    <a:pt x="13083" y="42287"/>
                  </a:lnTo>
                  <a:lnTo>
                    <a:pt x="10030" y="44415"/>
                  </a:lnTo>
                  <a:lnTo>
                    <a:pt x="7057" y="46648"/>
                  </a:lnTo>
                  <a:lnTo>
                    <a:pt x="4163" y="49000"/>
                  </a:lnTo>
                  <a:lnTo>
                    <a:pt x="1362" y="51445"/>
                  </a:lnTo>
                  <a:lnTo>
                    <a:pt x="1" y="52713"/>
                  </a:lnTo>
                  <a:lnTo>
                    <a:pt x="1216" y="52713"/>
                  </a:lnTo>
                  <a:lnTo>
                    <a:pt x="2696" y="51379"/>
                  </a:lnTo>
                  <a:lnTo>
                    <a:pt x="5723" y="48802"/>
                  </a:lnTo>
                  <a:lnTo>
                    <a:pt x="8868" y="46357"/>
                  </a:lnTo>
                  <a:lnTo>
                    <a:pt x="12092" y="44031"/>
                  </a:lnTo>
                  <a:lnTo>
                    <a:pt x="15409" y="41824"/>
                  </a:lnTo>
                  <a:lnTo>
                    <a:pt x="18792" y="39750"/>
                  </a:lnTo>
                  <a:lnTo>
                    <a:pt x="22267" y="37794"/>
                  </a:lnTo>
                  <a:lnTo>
                    <a:pt x="25795" y="35944"/>
                  </a:lnTo>
                  <a:lnTo>
                    <a:pt x="27579" y="35072"/>
                  </a:lnTo>
                  <a:lnTo>
                    <a:pt x="29813" y="34028"/>
                  </a:lnTo>
                  <a:lnTo>
                    <a:pt x="34319" y="32033"/>
                  </a:lnTo>
                  <a:lnTo>
                    <a:pt x="38891" y="30222"/>
                  </a:lnTo>
                  <a:lnTo>
                    <a:pt x="43542" y="28610"/>
                  </a:lnTo>
                  <a:lnTo>
                    <a:pt x="48260" y="27196"/>
                  </a:lnTo>
                  <a:lnTo>
                    <a:pt x="51828" y="26311"/>
                  </a:lnTo>
                  <a:lnTo>
                    <a:pt x="54233" y="25795"/>
                  </a:lnTo>
                  <a:lnTo>
                    <a:pt x="56651" y="25346"/>
                  </a:lnTo>
                  <a:lnTo>
                    <a:pt x="59069" y="24963"/>
                  </a:lnTo>
                  <a:lnTo>
                    <a:pt x="61514" y="24646"/>
                  </a:lnTo>
                  <a:lnTo>
                    <a:pt x="63972" y="24408"/>
                  </a:lnTo>
                  <a:lnTo>
                    <a:pt x="65201" y="24329"/>
                  </a:lnTo>
                  <a:lnTo>
                    <a:pt x="66271" y="24262"/>
                  </a:lnTo>
                  <a:lnTo>
                    <a:pt x="68399" y="24183"/>
                  </a:lnTo>
                  <a:lnTo>
                    <a:pt x="71584" y="24183"/>
                  </a:lnTo>
                  <a:lnTo>
                    <a:pt x="75799" y="24408"/>
                  </a:lnTo>
                  <a:lnTo>
                    <a:pt x="80001" y="24884"/>
                  </a:lnTo>
                  <a:lnTo>
                    <a:pt x="84151" y="25584"/>
                  </a:lnTo>
                  <a:lnTo>
                    <a:pt x="88273" y="26522"/>
                  </a:lnTo>
                  <a:lnTo>
                    <a:pt x="92343" y="27685"/>
                  </a:lnTo>
                  <a:lnTo>
                    <a:pt x="96347" y="29073"/>
                  </a:lnTo>
                  <a:lnTo>
                    <a:pt x="98316" y="29852"/>
                  </a:lnTo>
                  <a:lnTo>
                    <a:pt x="99889" y="30513"/>
                  </a:lnTo>
                  <a:lnTo>
                    <a:pt x="102981" y="31900"/>
                  </a:lnTo>
                  <a:lnTo>
                    <a:pt x="107553" y="34147"/>
                  </a:lnTo>
                  <a:lnTo>
                    <a:pt x="113579" y="37266"/>
                  </a:lnTo>
                  <a:lnTo>
                    <a:pt x="118125" y="39565"/>
                  </a:lnTo>
                  <a:lnTo>
                    <a:pt x="121204" y="41018"/>
                  </a:lnTo>
                  <a:lnTo>
                    <a:pt x="122750" y="41706"/>
                  </a:lnTo>
                  <a:lnTo>
                    <a:pt x="124455" y="42432"/>
                  </a:lnTo>
                  <a:lnTo>
                    <a:pt x="127917" y="43714"/>
                  </a:lnTo>
                  <a:lnTo>
                    <a:pt x="131445" y="44785"/>
                  </a:lnTo>
                  <a:lnTo>
                    <a:pt x="134114" y="45432"/>
                  </a:lnTo>
                  <a:lnTo>
                    <a:pt x="135912" y="45789"/>
                  </a:lnTo>
                  <a:lnTo>
                    <a:pt x="137709" y="46093"/>
                  </a:lnTo>
                  <a:lnTo>
                    <a:pt x="139519" y="46317"/>
                  </a:lnTo>
                  <a:lnTo>
                    <a:pt x="141343" y="46476"/>
                  </a:lnTo>
                  <a:lnTo>
                    <a:pt x="143166" y="46555"/>
                  </a:lnTo>
                  <a:lnTo>
                    <a:pt x="145003" y="46568"/>
                  </a:lnTo>
                  <a:lnTo>
                    <a:pt x="146840" y="46516"/>
                  </a:lnTo>
                  <a:lnTo>
                    <a:pt x="148690" y="46370"/>
                  </a:lnTo>
                  <a:lnTo>
                    <a:pt x="150540" y="46159"/>
                  </a:lnTo>
                  <a:lnTo>
                    <a:pt x="151465" y="46013"/>
                  </a:lnTo>
                  <a:lnTo>
                    <a:pt x="152562" y="45828"/>
                  </a:lnTo>
                  <a:lnTo>
                    <a:pt x="154729" y="45353"/>
                  </a:lnTo>
                  <a:lnTo>
                    <a:pt x="156870" y="44771"/>
                  </a:lnTo>
                  <a:lnTo>
                    <a:pt x="158971" y="44084"/>
                  </a:lnTo>
                  <a:lnTo>
                    <a:pt x="161059" y="43305"/>
                  </a:lnTo>
                  <a:lnTo>
                    <a:pt x="163094" y="42446"/>
                  </a:lnTo>
                  <a:lnTo>
                    <a:pt x="165116" y="41507"/>
                  </a:lnTo>
                  <a:lnTo>
                    <a:pt x="167098" y="40503"/>
                  </a:lnTo>
                  <a:lnTo>
                    <a:pt x="168062" y="39974"/>
                  </a:lnTo>
                  <a:lnTo>
                    <a:pt x="169754" y="39023"/>
                  </a:lnTo>
                  <a:lnTo>
                    <a:pt x="172991" y="36988"/>
                  </a:lnTo>
                  <a:lnTo>
                    <a:pt x="175330" y="35323"/>
                  </a:lnTo>
                  <a:lnTo>
                    <a:pt x="176837" y="34147"/>
                  </a:lnTo>
                  <a:lnTo>
                    <a:pt x="178317" y="32918"/>
                  </a:lnTo>
                  <a:lnTo>
                    <a:pt x="179744" y="31649"/>
                  </a:lnTo>
                  <a:lnTo>
                    <a:pt x="180458" y="30975"/>
                  </a:lnTo>
                  <a:lnTo>
                    <a:pt x="181753" y="29707"/>
                  </a:lnTo>
                  <a:lnTo>
                    <a:pt x="184277" y="27077"/>
                  </a:lnTo>
                  <a:lnTo>
                    <a:pt x="186682" y="24329"/>
                  </a:lnTo>
                  <a:lnTo>
                    <a:pt x="188994" y="21501"/>
                  </a:lnTo>
                  <a:lnTo>
                    <a:pt x="191201" y="18593"/>
                  </a:lnTo>
                  <a:lnTo>
                    <a:pt x="193342" y="15620"/>
                  </a:lnTo>
                  <a:lnTo>
                    <a:pt x="196434" y="11088"/>
                  </a:lnTo>
                  <a:lnTo>
                    <a:pt x="198403" y="8035"/>
                  </a:lnTo>
                  <a:lnTo>
                    <a:pt x="200398" y="4864"/>
                  </a:lnTo>
                  <a:lnTo>
                    <a:pt x="202328" y="1639"/>
                  </a:lnTo>
                  <a:lnTo>
                    <a:pt x="202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2904933" y="3727309"/>
              <a:ext cx="6232138" cy="1416174"/>
            </a:xfrm>
            <a:custGeom>
              <a:avLst/>
              <a:gdLst/>
              <a:ahLst/>
              <a:cxnLst/>
              <a:rect l="l" t="t" r="r" b="b"/>
              <a:pathLst>
                <a:path w="195166" h="44349" extrusionOk="0">
                  <a:moveTo>
                    <a:pt x="195166" y="0"/>
                  </a:moveTo>
                  <a:lnTo>
                    <a:pt x="193170" y="3106"/>
                  </a:lnTo>
                  <a:lnTo>
                    <a:pt x="191109" y="6172"/>
                  </a:lnTo>
                  <a:lnTo>
                    <a:pt x="189999" y="7797"/>
                  </a:lnTo>
                  <a:lnTo>
                    <a:pt x="187713" y="11021"/>
                  </a:lnTo>
                  <a:lnTo>
                    <a:pt x="185361" y="14219"/>
                  </a:lnTo>
                  <a:lnTo>
                    <a:pt x="182929" y="17351"/>
                  </a:lnTo>
                  <a:lnTo>
                    <a:pt x="180392" y="20404"/>
                  </a:lnTo>
                  <a:lnTo>
                    <a:pt x="177749" y="23364"/>
                  </a:lnTo>
                  <a:lnTo>
                    <a:pt x="174987" y="26192"/>
                  </a:lnTo>
                  <a:lnTo>
                    <a:pt x="172093" y="28901"/>
                  </a:lnTo>
                  <a:lnTo>
                    <a:pt x="170600" y="30182"/>
                  </a:lnTo>
                  <a:lnTo>
                    <a:pt x="169781" y="30856"/>
                  </a:lnTo>
                  <a:lnTo>
                    <a:pt x="168116" y="32138"/>
                  </a:lnTo>
                  <a:lnTo>
                    <a:pt x="166385" y="33354"/>
                  </a:lnTo>
                  <a:lnTo>
                    <a:pt x="164614" y="34517"/>
                  </a:lnTo>
                  <a:lnTo>
                    <a:pt x="162803" y="35613"/>
                  </a:lnTo>
                  <a:lnTo>
                    <a:pt x="160953" y="36644"/>
                  </a:lnTo>
                  <a:lnTo>
                    <a:pt x="158139" y="38085"/>
                  </a:lnTo>
                  <a:lnTo>
                    <a:pt x="156223" y="38970"/>
                  </a:lnTo>
                  <a:lnTo>
                    <a:pt x="155165" y="39432"/>
                  </a:lnTo>
                  <a:lnTo>
                    <a:pt x="153011" y="40265"/>
                  </a:lnTo>
                  <a:lnTo>
                    <a:pt x="150831" y="41005"/>
                  </a:lnTo>
                  <a:lnTo>
                    <a:pt x="148611" y="41639"/>
                  </a:lnTo>
                  <a:lnTo>
                    <a:pt x="146365" y="42155"/>
                  </a:lnTo>
                  <a:lnTo>
                    <a:pt x="144105" y="42551"/>
                  </a:lnTo>
                  <a:lnTo>
                    <a:pt x="141819" y="42842"/>
                  </a:lnTo>
                  <a:lnTo>
                    <a:pt x="139519" y="43000"/>
                  </a:lnTo>
                  <a:lnTo>
                    <a:pt x="138357" y="43040"/>
                  </a:lnTo>
                  <a:lnTo>
                    <a:pt x="137458" y="43040"/>
                  </a:lnTo>
                  <a:lnTo>
                    <a:pt x="135674" y="43000"/>
                  </a:lnTo>
                  <a:lnTo>
                    <a:pt x="133890" y="42868"/>
                  </a:lnTo>
                  <a:lnTo>
                    <a:pt x="132133" y="42683"/>
                  </a:lnTo>
                  <a:lnTo>
                    <a:pt x="130375" y="42419"/>
                  </a:lnTo>
                  <a:lnTo>
                    <a:pt x="128644" y="42089"/>
                  </a:lnTo>
                  <a:lnTo>
                    <a:pt x="126067" y="41494"/>
                  </a:lnTo>
                  <a:lnTo>
                    <a:pt x="122684" y="40490"/>
                  </a:lnTo>
                  <a:lnTo>
                    <a:pt x="119341" y="39300"/>
                  </a:lnTo>
                  <a:lnTo>
                    <a:pt x="116064" y="37952"/>
                  </a:lnTo>
                  <a:lnTo>
                    <a:pt x="112826" y="36472"/>
                  </a:lnTo>
                  <a:lnTo>
                    <a:pt x="111227" y="35693"/>
                  </a:lnTo>
                  <a:lnTo>
                    <a:pt x="108148" y="34147"/>
                  </a:lnTo>
                  <a:lnTo>
                    <a:pt x="102017" y="31002"/>
                  </a:lnTo>
                  <a:lnTo>
                    <a:pt x="97392" y="28729"/>
                  </a:lnTo>
                  <a:lnTo>
                    <a:pt x="94273" y="27288"/>
                  </a:lnTo>
                  <a:lnTo>
                    <a:pt x="91102" y="25954"/>
                  </a:lnTo>
                  <a:lnTo>
                    <a:pt x="87877" y="24725"/>
                  </a:lnTo>
                  <a:lnTo>
                    <a:pt x="86239" y="24183"/>
                  </a:lnTo>
                  <a:lnTo>
                    <a:pt x="85195" y="23839"/>
                  </a:lnTo>
                  <a:lnTo>
                    <a:pt x="83094" y="23231"/>
                  </a:lnTo>
                  <a:lnTo>
                    <a:pt x="80979" y="22676"/>
                  </a:lnTo>
                  <a:lnTo>
                    <a:pt x="78839" y="22201"/>
                  </a:lnTo>
                  <a:lnTo>
                    <a:pt x="76698" y="21778"/>
                  </a:lnTo>
                  <a:lnTo>
                    <a:pt x="74531" y="21434"/>
                  </a:lnTo>
                  <a:lnTo>
                    <a:pt x="72377" y="21144"/>
                  </a:lnTo>
                  <a:lnTo>
                    <a:pt x="70196" y="20919"/>
                  </a:lnTo>
                  <a:lnTo>
                    <a:pt x="68016" y="20760"/>
                  </a:lnTo>
                  <a:lnTo>
                    <a:pt x="65835" y="20655"/>
                  </a:lnTo>
                  <a:lnTo>
                    <a:pt x="62558" y="20615"/>
                  </a:lnTo>
                  <a:lnTo>
                    <a:pt x="58184" y="20787"/>
                  </a:lnTo>
                  <a:lnTo>
                    <a:pt x="53824" y="21196"/>
                  </a:lnTo>
                  <a:lnTo>
                    <a:pt x="51656" y="21500"/>
                  </a:lnTo>
                  <a:lnTo>
                    <a:pt x="49436" y="21844"/>
                  </a:lnTo>
                  <a:lnTo>
                    <a:pt x="45036" y="22743"/>
                  </a:lnTo>
                  <a:lnTo>
                    <a:pt x="40702" y="23866"/>
                  </a:lnTo>
                  <a:lnTo>
                    <a:pt x="36407" y="25174"/>
                  </a:lnTo>
                  <a:lnTo>
                    <a:pt x="32178" y="26667"/>
                  </a:lnTo>
                  <a:lnTo>
                    <a:pt x="28002" y="28319"/>
                  </a:lnTo>
                  <a:lnTo>
                    <a:pt x="23880" y="30116"/>
                  </a:lnTo>
                  <a:lnTo>
                    <a:pt x="19823" y="32019"/>
                  </a:lnTo>
                  <a:lnTo>
                    <a:pt x="17814" y="33010"/>
                  </a:lnTo>
                  <a:lnTo>
                    <a:pt x="16638" y="33605"/>
                  </a:lnTo>
                  <a:lnTo>
                    <a:pt x="14312" y="34847"/>
                  </a:lnTo>
                  <a:lnTo>
                    <a:pt x="12026" y="36142"/>
                  </a:lnTo>
                  <a:lnTo>
                    <a:pt x="9753" y="37503"/>
                  </a:lnTo>
                  <a:lnTo>
                    <a:pt x="7520" y="38930"/>
                  </a:lnTo>
                  <a:lnTo>
                    <a:pt x="5326" y="40410"/>
                  </a:lnTo>
                  <a:lnTo>
                    <a:pt x="3159" y="41943"/>
                  </a:lnTo>
                  <a:lnTo>
                    <a:pt x="1045" y="43529"/>
                  </a:lnTo>
                  <a:lnTo>
                    <a:pt x="1" y="44348"/>
                  </a:lnTo>
                  <a:lnTo>
                    <a:pt x="1402" y="44348"/>
                  </a:lnTo>
                  <a:lnTo>
                    <a:pt x="2551" y="43476"/>
                  </a:lnTo>
                  <a:lnTo>
                    <a:pt x="4890" y="41785"/>
                  </a:lnTo>
                  <a:lnTo>
                    <a:pt x="7269" y="40159"/>
                  </a:lnTo>
                  <a:lnTo>
                    <a:pt x="9700" y="38587"/>
                  </a:lnTo>
                  <a:lnTo>
                    <a:pt x="12158" y="37080"/>
                  </a:lnTo>
                  <a:lnTo>
                    <a:pt x="14669" y="35653"/>
                  </a:lnTo>
                  <a:lnTo>
                    <a:pt x="17206" y="34279"/>
                  </a:lnTo>
                  <a:lnTo>
                    <a:pt x="19783" y="32957"/>
                  </a:lnTo>
                  <a:lnTo>
                    <a:pt x="21078" y="32323"/>
                  </a:lnTo>
                  <a:lnTo>
                    <a:pt x="23311" y="31279"/>
                  </a:lnTo>
                  <a:lnTo>
                    <a:pt x="27817" y="29284"/>
                  </a:lnTo>
                  <a:lnTo>
                    <a:pt x="32390" y="27473"/>
                  </a:lnTo>
                  <a:lnTo>
                    <a:pt x="37041" y="25861"/>
                  </a:lnTo>
                  <a:lnTo>
                    <a:pt x="41759" y="24447"/>
                  </a:lnTo>
                  <a:lnTo>
                    <a:pt x="45327" y="23562"/>
                  </a:lnTo>
                  <a:lnTo>
                    <a:pt x="47732" y="23046"/>
                  </a:lnTo>
                  <a:lnTo>
                    <a:pt x="50150" y="22597"/>
                  </a:lnTo>
                  <a:lnTo>
                    <a:pt x="52568" y="22214"/>
                  </a:lnTo>
                  <a:lnTo>
                    <a:pt x="55013" y="21897"/>
                  </a:lnTo>
                  <a:lnTo>
                    <a:pt x="57471" y="21659"/>
                  </a:lnTo>
                  <a:lnTo>
                    <a:pt x="58700" y="21580"/>
                  </a:lnTo>
                  <a:lnTo>
                    <a:pt x="59770" y="21514"/>
                  </a:lnTo>
                  <a:lnTo>
                    <a:pt x="61898" y="21434"/>
                  </a:lnTo>
                  <a:lnTo>
                    <a:pt x="65082" y="21434"/>
                  </a:lnTo>
                  <a:lnTo>
                    <a:pt x="69298" y="21659"/>
                  </a:lnTo>
                  <a:lnTo>
                    <a:pt x="73500" y="22135"/>
                  </a:lnTo>
                  <a:lnTo>
                    <a:pt x="77649" y="22835"/>
                  </a:lnTo>
                  <a:lnTo>
                    <a:pt x="81772" y="23773"/>
                  </a:lnTo>
                  <a:lnTo>
                    <a:pt x="85842" y="24936"/>
                  </a:lnTo>
                  <a:lnTo>
                    <a:pt x="89846" y="26324"/>
                  </a:lnTo>
                  <a:lnTo>
                    <a:pt x="91815" y="27103"/>
                  </a:lnTo>
                  <a:lnTo>
                    <a:pt x="93388" y="27764"/>
                  </a:lnTo>
                  <a:lnTo>
                    <a:pt x="96480" y="29152"/>
                  </a:lnTo>
                  <a:lnTo>
                    <a:pt x="101052" y="31398"/>
                  </a:lnTo>
                  <a:lnTo>
                    <a:pt x="107078" y="34517"/>
                  </a:lnTo>
                  <a:lnTo>
                    <a:pt x="111624" y="36816"/>
                  </a:lnTo>
                  <a:lnTo>
                    <a:pt x="114703" y="38270"/>
                  </a:lnTo>
                  <a:lnTo>
                    <a:pt x="116249" y="38957"/>
                  </a:lnTo>
                  <a:lnTo>
                    <a:pt x="117953" y="39684"/>
                  </a:lnTo>
                  <a:lnTo>
                    <a:pt x="121416" y="40965"/>
                  </a:lnTo>
                  <a:lnTo>
                    <a:pt x="124944" y="42036"/>
                  </a:lnTo>
                  <a:lnTo>
                    <a:pt x="127613" y="42683"/>
                  </a:lnTo>
                  <a:lnTo>
                    <a:pt x="129410" y="43040"/>
                  </a:lnTo>
                  <a:lnTo>
                    <a:pt x="131208" y="43331"/>
                  </a:lnTo>
                  <a:lnTo>
                    <a:pt x="133018" y="43569"/>
                  </a:lnTo>
                  <a:lnTo>
                    <a:pt x="134842" y="43727"/>
                  </a:lnTo>
                  <a:lnTo>
                    <a:pt x="136665" y="43806"/>
                  </a:lnTo>
                  <a:lnTo>
                    <a:pt x="138502" y="43820"/>
                  </a:lnTo>
                  <a:lnTo>
                    <a:pt x="140339" y="43767"/>
                  </a:lnTo>
                  <a:lnTo>
                    <a:pt x="142189" y="43621"/>
                  </a:lnTo>
                  <a:lnTo>
                    <a:pt x="144039" y="43410"/>
                  </a:lnTo>
                  <a:lnTo>
                    <a:pt x="144964" y="43265"/>
                  </a:lnTo>
                  <a:lnTo>
                    <a:pt x="145968" y="43093"/>
                  </a:lnTo>
                  <a:lnTo>
                    <a:pt x="147990" y="42670"/>
                  </a:lnTo>
                  <a:lnTo>
                    <a:pt x="149985" y="42155"/>
                  </a:lnTo>
                  <a:lnTo>
                    <a:pt x="151967" y="41547"/>
                  </a:lnTo>
                  <a:lnTo>
                    <a:pt x="153923" y="40873"/>
                  </a:lnTo>
                  <a:lnTo>
                    <a:pt x="155866" y="40106"/>
                  </a:lnTo>
                  <a:lnTo>
                    <a:pt x="157769" y="39261"/>
                  </a:lnTo>
                  <a:lnTo>
                    <a:pt x="159645" y="38362"/>
                  </a:lnTo>
                  <a:lnTo>
                    <a:pt x="161495" y="37371"/>
                  </a:lnTo>
                  <a:lnTo>
                    <a:pt x="163306" y="36327"/>
                  </a:lnTo>
                  <a:lnTo>
                    <a:pt x="165076" y="35230"/>
                  </a:lnTo>
                  <a:lnTo>
                    <a:pt x="166821" y="34067"/>
                  </a:lnTo>
                  <a:lnTo>
                    <a:pt x="168499" y="32852"/>
                  </a:lnTo>
                  <a:lnTo>
                    <a:pt x="170151" y="31583"/>
                  </a:lnTo>
                  <a:lnTo>
                    <a:pt x="171750" y="30275"/>
                  </a:lnTo>
                  <a:lnTo>
                    <a:pt x="173282" y="28927"/>
                  </a:lnTo>
                  <a:lnTo>
                    <a:pt x="174036" y="28227"/>
                  </a:lnTo>
                  <a:lnTo>
                    <a:pt x="175370" y="26958"/>
                  </a:lnTo>
                  <a:lnTo>
                    <a:pt x="177960" y="24315"/>
                  </a:lnTo>
                  <a:lnTo>
                    <a:pt x="180458" y="21566"/>
                  </a:lnTo>
                  <a:lnTo>
                    <a:pt x="182850" y="18739"/>
                  </a:lnTo>
                  <a:lnTo>
                    <a:pt x="185162" y="15831"/>
                  </a:lnTo>
                  <a:lnTo>
                    <a:pt x="187396" y="12858"/>
                  </a:lnTo>
                  <a:lnTo>
                    <a:pt x="190633" y="8339"/>
                  </a:lnTo>
                  <a:lnTo>
                    <a:pt x="192708" y="5286"/>
                  </a:lnTo>
                  <a:lnTo>
                    <a:pt x="193950" y="3423"/>
                  </a:lnTo>
                  <a:lnTo>
                    <a:pt x="195166" y="1547"/>
                  </a:lnTo>
                  <a:lnTo>
                    <a:pt x="195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3208775" y="4557758"/>
              <a:ext cx="3357639" cy="585738"/>
            </a:xfrm>
            <a:custGeom>
              <a:avLst/>
              <a:gdLst/>
              <a:ahLst/>
              <a:cxnLst/>
              <a:rect l="l" t="t" r="r" b="b"/>
              <a:pathLst>
                <a:path w="105148" h="18343" extrusionOk="0">
                  <a:moveTo>
                    <a:pt x="53109" y="1"/>
                  </a:moveTo>
                  <a:lnTo>
                    <a:pt x="51325" y="14"/>
                  </a:lnTo>
                  <a:lnTo>
                    <a:pt x="47784" y="199"/>
                  </a:lnTo>
                  <a:lnTo>
                    <a:pt x="44269" y="542"/>
                  </a:lnTo>
                  <a:lnTo>
                    <a:pt x="40780" y="1058"/>
                  </a:lnTo>
                  <a:lnTo>
                    <a:pt x="37305" y="1705"/>
                  </a:lnTo>
                  <a:lnTo>
                    <a:pt x="33882" y="2511"/>
                  </a:lnTo>
                  <a:lnTo>
                    <a:pt x="30473" y="3436"/>
                  </a:lnTo>
                  <a:lnTo>
                    <a:pt x="27116" y="4507"/>
                  </a:lnTo>
                  <a:lnTo>
                    <a:pt x="23786" y="5683"/>
                  </a:lnTo>
                  <a:lnTo>
                    <a:pt x="20496" y="6978"/>
                  </a:lnTo>
                  <a:lnTo>
                    <a:pt x="17245" y="8379"/>
                  </a:lnTo>
                  <a:lnTo>
                    <a:pt x="14034" y="9885"/>
                  </a:lnTo>
                  <a:lnTo>
                    <a:pt x="10876" y="11484"/>
                  </a:lnTo>
                  <a:lnTo>
                    <a:pt x="7757" y="13162"/>
                  </a:lnTo>
                  <a:lnTo>
                    <a:pt x="4691" y="14933"/>
                  </a:lnTo>
                  <a:lnTo>
                    <a:pt x="1679" y="16756"/>
                  </a:lnTo>
                  <a:lnTo>
                    <a:pt x="199" y="17708"/>
                  </a:lnTo>
                  <a:lnTo>
                    <a:pt x="106" y="17774"/>
                  </a:lnTo>
                  <a:lnTo>
                    <a:pt x="14" y="17933"/>
                  </a:lnTo>
                  <a:lnTo>
                    <a:pt x="0" y="18104"/>
                  </a:lnTo>
                  <a:lnTo>
                    <a:pt x="66" y="18276"/>
                  </a:lnTo>
                  <a:lnTo>
                    <a:pt x="106" y="18342"/>
                  </a:lnTo>
                  <a:lnTo>
                    <a:pt x="727" y="18342"/>
                  </a:lnTo>
                  <a:lnTo>
                    <a:pt x="2815" y="17021"/>
                  </a:lnTo>
                  <a:lnTo>
                    <a:pt x="7044" y="14510"/>
                  </a:lnTo>
                  <a:lnTo>
                    <a:pt x="11378" y="12145"/>
                  </a:lnTo>
                  <a:lnTo>
                    <a:pt x="15778" y="9951"/>
                  </a:lnTo>
                  <a:lnTo>
                    <a:pt x="20285" y="7956"/>
                  </a:lnTo>
                  <a:lnTo>
                    <a:pt x="24857" y="6158"/>
                  </a:lnTo>
                  <a:lnTo>
                    <a:pt x="28359" y="4969"/>
                  </a:lnTo>
                  <a:lnTo>
                    <a:pt x="30711" y="4242"/>
                  </a:lnTo>
                  <a:lnTo>
                    <a:pt x="33076" y="3568"/>
                  </a:lnTo>
                  <a:lnTo>
                    <a:pt x="35468" y="2974"/>
                  </a:lnTo>
                  <a:lnTo>
                    <a:pt x="36684" y="2696"/>
                  </a:lnTo>
                  <a:lnTo>
                    <a:pt x="37900" y="2432"/>
                  </a:lnTo>
                  <a:lnTo>
                    <a:pt x="40371" y="1956"/>
                  </a:lnTo>
                  <a:lnTo>
                    <a:pt x="42855" y="1573"/>
                  </a:lnTo>
                  <a:lnTo>
                    <a:pt x="45352" y="1256"/>
                  </a:lnTo>
                  <a:lnTo>
                    <a:pt x="47850" y="1031"/>
                  </a:lnTo>
                  <a:lnTo>
                    <a:pt x="50361" y="873"/>
                  </a:lnTo>
                  <a:lnTo>
                    <a:pt x="52885" y="820"/>
                  </a:lnTo>
                  <a:lnTo>
                    <a:pt x="55395" y="833"/>
                  </a:lnTo>
                  <a:lnTo>
                    <a:pt x="57906" y="952"/>
                  </a:lnTo>
                  <a:lnTo>
                    <a:pt x="60404" y="1150"/>
                  </a:lnTo>
                  <a:lnTo>
                    <a:pt x="62901" y="1441"/>
                  </a:lnTo>
                  <a:lnTo>
                    <a:pt x="65386" y="1811"/>
                  </a:lnTo>
                  <a:lnTo>
                    <a:pt x="67844" y="2287"/>
                  </a:lnTo>
                  <a:lnTo>
                    <a:pt x="70288" y="2855"/>
                  </a:lnTo>
                  <a:lnTo>
                    <a:pt x="72720" y="3529"/>
                  </a:lnTo>
                  <a:lnTo>
                    <a:pt x="75111" y="4295"/>
                  </a:lnTo>
                  <a:lnTo>
                    <a:pt x="76301" y="4718"/>
                  </a:lnTo>
                  <a:lnTo>
                    <a:pt x="78045" y="5379"/>
                  </a:lnTo>
                  <a:lnTo>
                    <a:pt x="81468" y="6859"/>
                  </a:lnTo>
                  <a:lnTo>
                    <a:pt x="84851" y="8511"/>
                  </a:lnTo>
                  <a:lnTo>
                    <a:pt x="88181" y="10281"/>
                  </a:lnTo>
                  <a:lnTo>
                    <a:pt x="93149" y="13043"/>
                  </a:lnTo>
                  <a:lnTo>
                    <a:pt x="98118" y="15792"/>
                  </a:lnTo>
                  <a:lnTo>
                    <a:pt x="101461" y="17523"/>
                  </a:lnTo>
                  <a:lnTo>
                    <a:pt x="103153" y="18342"/>
                  </a:lnTo>
                  <a:lnTo>
                    <a:pt x="105148" y="18342"/>
                  </a:lnTo>
                  <a:lnTo>
                    <a:pt x="103060" y="17391"/>
                  </a:lnTo>
                  <a:lnTo>
                    <a:pt x="98937" y="15290"/>
                  </a:lnTo>
                  <a:lnTo>
                    <a:pt x="92872" y="11946"/>
                  </a:lnTo>
                  <a:lnTo>
                    <a:pt x="88881" y="9740"/>
                  </a:lnTo>
                  <a:lnTo>
                    <a:pt x="86886" y="8669"/>
                  </a:lnTo>
                  <a:lnTo>
                    <a:pt x="82868" y="6634"/>
                  </a:lnTo>
                  <a:lnTo>
                    <a:pt x="79789" y="5247"/>
                  </a:lnTo>
                  <a:lnTo>
                    <a:pt x="77715" y="4388"/>
                  </a:lnTo>
                  <a:lnTo>
                    <a:pt x="75600" y="3608"/>
                  </a:lnTo>
                  <a:lnTo>
                    <a:pt x="73460" y="2881"/>
                  </a:lnTo>
                  <a:lnTo>
                    <a:pt x="72389" y="2564"/>
                  </a:lnTo>
                  <a:lnTo>
                    <a:pt x="71213" y="2234"/>
                  </a:lnTo>
                  <a:lnTo>
                    <a:pt x="68848" y="1639"/>
                  </a:lnTo>
                  <a:lnTo>
                    <a:pt x="66456" y="1150"/>
                  </a:lnTo>
                  <a:lnTo>
                    <a:pt x="64051" y="754"/>
                  </a:lnTo>
                  <a:lnTo>
                    <a:pt x="61633" y="437"/>
                  </a:lnTo>
                  <a:lnTo>
                    <a:pt x="59201" y="212"/>
                  </a:lnTo>
                  <a:lnTo>
                    <a:pt x="56770" y="67"/>
                  </a:lnTo>
                  <a:lnTo>
                    <a:pt x="543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454371" y="4705032"/>
              <a:ext cx="2811210" cy="438465"/>
            </a:xfrm>
            <a:custGeom>
              <a:avLst/>
              <a:gdLst/>
              <a:ahLst/>
              <a:cxnLst/>
              <a:rect l="l" t="t" r="r" b="b"/>
              <a:pathLst>
                <a:path w="88036" h="13731" extrusionOk="0">
                  <a:moveTo>
                    <a:pt x="46026" y="0"/>
                  </a:moveTo>
                  <a:lnTo>
                    <a:pt x="44811" y="14"/>
                  </a:lnTo>
                  <a:lnTo>
                    <a:pt x="43317" y="53"/>
                  </a:lnTo>
                  <a:lnTo>
                    <a:pt x="40344" y="225"/>
                  </a:lnTo>
                  <a:lnTo>
                    <a:pt x="37397" y="516"/>
                  </a:lnTo>
                  <a:lnTo>
                    <a:pt x="34477" y="912"/>
                  </a:lnTo>
                  <a:lnTo>
                    <a:pt x="31570" y="1428"/>
                  </a:lnTo>
                  <a:lnTo>
                    <a:pt x="28676" y="2035"/>
                  </a:lnTo>
                  <a:lnTo>
                    <a:pt x="25808" y="2762"/>
                  </a:lnTo>
                  <a:lnTo>
                    <a:pt x="22980" y="3568"/>
                  </a:lnTo>
                  <a:lnTo>
                    <a:pt x="20165" y="4467"/>
                  </a:lnTo>
                  <a:lnTo>
                    <a:pt x="17377" y="5458"/>
                  </a:lnTo>
                  <a:lnTo>
                    <a:pt x="14615" y="6542"/>
                  </a:lnTo>
                  <a:lnTo>
                    <a:pt x="11880" y="7691"/>
                  </a:lnTo>
                  <a:lnTo>
                    <a:pt x="9184" y="8920"/>
                  </a:lnTo>
                  <a:lnTo>
                    <a:pt x="6515" y="10215"/>
                  </a:lnTo>
                  <a:lnTo>
                    <a:pt x="3885" y="11576"/>
                  </a:lnTo>
                  <a:lnTo>
                    <a:pt x="1282" y="13003"/>
                  </a:lnTo>
                  <a:lnTo>
                    <a:pt x="0" y="13730"/>
                  </a:lnTo>
                  <a:lnTo>
                    <a:pt x="1665" y="13730"/>
                  </a:lnTo>
                  <a:lnTo>
                    <a:pt x="3330" y="12805"/>
                  </a:lnTo>
                  <a:lnTo>
                    <a:pt x="6700" y="11048"/>
                  </a:lnTo>
                  <a:lnTo>
                    <a:pt x="10122" y="9396"/>
                  </a:lnTo>
                  <a:lnTo>
                    <a:pt x="13598" y="7850"/>
                  </a:lnTo>
                  <a:lnTo>
                    <a:pt x="17126" y="6449"/>
                  </a:lnTo>
                  <a:lnTo>
                    <a:pt x="20694" y="5167"/>
                  </a:lnTo>
                  <a:lnTo>
                    <a:pt x="24328" y="4031"/>
                  </a:lnTo>
                  <a:lnTo>
                    <a:pt x="28002" y="3053"/>
                  </a:lnTo>
                  <a:lnTo>
                    <a:pt x="29865" y="2630"/>
                  </a:lnTo>
                  <a:lnTo>
                    <a:pt x="31094" y="2366"/>
                  </a:lnTo>
                  <a:lnTo>
                    <a:pt x="33578" y="1890"/>
                  </a:lnTo>
                  <a:lnTo>
                    <a:pt x="36076" y="1507"/>
                  </a:lnTo>
                  <a:lnTo>
                    <a:pt x="38586" y="1216"/>
                  </a:lnTo>
                  <a:lnTo>
                    <a:pt x="41110" y="991"/>
                  </a:lnTo>
                  <a:lnTo>
                    <a:pt x="43634" y="873"/>
                  </a:lnTo>
                  <a:lnTo>
                    <a:pt x="46158" y="820"/>
                  </a:lnTo>
                  <a:lnTo>
                    <a:pt x="48682" y="873"/>
                  </a:lnTo>
                  <a:lnTo>
                    <a:pt x="51206" y="1018"/>
                  </a:lnTo>
                  <a:lnTo>
                    <a:pt x="53717" y="1243"/>
                  </a:lnTo>
                  <a:lnTo>
                    <a:pt x="56215" y="1573"/>
                  </a:lnTo>
                  <a:lnTo>
                    <a:pt x="58712" y="1996"/>
                  </a:lnTo>
                  <a:lnTo>
                    <a:pt x="61170" y="2511"/>
                  </a:lnTo>
                  <a:lnTo>
                    <a:pt x="63628" y="3132"/>
                  </a:lnTo>
                  <a:lnTo>
                    <a:pt x="66046" y="3859"/>
                  </a:lnTo>
                  <a:lnTo>
                    <a:pt x="68438" y="4678"/>
                  </a:lnTo>
                  <a:lnTo>
                    <a:pt x="69627" y="5141"/>
                  </a:lnTo>
                  <a:lnTo>
                    <a:pt x="70698" y="5564"/>
                  </a:lnTo>
                  <a:lnTo>
                    <a:pt x="72838" y="6502"/>
                  </a:lnTo>
                  <a:lnTo>
                    <a:pt x="76010" y="8022"/>
                  </a:lnTo>
                  <a:lnTo>
                    <a:pt x="82234" y="11391"/>
                  </a:lnTo>
                  <a:lnTo>
                    <a:pt x="86357" y="13730"/>
                  </a:lnTo>
                  <a:lnTo>
                    <a:pt x="88035" y="13730"/>
                  </a:lnTo>
                  <a:lnTo>
                    <a:pt x="84375" y="11656"/>
                  </a:lnTo>
                  <a:lnTo>
                    <a:pt x="80741" y="9621"/>
                  </a:lnTo>
                  <a:lnTo>
                    <a:pt x="78759" y="8537"/>
                  </a:lnTo>
                  <a:lnTo>
                    <a:pt x="74728" y="6502"/>
                  </a:lnTo>
                  <a:lnTo>
                    <a:pt x="71649" y="5114"/>
                  </a:lnTo>
                  <a:lnTo>
                    <a:pt x="69574" y="4255"/>
                  </a:lnTo>
                  <a:lnTo>
                    <a:pt x="67460" y="3463"/>
                  </a:lnTo>
                  <a:lnTo>
                    <a:pt x="65306" y="2762"/>
                  </a:lnTo>
                  <a:lnTo>
                    <a:pt x="64223" y="2432"/>
                  </a:lnTo>
                  <a:lnTo>
                    <a:pt x="63046" y="2101"/>
                  </a:lnTo>
                  <a:lnTo>
                    <a:pt x="60655" y="1533"/>
                  </a:lnTo>
                  <a:lnTo>
                    <a:pt x="58250" y="1044"/>
                  </a:lnTo>
                  <a:lnTo>
                    <a:pt x="55818" y="661"/>
                  </a:lnTo>
                  <a:lnTo>
                    <a:pt x="53387" y="370"/>
                  </a:lnTo>
                  <a:lnTo>
                    <a:pt x="50942" y="159"/>
                  </a:lnTo>
                  <a:lnTo>
                    <a:pt x="48484" y="40"/>
                  </a:lnTo>
                  <a:lnTo>
                    <a:pt x="46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757766" y="4863260"/>
              <a:ext cx="2225089" cy="280240"/>
            </a:xfrm>
            <a:custGeom>
              <a:avLst/>
              <a:gdLst/>
              <a:ahLst/>
              <a:cxnLst/>
              <a:rect l="l" t="t" r="r" b="b"/>
              <a:pathLst>
                <a:path w="69681" h="8776" extrusionOk="0">
                  <a:moveTo>
                    <a:pt x="36525" y="1"/>
                  </a:moveTo>
                  <a:lnTo>
                    <a:pt x="35310" y="14"/>
                  </a:lnTo>
                  <a:lnTo>
                    <a:pt x="34147" y="40"/>
                  </a:lnTo>
                  <a:lnTo>
                    <a:pt x="31847" y="159"/>
                  </a:lnTo>
                  <a:lnTo>
                    <a:pt x="29561" y="331"/>
                  </a:lnTo>
                  <a:lnTo>
                    <a:pt x="27288" y="582"/>
                  </a:lnTo>
                  <a:lnTo>
                    <a:pt x="25015" y="913"/>
                  </a:lnTo>
                  <a:lnTo>
                    <a:pt x="22769" y="1296"/>
                  </a:lnTo>
                  <a:lnTo>
                    <a:pt x="19412" y="1983"/>
                  </a:lnTo>
                  <a:lnTo>
                    <a:pt x="14986" y="3119"/>
                  </a:lnTo>
                  <a:lnTo>
                    <a:pt x="10612" y="4481"/>
                  </a:lnTo>
                  <a:lnTo>
                    <a:pt x="6317" y="6053"/>
                  </a:lnTo>
                  <a:lnTo>
                    <a:pt x="2075" y="7824"/>
                  </a:lnTo>
                  <a:lnTo>
                    <a:pt x="0" y="8775"/>
                  </a:lnTo>
                  <a:lnTo>
                    <a:pt x="1983" y="8775"/>
                  </a:lnTo>
                  <a:lnTo>
                    <a:pt x="4203" y="7811"/>
                  </a:lnTo>
                  <a:lnTo>
                    <a:pt x="8722" y="6027"/>
                  </a:lnTo>
                  <a:lnTo>
                    <a:pt x="12158" y="4851"/>
                  </a:lnTo>
                  <a:lnTo>
                    <a:pt x="14470" y="4137"/>
                  </a:lnTo>
                  <a:lnTo>
                    <a:pt x="16809" y="3489"/>
                  </a:lnTo>
                  <a:lnTo>
                    <a:pt x="19175" y="2895"/>
                  </a:lnTo>
                  <a:lnTo>
                    <a:pt x="20364" y="2630"/>
                  </a:lnTo>
                  <a:lnTo>
                    <a:pt x="21593" y="2366"/>
                  </a:lnTo>
                  <a:lnTo>
                    <a:pt x="24077" y="1890"/>
                  </a:lnTo>
                  <a:lnTo>
                    <a:pt x="26575" y="1507"/>
                  </a:lnTo>
                  <a:lnTo>
                    <a:pt x="29085" y="1217"/>
                  </a:lnTo>
                  <a:lnTo>
                    <a:pt x="31609" y="992"/>
                  </a:lnTo>
                  <a:lnTo>
                    <a:pt x="34133" y="873"/>
                  </a:lnTo>
                  <a:lnTo>
                    <a:pt x="36657" y="820"/>
                  </a:lnTo>
                  <a:lnTo>
                    <a:pt x="39181" y="873"/>
                  </a:lnTo>
                  <a:lnTo>
                    <a:pt x="41705" y="1018"/>
                  </a:lnTo>
                  <a:lnTo>
                    <a:pt x="44216" y="1243"/>
                  </a:lnTo>
                  <a:lnTo>
                    <a:pt x="46714" y="1573"/>
                  </a:lnTo>
                  <a:lnTo>
                    <a:pt x="49211" y="1996"/>
                  </a:lnTo>
                  <a:lnTo>
                    <a:pt x="51669" y="2512"/>
                  </a:lnTo>
                  <a:lnTo>
                    <a:pt x="54127" y="3133"/>
                  </a:lnTo>
                  <a:lnTo>
                    <a:pt x="56545" y="3859"/>
                  </a:lnTo>
                  <a:lnTo>
                    <a:pt x="58937" y="4679"/>
                  </a:lnTo>
                  <a:lnTo>
                    <a:pt x="60126" y="5128"/>
                  </a:lnTo>
                  <a:lnTo>
                    <a:pt x="61117" y="5538"/>
                  </a:lnTo>
                  <a:lnTo>
                    <a:pt x="63086" y="6383"/>
                  </a:lnTo>
                  <a:lnTo>
                    <a:pt x="66020" y="7784"/>
                  </a:lnTo>
                  <a:lnTo>
                    <a:pt x="67949" y="8775"/>
                  </a:lnTo>
                  <a:lnTo>
                    <a:pt x="69680" y="8775"/>
                  </a:lnTo>
                  <a:lnTo>
                    <a:pt x="67883" y="7824"/>
                  </a:lnTo>
                  <a:lnTo>
                    <a:pt x="64223" y="6027"/>
                  </a:lnTo>
                  <a:lnTo>
                    <a:pt x="60496" y="4414"/>
                  </a:lnTo>
                  <a:lnTo>
                    <a:pt x="57642" y="3357"/>
                  </a:lnTo>
                  <a:lnTo>
                    <a:pt x="55699" y="2723"/>
                  </a:lnTo>
                  <a:lnTo>
                    <a:pt x="54722" y="2432"/>
                  </a:lnTo>
                  <a:lnTo>
                    <a:pt x="53545" y="2102"/>
                  </a:lnTo>
                  <a:lnTo>
                    <a:pt x="51154" y="1534"/>
                  </a:lnTo>
                  <a:lnTo>
                    <a:pt x="48749" y="1045"/>
                  </a:lnTo>
                  <a:lnTo>
                    <a:pt x="46317" y="662"/>
                  </a:lnTo>
                  <a:lnTo>
                    <a:pt x="43886" y="371"/>
                  </a:lnTo>
                  <a:lnTo>
                    <a:pt x="41441" y="159"/>
                  </a:lnTo>
                  <a:lnTo>
                    <a:pt x="38983" y="40"/>
                  </a:lnTo>
                  <a:lnTo>
                    <a:pt x="36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4130359" y="5014750"/>
              <a:ext cx="1517017" cy="128752"/>
            </a:xfrm>
            <a:custGeom>
              <a:avLst/>
              <a:gdLst/>
              <a:ahLst/>
              <a:cxnLst/>
              <a:rect l="l" t="t" r="r" b="b"/>
              <a:pathLst>
                <a:path w="47507" h="4032" extrusionOk="0">
                  <a:moveTo>
                    <a:pt x="24527" y="1"/>
                  </a:moveTo>
                  <a:lnTo>
                    <a:pt x="23311" y="14"/>
                  </a:lnTo>
                  <a:lnTo>
                    <a:pt x="21805" y="40"/>
                  </a:lnTo>
                  <a:lnTo>
                    <a:pt x="18831" y="212"/>
                  </a:lnTo>
                  <a:lnTo>
                    <a:pt x="15871" y="503"/>
                  </a:lnTo>
                  <a:lnTo>
                    <a:pt x="12938" y="913"/>
                  </a:lnTo>
                  <a:lnTo>
                    <a:pt x="10017" y="1428"/>
                  </a:lnTo>
                  <a:lnTo>
                    <a:pt x="7123" y="2049"/>
                  </a:lnTo>
                  <a:lnTo>
                    <a:pt x="4256" y="2763"/>
                  </a:lnTo>
                  <a:lnTo>
                    <a:pt x="1402" y="3582"/>
                  </a:lnTo>
                  <a:lnTo>
                    <a:pt x="1" y="4031"/>
                  </a:lnTo>
                  <a:lnTo>
                    <a:pt x="2829" y="4031"/>
                  </a:lnTo>
                  <a:lnTo>
                    <a:pt x="4203" y="3648"/>
                  </a:lnTo>
                  <a:lnTo>
                    <a:pt x="6965" y="2934"/>
                  </a:lnTo>
                  <a:lnTo>
                    <a:pt x="8366" y="2617"/>
                  </a:lnTo>
                  <a:lnTo>
                    <a:pt x="9502" y="2366"/>
                  </a:lnTo>
                  <a:lnTo>
                    <a:pt x="11775" y="1943"/>
                  </a:lnTo>
                  <a:lnTo>
                    <a:pt x="14074" y="1573"/>
                  </a:lnTo>
                  <a:lnTo>
                    <a:pt x="16387" y="1283"/>
                  </a:lnTo>
                  <a:lnTo>
                    <a:pt x="18699" y="1058"/>
                  </a:lnTo>
                  <a:lnTo>
                    <a:pt x="21025" y="899"/>
                  </a:lnTo>
                  <a:lnTo>
                    <a:pt x="23351" y="833"/>
                  </a:lnTo>
                  <a:lnTo>
                    <a:pt x="25677" y="833"/>
                  </a:lnTo>
                  <a:lnTo>
                    <a:pt x="28002" y="899"/>
                  </a:lnTo>
                  <a:lnTo>
                    <a:pt x="30315" y="1058"/>
                  </a:lnTo>
                  <a:lnTo>
                    <a:pt x="32627" y="1283"/>
                  </a:lnTo>
                  <a:lnTo>
                    <a:pt x="34927" y="1600"/>
                  </a:lnTo>
                  <a:lnTo>
                    <a:pt x="37226" y="1996"/>
                  </a:lnTo>
                  <a:lnTo>
                    <a:pt x="39499" y="2472"/>
                  </a:lnTo>
                  <a:lnTo>
                    <a:pt x="41745" y="3027"/>
                  </a:lnTo>
                  <a:lnTo>
                    <a:pt x="43979" y="3674"/>
                  </a:lnTo>
                  <a:lnTo>
                    <a:pt x="45089" y="4031"/>
                  </a:lnTo>
                  <a:lnTo>
                    <a:pt x="47507" y="4031"/>
                  </a:lnTo>
                  <a:lnTo>
                    <a:pt x="46331" y="3595"/>
                  </a:lnTo>
                  <a:lnTo>
                    <a:pt x="43939" y="2789"/>
                  </a:lnTo>
                  <a:lnTo>
                    <a:pt x="42723" y="2432"/>
                  </a:lnTo>
                  <a:lnTo>
                    <a:pt x="41547" y="2102"/>
                  </a:lnTo>
                  <a:lnTo>
                    <a:pt x="39155" y="1520"/>
                  </a:lnTo>
                  <a:lnTo>
                    <a:pt x="36750" y="1045"/>
                  </a:lnTo>
                  <a:lnTo>
                    <a:pt x="34319" y="662"/>
                  </a:lnTo>
                  <a:lnTo>
                    <a:pt x="31887" y="358"/>
                  </a:lnTo>
                  <a:lnTo>
                    <a:pt x="29443" y="159"/>
                  </a:lnTo>
                  <a:lnTo>
                    <a:pt x="26985" y="40"/>
                  </a:lnTo>
                  <a:lnTo>
                    <a:pt x="245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2"/>
        </a:solidFill>
        <a:effectLst/>
      </p:bgPr>
    </p:bg>
    <p:spTree>
      <p:nvGrpSpPr>
        <p:cNvPr id="1" name="Shape 168"/>
        <p:cNvGrpSpPr/>
        <p:nvPr/>
      </p:nvGrpSpPr>
      <p:grpSpPr>
        <a:xfrm>
          <a:off x="0" y="0"/>
          <a:ext cx="0" cy="0"/>
          <a:chOff x="0" y="0"/>
          <a:chExt cx="0" cy="0"/>
        </a:xfrm>
      </p:grpSpPr>
      <p:sp>
        <p:nvSpPr>
          <p:cNvPr id="169" name="Google Shape;169;p7"/>
          <p:cNvSpPr txBox="1">
            <a:spLocks noGrp="1"/>
          </p:cNvSpPr>
          <p:nvPr>
            <p:ph type="body" idx="1"/>
          </p:nvPr>
        </p:nvSpPr>
        <p:spPr>
          <a:xfrm>
            <a:off x="4714050" y="1079400"/>
            <a:ext cx="3433500" cy="3501600"/>
          </a:xfrm>
          <a:prstGeom prst="rect">
            <a:avLst/>
          </a:prstGeom>
        </p:spPr>
        <p:txBody>
          <a:bodyPr spcFirstLastPara="1" wrap="square" lIns="91425" tIns="91425" rIns="91425" bIns="91425" anchor="ctr" anchorCtr="0">
            <a:normAutofit/>
          </a:bodyPr>
          <a:lstStyle>
            <a:lvl1pPr marL="457200" lvl="0" indent="-304800" rtl="0">
              <a:lnSpc>
                <a:spcPct val="100000"/>
              </a:lnSpc>
              <a:spcBef>
                <a:spcPts val="0"/>
              </a:spcBef>
              <a:spcAft>
                <a:spcPts val="0"/>
              </a:spcAft>
              <a:buSzPts val="1200"/>
              <a:buChar char="●"/>
              <a:defRPr>
                <a:latin typeface="Didact Gothic"/>
                <a:ea typeface="Didact Gothic"/>
                <a:cs typeface="Didact Gothic"/>
                <a:sym typeface="Didact Gothic"/>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70" name="Google Shape;170;p7"/>
          <p:cNvSpPr/>
          <p:nvPr/>
        </p:nvSpPr>
        <p:spPr>
          <a:xfrm rot="-5400000" flipH="1">
            <a:off x="7247776" y="-669028"/>
            <a:ext cx="444700" cy="1782750"/>
          </a:xfrm>
          <a:custGeom>
            <a:avLst/>
            <a:gdLst/>
            <a:ahLst/>
            <a:cxnLst/>
            <a:rect l="l" t="t" r="r" b="b"/>
            <a:pathLst>
              <a:path w="17788" h="71310" extrusionOk="0">
                <a:moveTo>
                  <a:pt x="1102" y="403"/>
                </a:moveTo>
                <a:cubicBezTo>
                  <a:pt x="7162" y="-1110"/>
                  <a:pt x="16753" y="3038"/>
                  <a:pt x="17635" y="9221"/>
                </a:cubicBezTo>
                <a:cubicBezTo>
                  <a:pt x="18817" y="17508"/>
                  <a:pt x="10846" y="24613"/>
                  <a:pt x="8818" y="32734"/>
                </a:cubicBezTo>
                <a:cubicBezTo>
                  <a:pt x="6650" y="41415"/>
                  <a:pt x="13244" y="51246"/>
                  <a:pt x="9920" y="59553"/>
                </a:cubicBezTo>
                <a:cubicBezTo>
                  <a:pt x="8015" y="64314"/>
                  <a:pt x="2296" y="66725"/>
                  <a:pt x="0" y="71310"/>
                </a:cubicBezTo>
              </a:path>
            </a:pathLst>
          </a:custGeom>
          <a:noFill/>
          <a:ln w="19050" cap="rnd" cmpd="sng">
            <a:solidFill>
              <a:schemeClr val="lt2"/>
            </a:solidFill>
            <a:prstDash val="dash"/>
            <a:round/>
            <a:headEnd type="none" w="med" len="med"/>
            <a:tailEnd type="none" w="med" len="med"/>
          </a:ln>
        </p:spPr>
      </p:sp>
      <p:sp>
        <p:nvSpPr>
          <p:cNvPr id="171" name="Google Shape;171;p7"/>
          <p:cNvSpPr/>
          <p:nvPr/>
        </p:nvSpPr>
        <p:spPr>
          <a:xfrm rot="-1800063" flipH="1">
            <a:off x="5932699" y="258532"/>
            <a:ext cx="444027" cy="306488"/>
          </a:xfrm>
          <a:custGeom>
            <a:avLst/>
            <a:gdLst/>
            <a:ahLst/>
            <a:cxnLst/>
            <a:rect l="l" t="t" r="r" b="b"/>
            <a:pathLst>
              <a:path w="10376" h="7162" extrusionOk="0">
                <a:moveTo>
                  <a:pt x="1906" y="567"/>
                </a:moveTo>
                <a:lnTo>
                  <a:pt x="1906" y="567"/>
                </a:lnTo>
                <a:cubicBezTo>
                  <a:pt x="3424" y="865"/>
                  <a:pt x="5017" y="954"/>
                  <a:pt x="6535" y="1267"/>
                </a:cubicBezTo>
                <a:cubicBezTo>
                  <a:pt x="7458" y="1445"/>
                  <a:pt x="8396" y="1624"/>
                  <a:pt x="9303" y="1862"/>
                </a:cubicBezTo>
                <a:cubicBezTo>
                  <a:pt x="9437" y="1907"/>
                  <a:pt x="9557" y="1936"/>
                  <a:pt x="9676" y="1951"/>
                </a:cubicBezTo>
                <a:cubicBezTo>
                  <a:pt x="8381" y="2725"/>
                  <a:pt x="7205" y="3723"/>
                  <a:pt x="5969" y="4586"/>
                </a:cubicBezTo>
                <a:cubicBezTo>
                  <a:pt x="5106" y="5181"/>
                  <a:pt x="4272" y="5911"/>
                  <a:pt x="3394" y="6506"/>
                </a:cubicBezTo>
                <a:cubicBezTo>
                  <a:pt x="3424" y="6432"/>
                  <a:pt x="3439" y="6357"/>
                  <a:pt x="3454" y="6298"/>
                </a:cubicBezTo>
                <a:cubicBezTo>
                  <a:pt x="3603" y="5702"/>
                  <a:pt x="3811" y="5122"/>
                  <a:pt x="3975" y="4526"/>
                </a:cubicBezTo>
                <a:cubicBezTo>
                  <a:pt x="4004" y="4378"/>
                  <a:pt x="3930" y="4199"/>
                  <a:pt x="3766" y="4199"/>
                </a:cubicBezTo>
                <a:cubicBezTo>
                  <a:pt x="3762" y="4199"/>
                  <a:pt x="3757" y="4199"/>
                  <a:pt x="3752" y="4199"/>
                </a:cubicBezTo>
                <a:cubicBezTo>
                  <a:pt x="3181" y="4199"/>
                  <a:pt x="1084" y="5080"/>
                  <a:pt x="670" y="5375"/>
                </a:cubicBezTo>
                <a:cubicBezTo>
                  <a:pt x="685" y="5092"/>
                  <a:pt x="640" y="4765"/>
                  <a:pt x="626" y="4526"/>
                </a:cubicBezTo>
                <a:cubicBezTo>
                  <a:pt x="611" y="4244"/>
                  <a:pt x="611" y="3961"/>
                  <a:pt x="611" y="3678"/>
                </a:cubicBezTo>
                <a:cubicBezTo>
                  <a:pt x="611" y="3499"/>
                  <a:pt x="626" y="3351"/>
                  <a:pt x="611" y="3217"/>
                </a:cubicBezTo>
                <a:cubicBezTo>
                  <a:pt x="611" y="3202"/>
                  <a:pt x="1623" y="2904"/>
                  <a:pt x="1727" y="2874"/>
                </a:cubicBezTo>
                <a:cubicBezTo>
                  <a:pt x="2069" y="2770"/>
                  <a:pt x="2427" y="2696"/>
                  <a:pt x="2769" y="2577"/>
                </a:cubicBezTo>
                <a:cubicBezTo>
                  <a:pt x="2963" y="2517"/>
                  <a:pt x="3439" y="2338"/>
                  <a:pt x="3290" y="2070"/>
                </a:cubicBezTo>
                <a:cubicBezTo>
                  <a:pt x="3052" y="1609"/>
                  <a:pt x="2605" y="1252"/>
                  <a:pt x="2233" y="909"/>
                </a:cubicBezTo>
                <a:cubicBezTo>
                  <a:pt x="2129" y="805"/>
                  <a:pt x="2010" y="686"/>
                  <a:pt x="1906" y="567"/>
                </a:cubicBezTo>
                <a:close/>
                <a:moveTo>
                  <a:pt x="1002" y="1"/>
                </a:moveTo>
                <a:cubicBezTo>
                  <a:pt x="757" y="1"/>
                  <a:pt x="1716" y="1047"/>
                  <a:pt x="1980" y="1326"/>
                </a:cubicBezTo>
                <a:cubicBezTo>
                  <a:pt x="2233" y="1609"/>
                  <a:pt x="2471" y="1922"/>
                  <a:pt x="2754" y="2160"/>
                </a:cubicBezTo>
                <a:cubicBezTo>
                  <a:pt x="2665" y="2175"/>
                  <a:pt x="2605" y="2190"/>
                  <a:pt x="2576" y="2190"/>
                </a:cubicBezTo>
                <a:cubicBezTo>
                  <a:pt x="2367" y="2234"/>
                  <a:pt x="2144" y="2264"/>
                  <a:pt x="1935" y="2309"/>
                </a:cubicBezTo>
                <a:cubicBezTo>
                  <a:pt x="1400" y="2413"/>
                  <a:pt x="715" y="2681"/>
                  <a:pt x="179" y="2815"/>
                </a:cubicBezTo>
                <a:cubicBezTo>
                  <a:pt x="0" y="2844"/>
                  <a:pt x="134" y="3976"/>
                  <a:pt x="149" y="4318"/>
                </a:cubicBezTo>
                <a:cubicBezTo>
                  <a:pt x="164" y="4705"/>
                  <a:pt x="194" y="5107"/>
                  <a:pt x="224" y="5494"/>
                </a:cubicBezTo>
                <a:cubicBezTo>
                  <a:pt x="239" y="5643"/>
                  <a:pt x="253" y="5732"/>
                  <a:pt x="328" y="5821"/>
                </a:cubicBezTo>
                <a:cubicBezTo>
                  <a:pt x="328" y="5904"/>
                  <a:pt x="417" y="5987"/>
                  <a:pt x="501" y="5987"/>
                </a:cubicBezTo>
                <a:cubicBezTo>
                  <a:pt x="508" y="5987"/>
                  <a:pt x="515" y="5986"/>
                  <a:pt x="521" y="5985"/>
                </a:cubicBezTo>
                <a:cubicBezTo>
                  <a:pt x="1013" y="5896"/>
                  <a:pt x="1534" y="5568"/>
                  <a:pt x="2010" y="5375"/>
                </a:cubicBezTo>
                <a:cubicBezTo>
                  <a:pt x="2322" y="5241"/>
                  <a:pt x="2650" y="5137"/>
                  <a:pt x="2977" y="4988"/>
                </a:cubicBezTo>
                <a:cubicBezTo>
                  <a:pt x="3096" y="4928"/>
                  <a:pt x="3245" y="4839"/>
                  <a:pt x="3394" y="4765"/>
                </a:cubicBezTo>
                <a:lnTo>
                  <a:pt x="3394" y="4765"/>
                </a:lnTo>
                <a:cubicBezTo>
                  <a:pt x="3201" y="5494"/>
                  <a:pt x="3007" y="6223"/>
                  <a:pt x="2843" y="6953"/>
                </a:cubicBezTo>
                <a:cubicBezTo>
                  <a:pt x="2814" y="7042"/>
                  <a:pt x="2888" y="7102"/>
                  <a:pt x="2963" y="7116"/>
                </a:cubicBezTo>
                <a:cubicBezTo>
                  <a:pt x="2992" y="7146"/>
                  <a:pt x="3037" y="7161"/>
                  <a:pt x="3082" y="7161"/>
                </a:cubicBezTo>
                <a:cubicBezTo>
                  <a:pt x="3092" y="7161"/>
                  <a:pt x="3102" y="7162"/>
                  <a:pt x="3113" y="7162"/>
                </a:cubicBezTo>
                <a:cubicBezTo>
                  <a:pt x="3526" y="7162"/>
                  <a:pt x="3789" y="6872"/>
                  <a:pt x="4094" y="6625"/>
                </a:cubicBezTo>
                <a:cubicBezTo>
                  <a:pt x="4734" y="6104"/>
                  <a:pt x="5433" y="5658"/>
                  <a:pt x="6103" y="5181"/>
                </a:cubicBezTo>
                <a:cubicBezTo>
                  <a:pt x="7517" y="4199"/>
                  <a:pt x="10271" y="1907"/>
                  <a:pt x="10286" y="1907"/>
                </a:cubicBezTo>
                <a:cubicBezTo>
                  <a:pt x="10331" y="1892"/>
                  <a:pt x="10360" y="1832"/>
                  <a:pt x="10360" y="1773"/>
                </a:cubicBezTo>
                <a:cubicBezTo>
                  <a:pt x="10375" y="1698"/>
                  <a:pt x="8916" y="1252"/>
                  <a:pt x="8276" y="1103"/>
                </a:cubicBezTo>
                <a:cubicBezTo>
                  <a:pt x="7488" y="924"/>
                  <a:pt x="6714" y="746"/>
                  <a:pt x="5939" y="582"/>
                </a:cubicBezTo>
                <a:cubicBezTo>
                  <a:pt x="4406" y="284"/>
                  <a:pt x="2561" y="165"/>
                  <a:pt x="1013" y="1"/>
                </a:cubicBezTo>
                <a:cubicBezTo>
                  <a:pt x="1009" y="1"/>
                  <a:pt x="1005" y="1"/>
                  <a:pt x="1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rot="-10357998" flipH="1">
            <a:off x="8213887" y="1105907"/>
            <a:ext cx="1139181" cy="688861"/>
          </a:xfrm>
          <a:custGeom>
            <a:avLst/>
            <a:gdLst/>
            <a:ahLst/>
            <a:cxnLst/>
            <a:rect l="l" t="t" r="r" b="b"/>
            <a:pathLst>
              <a:path w="34902" h="14247" extrusionOk="0">
                <a:moveTo>
                  <a:pt x="0" y="14247"/>
                </a:moveTo>
                <a:cubicBezTo>
                  <a:pt x="968" y="10377"/>
                  <a:pt x="853" y="5678"/>
                  <a:pt x="3674" y="2857"/>
                </a:cubicBezTo>
                <a:cubicBezTo>
                  <a:pt x="6510" y="21"/>
                  <a:pt x="11473" y="-373"/>
                  <a:pt x="15430" y="286"/>
                </a:cubicBezTo>
                <a:cubicBezTo>
                  <a:pt x="22084" y="1394"/>
                  <a:pt x="31885" y="11830"/>
                  <a:pt x="34902" y="5797"/>
                </a:cubicBezTo>
              </a:path>
            </a:pathLst>
          </a:custGeom>
          <a:noFill/>
          <a:ln w="19050" cap="rnd" cmpd="sng">
            <a:solidFill>
              <a:schemeClr val="lt2"/>
            </a:solidFill>
            <a:prstDash val="dash"/>
            <a:round/>
            <a:headEnd type="none" w="med" len="med"/>
            <a:tailEnd type="none" w="med" len="med"/>
          </a:ln>
        </p:spPr>
      </p:sp>
      <p:sp>
        <p:nvSpPr>
          <p:cNvPr id="173" name="Google Shape;173;p7"/>
          <p:cNvSpPr/>
          <p:nvPr/>
        </p:nvSpPr>
        <p:spPr>
          <a:xfrm rot="3599933" flipH="1">
            <a:off x="7965152" y="423610"/>
            <a:ext cx="600565" cy="624558"/>
          </a:xfrm>
          <a:custGeom>
            <a:avLst/>
            <a:gdLst/>
            <a:ahLst/>
            <a:cxnLst/>
            <a:rect l="l" t="t" r="r" b="b"/>
            <a:pathLst>
              <a:path w="12966" h="13484" extrusionOk="0">
                <a:moveTo>
                  <a:pt x="5776" y="656"/>
                </a:moveTo>
                <a:cubicBezTo>
                  <a:pt x="6252" y="1385"/>
                  <a:pt x="6892" y="2040"/>
                  <a:pt x="7443" y="2695"/>
                </a:cubicBezTo>
                <a:cubicBezTo>
                  <a:pt x="8053" y="3424"/>
                  <a:pt x="8679" y="4154"/>
                  <a:pt x="9289" y="4883"/>
                </a:cubicBezTo>
                <a:cubicBezTo>
                  <a:pt x="10331" y="6119"/>
                  <a:pt x="11298" y="7607"/>
                  <a:pt x="12534" y="8679"/>
                </a:cubicBezTo>
                <a:cubicBezTo>
                  <a:pt x="10331" y="8158"/>
                  <a:pt x="8128" y="7458"/>
                  <a:pt x="5880" y="7101"/>
                </a:cubicBezTo>
                <a:cubicBezTo>
                  <a:pt x="5880" y="6535"/>
                  <a:pt x="5865" y="6044"/>
                  <a:pt x="5880" y="5523"/>
                </a:cubicBezTo>
                <a:cubicBezTo>
                  <a:pt x="5895" y="5032"/>
                  <a:pt x="5925" y="4541"/>
                  <a:pt x="5910" y="4050"/>
                </a:cubicBezTo>
                <a:cubicBezTo>
                  <a:pt x="5865" y="2918"/>
                  <a:pt x="5776" y="1787"/>
                  <a:pt x="5776" y="656"/>
                </a:cubicBezTo>
                <a:close/>
                <a:moveTo>
                  <a:pt x="5523" y="388"/>
                </a:moveTo>
                <a:cubicBezTo>
                  <a:pt x="5255" y="1415"/>
                  <a:pt x="5478" y="2621"/>
                  <a:pt x="5508" y="3663"/>
                </a:cubicBezTo>
                <a:cubicBezTo>
                  <a:pt x="5538" y="4288"/>
                  <a:pt x="5538" y="4913"/>
                  <a:pt x="5553" y="5538"/>
                </a:cubicBezTo>
                <a:cubicBezTo>
                  <a:pt x="5553" y="5851"/>
                  <a:pt x="5344" y="7265"/>
                  <a:pt x="5717" y="7428"/>
                </a:cubicBezTo>
                <a:cubicBezTo>
                  <a:pt x="6863" y="7920"/>
                  <a:pt x="8232" y="8083"/>
                  <a:pt x="9438" y="8381"/>
                </a:cubicBezTo>
                <a:cubicBezTo>
                  <a:pt x="10242" y="8589"/>
                  <a:pt x="11298" y="9021"/>
                  <a:pt x="12192" y="9051"/>
                </a:cubicBezTo>
                <a:cubicBezTo>
                  <a:pt x="11403" y="9587"/>
                  <a:pt x="10673" y="10331"/>
                  <a:pt x="9974" y="10926"/>
                </a:cubicBezTo>
                <a:cubicBezTo>
                  <a:pt x="9110" y="11656"/>
                  <a:pt x="8173" y="12340"/>
                  <a:pt x="7399" y="13144"/>
                </a:cubicBezTo>
                <a:cubicBezTo>
                  <a:pt x="6907" y="12296"/>
                  <a:pt x="6148" y="11552"/>
                  <a:pt x="5523" y="10792"/>
                </a:cubicBezTo>
                <a:cubicBezTo>
                  <a:pt x="4913" y="10063"/>
                  <a:pt x="4302" y="9334"/>
                  <a:pt x="3677" y="8604"/>
                </a:cubicBezTo>
                <a:cubicBezTo>
                  <a:pt x="2621" y="7339"/>
                  <a:pt x="1608" y="5776"/>
                  <a:pt x="328" y="4704"/>
                </a:cubicBezTo>
                <a:cubicBezTo>
                  <a:pt x="1311" y="4184"/>
                  <a:pt x="2159" y="3261"/>
                  <a:pt x="3008" y="2561"/>
                </a:cubicBezTo>
                <a:cubicBezTo>
                  <a:pt x="3841" y="1847"/>
                  <a:pt x="4764" y="1177"/>
                  <a:pt x="5523" y="388"/>
                </a:cubicBezTo>
                <a:close/>
                <a:moveTo>
                  <a:pt x="5605" y="0"/>
                </a:moveTo>
                <a:cubicBezTo>
                  <a:pt x="5582" y="0"/>
                  <a:pt x="5559" y="5"/>
                  <a:pt x="5538" y="16"/>
                </a:cubicBezTo>
                <a:cubicBezTo>
                  <a:pt x="4436" y="730"/>
                  <a:pt x="3439" y="1683"/>
                  <a:pt x="2427" y="2516"/>
                </a:cubicBezTo>
                <a:cubicBezTo>
                  <a:pt x="1638" y="3171"/>
                  <a:pt x="671" y="3796"/>
                  <a:pt x="60" y="4630"/>
                </a:cubicBezTo>
                <a:cubicBezTo>
                  <a:pt x="16" y="4675"/>
                  <a:pt x="1" y="4719"/>
                  <a:pt x="31" y="4779"/>
                </a:cubicBezTo>
                <a:cubicBezTo>
                  <a:pt x="879" y="6357"/>
                  <a:pt x="2353" y="7711"/>
                  <a:pt x="3484" y="9081"/>
                </a:cubicBezTo>
                <a:cubicBezTo>
                  <a:pt x="4124" y="9870"/>
                  <a:pt x="4764" y="10644"/>
                  <a:pt x="5419" y="11418"/>
                </a:cubicBezTo>
                <a:cubicBezTo>
                  <a:pt x="5984" y="12102"/>
                  <a:pt x="6505" y="12861"/>
                  <a:pt x="7205" y="13412"/>
                </a:cubicBezTo>
                <a:cubicBezTo>
                  <a:pt x="7220" y="13427"/>
                  <a:pt x="7235" y="13442"/>
                  <a:pt x="7265" y="13442"/>
                </a:cubicBezTo>
                <a:cubicBezTo>
                  <a:pt x="7291" y="13468"/>
                  <a:pt x="7322" y="13484"/>
                  <a:pt x="7355" y="13484"/>
                </a:cubicBezTo>
                <a:cubicBezTo>
                  <a:pt x="7378" y="13484"/>
                  <a:pt x="7403" y="13476"/>
                  <a:pt x="7428" y="13457"/>
                </a:cubicBezTo>
                <a:cubicBezTo>
                  <a:pt x="8545" y="12757"/>
                  <a:pt x="9527" y="11805"/>
                  <a:pt x="10539" y="10971"/>
                </a:cubicBezTo>
                <a:cubicBezTo>
                  <a:pt x="11328" y="10301"/>
                  <a:pt x="12311" y="9691"/>
                  <a:pt x="12921" y="8857"/>
                </a:cubicBezTo>
                <a:cubicBezTo>
                  <a:pt x="12951" y="8813"/>
                  <a:pt x="12966" y="8753"/>
                  <a:pt x="12951" y="8709"/>
                </a:cubicBezTo>
                <a:cubicBezTo>
                  <a:pt x="12102" y="7131"/>
                  <a:pt x="10614" y="5776"/>
                  <a:pt x="9482" y="4407"/>
                </a:cubicBezTo>
                <a:cubicBezTo>
                  <a:pt x="8842" y="3618"/>
                  <a:pt x="8202" y="2844"/>
                  <a:pt x="7562" y="2070"/>
                </a:cubicBezTo>
                <a:cubicBezTo>
                  <a:pt x="6997" y="1385"/>
                  <a:pt x="6461" y="611"/>
                  <a:pt x="5776" y="75"/>
                </a:cubicBezTo>
                <a:cubicBezTo>
                  <a:pt x="5761" y="60"/>
                  <a:pt x="5731" y="45"/>
                  <a:pt x="5717" y="45"/>
                </a:cubicBezTo>
                <a:cubicBezTo>
                  <a:pt x="5688" y="17"/>
                  <a:pt x="5646" y="0"/>
                  <a:pt x="56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900"/>
              <a:buNone/>
              <a:defRPr sz="3000" b="0">
                <a:solidFill>
                  <a:schemeClr val="accent4"/>
                </a:solidFill>
                <a:latin typeface="IBM Plex Sans SemiBold"/>
                <a:ea typeface="IBM Plex Sans SemiBold"/>
                <a:cs typeface="IBM Plex Sans SemiBold"/>
                <a:sym typeface="IBM Plex Sans SemiBold"/>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2"/>
        </a:solidFill>
        <a:effectLst/>
      </p:bgPr>
    </p:bg>
    <p:spTree>
      <p:nvGrpSpPr>
        <p:cNvPr id="1" name="Shape 212"/>
        <p:cNvGrpSpPr/>
        <p:nvPr/>
      </p:nvGrpSpPr>
      <p:grpSpPr>
        <a:xfrm>
          <a:off x="0" y="0"/>
          <a:ext cx="0" cy="0"/>
          <a:chOff x="0" y="0"/>
          <a:chExt cx="0" cy="0"/>
        </a:xfrm>
      </p:grpSpPr>
      <p:sp>
        <p:nvSpPr>
          <p:cNvPr id="213" name="Google Shape;213;p9"/>
          <p:cNvSpPr txBox="1">
            <a:spLocks noGrp="1"/>
          </p:cNvSpPr>
          <p:nvPr>
            <p:ph type="title"/>
          </p:nvPr>
        </p:nvSpPr>
        <p:spPr>
          <a:xfrm flipH="1">
            <a:off x="1930475" y="1409802"/>
            <a:ext cx="4756500" cy="4746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3000"/>
              <a:buNone/>
              <a:defRPr sz="4000" b="0">
                <a:solidFill>
                  <a:schemeClr val="accent4"/>
                </a:solidFill>
                <a:latin typeface="IBM Plex Sans SemiBold"/>
                <a:ea typeface="IBM Plex Sans SemiBold"/>
                <a:cs typeface="IBM Plex Sans SemiBold"/>
                <a:sym typeface="IBM Plex Sans SemiBold"/>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14" name="Google Shape;214;p9"/>
          <p:cNvSpPr txBox="1">
            <a:spLocks noGrp="1"/>
          </p:cNvSpPr>
          <p:nvPr>
            <p:ph type="subTitle" idx="1"/>
          </p:nvPr>
        </p:nvSpPr>
        <p:spPr>
          <a:xfrm flipH="1">
            <a:off x="1930525" y="1938334"/>
            <a:ext cx="4756500" cy="1197300"/>
          </a:xfrm>
          <a:prstGeom prst="rect">
            <a:avLst/>
          </a:prstGeom>
        </p:spPr>
        <p:txBody>
          <a:bodyPr spcFirstLastPara="1" wrap="square" lIns="91425" tIns="91425" rIns="91425" bIns="91425" anchor="ctr" anchorCtr="0">
            <a:normAutofit/>
          </a:bodyPr>
          <a:lstStyle>
            <a:lvl1pPr lvl="0" algn="r" rtl="0">
              <a:lnSpc>
                <a:spcPct val="100000"/>
              </a:lnSpc>
              <a:spcBef>
                <a:spcPts val="0"/>
              </a:spcBef>
              <a:spcAft>
                <a:spcPts val="0"/>
              </a:spcAft>
              <a:buClr>
                <a:srgbClr val="05192A"/>
              </a:buClr>
              <a:buSzPts val="2500"/>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2pPr>
            <a:lvl3pPr lvl="2"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3pPr>
            <a:lvl4pPr lvl="3"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4pPr>
            <a:lvl5pPr lvl="4"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5pPr>
            <a:lvl6pPr lvl="5"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6pPr>
            <a:lvl7pPr lvl="6"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7pPr>
            <a:lvl8pPr lvl="7"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8pPr>
            <a:lvl9pPr lvl="8"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9pPr>
          </a:lstStyle>
          <a:p>
            <a:endParaRPr/>
          </a:p>
        </p:txBody>
      </p:sp>
      <p:sp>
        <p:nvSpPr>
          <p:cNvPr id="215" name="Google Shape;215;p9"/>
          <p:cNvSpPr/>
          <p:nvPr/>
        </p:nvSpPr>
        <p:spPr>
          <a:xfrm>
            <a:off x="0" y="616783"/>
            <a:ext cx="444700" cy="1782750"/>
          </a:xfrm>
          <a:custGeom>
            <a:avLst/>
            <a:gdLst/>
            <a:ahLst/>
            <a:cxnLst/>
            <a:rect l="l" t="t" r="r" b="b"/>
            <a:pathLst>
              <a:path w="17788" h="71310" extrusionOk="0">
                <a:moveTo>
                  <a:pt x="1102" y="403"/>
                </a:moveTo>
                <a:cubicBezTo>
                  <a:pt x="7162" y="-1110"/>
                  <a:pt x="16753" y="3038"/>
                  <a:pt x="17635" y="9221"/>
                </a:cubicBezTo>
                <a:cubicBezTo>
                  <a:pt x="18817" y="17508"/>
                  <a:pt x="10846" y="24613"/>
                  <a:pt x="8818" y="32734"/>
                </a:cubicBezTo>
                <a:cubicBezTo>
                  <a:pt x="6650" y="41415"/>
                  <a:pt x="13244" y="51246"/>
                  <a:pt x="9920" y="59553"/>
                </a:cubicBezTo>
                <a:cubicBezTo>
                  <a:pt x="8015" y="64314"/>
                  <a:pt x="2296" y="66725"/>
                  <a:pt x="0" y="71310"/>
                </a:cubicBezTo>
              </a:path>
            </a:pathLst>
          </a:custGeom>
          <a:noFill/>
          <a:ln w="19050" cap="rnd" cmpd="sng">
            <a:solidFill>
              <a:schemeClr val="lt2"/>
            </a:solidFill>
            <a:prstDash val="dash"/>
            <a:round/>
            <a:headEnd type="none" w="med" len="med"/>
            <a:tailEnd type="none" w="med" len="med"/>
          </a:ln>
        </p:spPr>
      </p:sp>
      <p:grpSp>
        <p:nvGrpSpPr>
          <p:cNvPr id="216" name="Google Shape;216;p9"/>
          <p:cNvGrpSpPr/>
          <p:nvPr/>
        </p:nvGrpSpPr>
        <p:grpSpPr>
          <a:xfrm rot="10800000" flipH="1">
            <a:off x="2441911" y="-432271"/>
            <a:ext cx="6705654" cy="1944523"/>
            <a:chOff x="2431496" y="3198979"/>
            <a:chExt cx="6705654" cy="1944523"/>
          </a:xfrm>
        </p:grpSpPr>
        <p:sp>
          <p:nvSpPr>
            <p:cNvPr id="217" name="Google Shape;217;p9"/>
            <p:cNvSpPr/>
            <p:nvPr/>
          </p:nvSpPr>
          <p:spPr>
            <a:xfrm>
              <a:off x="2431496" y="3198979"/>
              <a:ext cx="6705570" cy="1944498"/>
            </a:xfrm>
            <a:custGeom>
              <a:avLst/>
              <a:gdLst/>
              <a:ahLst/>
              <a:cxnLst/>
              <a:rect l="l" t="t" r="r" b="b"/>
              <a:pathLst>
                <a:path w="209992" h="60894" extrusionOk="0">
                  <a:moveTo>
                    <a:pt x="209992" y="1"/>
                  </a:moveTo>
                  <a:lnTo>
                    <a:pt x="208261" y="3040"/>
                  </a:lnTo>
                  <a:lnTo>
                    <a:pt x="204693" y="9066"/>
                  </a:lnTo>
                  <a:lnTo>
                    <a:pt x="202829" y="12026"/>
                  </a:lnTo>
                  <a:lnTo>
                    <a:pt x="201785" y="13651"/>
                  </a:lnTo>
                  <a:lnTo>
                    <a:pt x="199658" y="16889"/>
                  </a:lnTo>
                  <a:lnTo>
                    <a:pt x="197438" y="20100"/>
                  </a:lnTo>
                  <a:lnTo>
                    <a:pt x="195125" y="23232"/>
                  </a:lnTo>
                  <a:lnTo>
                    <a:pt x="192720" y="26298"/>
                  </a:lnTo>
                  <a:lnTo>
                    <a:pt x="190196" y="29245"/>
                  </a:lnTo>
                  <a:lnTo>
                    <a:pt x="187540" y="32086"/>
                  </a:lnTo>
                  <a:lnTo>
                    <a:pt x="184752" y="34768"/>
                  </a:lnTo>
                  <a:lnTo>
                    <a:pt x="183285" y="36050"/>
                  </a:lnTo>
                  <a:lnTo>
                    <a:pt x="182479" y="36724"/>
                  </a:lnTo>
                  <a:lnTo>
                    <a:pt x="180827" y="38019"/>
                  </a:lnTo>
                  <a:lnTo>
                    <a:pt x="179109" y="39235"/>
                  </a:lnTo>
                  <a:lnTo>
                    <a:pt x="177339" y="40398"/>
                  </a:lnTo>
                  <a:lnTo>
                    <a:pt x="175528" y="41481"/>
                  </a:lnTo>
                  <a:lnTo>
                    <a:pt x="173678" y="42512"/>
                  </a:lnTo>
                  <a:lnTo>
                    <a:pt x="170864" y="43952"/>
                  </a:lnTo>
                  <a:lnTo>
                    <a:pt x="168961" y="44824"/>
                  </a:lnTo>
                  <a:lnTo>
                    <a:pt x="167890" y="45287"/>
                  </a:lnTo>
                  <a:lnTo>
                    <a:pt x="165750" y="46133"/>
                  </a:lnTo>
                  <a:lnTo>
                    <a:pt x="163556" y="46873"/>
                  </a:lnTo>
                  <a:lnTo>
                    <a:pt x="161349" y="47494"/>
                  </a:lnTo>
                  <a:lnTo>
                    <a:pt x="159103" y="48009"/>
                  </a:lnTo>
                  <a:lnTo>
                    <a:pt x="156843" y="48419"/>
                  </a:lnTo>
                  <a:lnTo>
                    <a:pt x="154557" y="48696"/>
                  </a:lnTo>
                  <a:lnTo>
                    <a:pt x="152244" y="48868"/>
                  </a:lnTo>
                  <a:lnTo>
                    <a:pt x="151095" y="48894"/>
                  </a:lnTo>
                  <a:lnTo>
                    <a:pt x="150196" y="48908"/>
                  </a:lnTo>
                  <a:lnTo>
                    <a:pt x="148399" y="48855"/>
                  </a:lnTo>
                  <a:lnTo>
                    <a:pt x="146628" y="48736"/>
                  </a:lnTo>
                  <a:lnTo>
                    <a:pt x="144857" y="48538"/>
                  </a:lnTo>
                  <a:lnTo>
                    <a:pt x="143113" y="48287"/>
                  </a:lnTo>
                  <a:lnTo>
                    <a:pt x="141382" y="47956"/>
                  </a:lnTo>
                  <a:lnTo>
                    <a:pt x="138805" y="47362"/>
                  </a:lnTo>
                  <a:lnTo>
                    <a:pt x="135409" y="46357"/>
                  </a:lnTo>
                  <a:lnTo>
                    <a:pt x="132079" y="45168"/>
                  </a:lnTo>
                  <a:lnTo>
                    <a:pt x="128789" y="43820"/>
                  </a:lnTo>
                  <a:lnTo>
                    <a:pt x="125564" y="42340"/>
                  </a:lnTo>
                  <a:lnTo>
                    <a:pt x="123965" y="41547"/>
                  </a:lnTo>
                  <a:lnTo>
                    <a:pt x="120886" y="40001"/>
                  </a:lnTo>
                  <a:lnTo>
                    <a:pt x="114755" y="36869"/>
                  </a:lnTo>
                  <a:lnTo>
                    <a:pt x="110130" y="34596"/>
                  </a:lnTo>
                  <a:lnTo>
                    <a:pt x="106998" y="33156"/>
                  </a:lnTo>
                  <a:lnTo>
                    <a:pt x="103840" y="31808"/>
                  </a:lnTo>
                  <a:lnTo>
                    <a:pt x="100615" y="30592"/>
                  </a:lnTo>
                  <a:lnTo>
                    <a:pt x="98977" y="30037"/>
                  </a:lnTo>
                  <a:lnTo>
                    <a:pt x="97933" y="29707"/>
                  </a:lnTo>
                  <a:lnTo>
                    <a:pt x="95832" y="29086"/>
                  </a:lnTo>
                  <a:lnTo>
                    <a:pt x="93704" y="28544"/>
                  </a:lnTo>
                  <a:lnTo>
                    <a:pt x="91577" y="28055"/>
                  </a:lnTo>
                  <a:lnTo>
                    <a:pt x="89423" y="27646"/>
                  </a:lnTo>
                  <a:lnTo>
                    <a:pt x="87269" y="27289"/>
                  </a:lnTo>
                  <a:lnTo>
                    <a:pt x="85102" y="27011"/>
                  </a:lnTo>
                  <a:lnTo>
                    <a:pt x="82934" y="26787"/>
                  </a:lnTo>
                  <a:lnTo>
                    <a:pt x="80754" y="26628"/>
                  </a:lnTo>
                  <a:lnTo>
                    <a:pt x="78574" y="26522"/>
                  </a:lnTo>
                  <a:lnTo>
                    <a:pt x="75283" y="26483"/>
                  </a:lnTo>
                  <a:lnTo>
                    <a:pt x="70922" y="26655"/>
                  </a:lnTo>
                  <a:lnTo>
                    <a:pt x="66562" y="27064"/>
                  </a:lnTo>
                  <a:lnTo>
                    <a:pt x="64381" y="27368"/>
                  </a:lnTo>
                  <a:lnTo>
                    <a:pt x="63205" y="27540"/>
                  </a:lnTo>
                  <a:lnTo>
                    <a:pt x="60840" y="27963"/>
                  </a:lnTo>
                  <a:lnTo>
                    <a:pt x="58488" y="28452"/>
                  </a:lnTo>
                  <a:lnTo>
                    <a:pt x="56149" y="29007"/>
                  </a:lnTo>
                  <a:lnTo>
                    <a:pt x="52673" y="29932"/>
                  </a:lnTo>
                  <a:lnTo>
                    <a:pt x="48101" y="31372"/>
                  </a:lnTo>
                  <a:lnTo>
                    <a:pt x="43582" y="33011"/>
                  </a:lnTo>
                  <a:lnTo>
                    <a:pt x="39128" y="34834"/>
                  </a:lnTo>
                  <a:lnTo>
                    <a:pt x="34741" y="36816"/>
                  </a:lnTo>
                  <a:lnTo>
                    <a:pt x="30433" y="38918"/>
                  </a:lnTo>
                  <a:lnTo>
                    <a:pt x="28306" y="40014"/>
                  </a:lnTo>
                  <a:lnTo>
                    <a:pt x="26575" y="40939"/>
                  </a:lnTo>
                  <a:lnTo>
                    <a:pt x="23192" y="42935"/>
                  </a:lnTo>
                  <a:lnTo>
                    <a:pt x="19888" y="45062"/>
                  </a:lnTo>
                  <a:lnTo>
                    <a:pt x="16637" y="47296"/>
                  </a:lnTo>
                  <a:lnTo>
                    <a:pt x="15052" y="48432"/>
                  </a:lnTo>
                  <a:lnTo>
                    <a:pt x="13387" y="49634"/>
                  </a:lnTo>
                  <a:lnTo>
                    <a:pt x="10096" y="52119"/>
                  </a:lnTo>
                  <a:lnTo>
                    <a:pt x="6898" y="54696"/>
                  </a:lnTo>
                  <a:lnTo>
                    <a:pt x="3766" y="57365"/>
                  </a:lnTo>
                  <a:lnTo>
                    <a:pt x="2247" y="58752"/>
                  </a:lnTo>
                  <a:lnTo>
                    <a:pt x="1110" y="59810"/>
                  </a:lnTo>
                  <a:lnTo>
                    <a:pt x="0" y="60893"/>
                  </a:lnTo>
                  <a:lnTo>
                    <a:pt x="1176" y="60893"/>
                  </a:lnTo>
                  <a:lnTo>
                    <a:pt x="2326" y="59783"/>
                  </a:lnTo>
                  <a:lnTo>
                    <a:pt x="4691" y="57642"/>
                  </a:lnTo>
                  <a:lnTo>
                    <a:pt x="7123" y="55581"/>
                  </a:lnTo>
                  <a:lnTo>
                    <a:pt x="9594" y="53586"/>
                  </a:lnTo>
                  <a:lnTo>
                    <a:pt x="10849" y="52595"/>
                  </a:lnTo>
                  <a:lnTo>
                    <a:pt x="12528" y="51300"/>
                  </a:lnTo>
                  <a:lnTo>
                    <a:pt x="15937" y="48789"/>
                  </a:lnTo>
                  <a:lnTo>
                    <a:pt x="19412" y="46384"/>
                  </a:lnTo>
                  <a:lnTo>
                    <a:pt x="22967" y="44071"/>
                  </a:lnTo>
                  <a:lnTo>
                    <a:pt x="24764" y="42974"/>
                  </a:lnTo>
                  <a:lnTo>
                    <a:pt x="26707" y="41825"/>
                  </a:lnTo>
                  <a:lnTo>
                    <a:pt x="30671" y="39697"/>
                  </a:lnTo>
                  <a:lnTo>
                    <a:pt x="34715" y="37728"/>
                  </a:lnTo>
                  <a:lnTo>
                    <a:pt x="38824" y="35891"/>
                  </a:lnTo>
                  <a:lnTo>
                    <a:pt x="40899" y="35019"/>
                  </a:lnTo>
                  <a:lnTo>
                    <a:pt x="43132" y="34094"/>
                  </a:lnTo>
                  <a:lnTo>
                    <a:pt x="47665" y="32416"/>
                  </a:lnTo>
                  <a:lnTo>
                    <a:pt x="52277" y="30936"/>
                  </a:lnTo>
                  <a:lnTo>
                    <a:pt x="56941" y="29667"/>
                  </a:lnTo>
                  <a:lnTo>
                    <a:pt x="59294" y="29126"/>
                  </a:lnTo>
                  <a:lnTo>
                    <a:pt x="60430" y="28888"/>
                  </a:lnTo>
                  <a:lnTo>
                    <a:pt x="62703" y="28465"/>
                  </a:lnTo>
                  <a:lnTo>
                    <a:pt x="64976" y="28108"/>
                  </a:lnTo>
                  <a:lnTo>
                    <a:pt x="67262" y="27804"/>
                  </a:lnTo>
                  <a:lnTo>
                    <a:pt x="69561" y="27580"/>
                  </a:lnTo>
                  <a:lnTo>
                    <a:pt x="71861" y="27421"/>
                  </a:lnTo>
                  <a:lnTo>
                    <a:pt x="74160" y="27328"/>
                  </a:lnTo>
                  <a:lnTo>
                    <a:pt x="76473" y="27302"/>
                  </a:lnTo>
                  <a:lnTo>
                    <a:pt x="78772" y="27355"/>
                  </a:lnTo>
                  <a:lnTo>
                    <a:pt x="81071" y="27461"/>
                  </a:lnTo>
                  <a:lnTo>
                    <a:pt x="83370" y="27646"/>
                  </a:lnTo>
                  <a:lnTo>
                    <a:pt x="85657" y="27910"/>
                  </a:lnTo>
                  <a:lnTo>
                    <a:pt x="87943" y="28227"/>
                  </a:lnTo>
                  <a:lnTo>
                    <a:pt x="90216" y="28637"/>
                  </a:lnTo>
                  <a:lnTo>
                    <a:pt x="92475" y="29099"/>
                  </a:lnTo>
                  <a:lnTo>
                    <a:pt x="94722" y="29654"/>
                  </a:lnTo>
                  <a:lnTo>
                    <a:pt x="95832" y="29958"/>
                  </a:lnTo>
                  <a:lnTo>
                    <a:pt x="97536" y="30447"/>
                  </a:lnTo>
                  <a:lnTo>
                    <a:pt x="100893" y="31570"/>
                  </a:lnTo>
                  <a:lnTo>
                    <a:pt x="104183" y="32839"/>
                  </a:lnTo>
                  <a:lnTo>
                    <a:pt x="107421" y="34240"/>
                  </a:lnTo>
                  <a:lnTo>
                    <a:pt x="112218" y="36499"/>
                  </a:lnTo>
                  <a:lnTo>
                    <a:pt x="118521" y="39697"/>
                  </a:lnTo>
                  <a:lnTo>
                    <a:pt x="121666" y="41323"/>
                  </a:lnTo>
                  <a:lnTo>
                    <a:pt x="123146" y="42063"/>
                  </a:lnTo>
                  <a:lnTo>
                    <a:pt x="126133" y="43503"/>
                  </a:lnTo>
                  <a:lnTo>
                    <a:pt x="129145" y="44851"/>
                  </a:lnTo>
                  <a:lnTo>
                    <a:pt x="132198" y="46080"/>
                  </a:lnTo>
                  <a:lnTo>
                    <a:pt x="135290" y="47177"/>
                  </a:lnTo>
                  <a:lnTo>
                    <a:pt x="138448" y="48102"/>
                  </a:lnTo>
                  <a:lnTo>
                    <a:pt x="141646" y="48842"/>
                  </a:lnTo>
                  <a:lnTo>
                    <a:pt x="144924" y="49383"/>
                  </a:lnTo>
                  <a:lnTo>
                    <a:pt x="146589" y="49555"/>
                  </a:lnTo>
                  <a:lnTo>
                    <a:pt x="147712" y="49648"/>
                  </a:lnTo>
                  <a:lnTo>
                    <a:pt x="149958" y="49727"/>
                  </a:lnTo>
                  <a:lnTo>
                    <a:pt x="152191" y="49687"/>
                  </a:lnTo>
                  <a:lnTo>
                    <a:pt x="154412" y="49529"/>
                  </a:lnTo>
                  <a:lnTo>
                    <a:pt x="156605" y="49264"/>
                  </a:lnTo>
                  <a:lnTo>
                    <a:pt x="158799" y="48881"/>
                  </a:lnTo>
                  <a:lnTo>
                    <a:pt x="160953" y="48406"/>
                  </a:lnTo>
                  <a:lnTo>
                    <a:pt x="163093" y="47824"/>
                  </a:lnTo>
                  <a:lnTo>
                    <a:pt x="165208" y="47150"/>
                  </a:lnTo>
                  <a:lnTo>
                    <a:pt x="167296" y="46384"/>
                  </a:lnTo>
                  <a:lnTo>
                    <a:pt x="169344" y="45538"/>
                  </a:lnTo>
                  <a:lnTo>
                    <a:pt x="171379" y="44613"/>
                  </a:lnTo>
                  <a:lnTo>
                    <a:pt x="173374" y="43609"/>
                  </a:lnTo>
                  <a:lnTo>
                    <a:pt x="175330" y="42538"/>
                  </a:lnTo>
                  <a:lnTo>
                    <a:pt x="177246" y="41389"/>
                  </a:lnTo>
                  <a:lnTo>
                    <a:pt x="179136" y="40186"/>
                  </a:lnTo>
                  <a:lnTo>
                    <a:pt x="180061" y="39565"/>
                  </a:lnTo>
                  <a:lnTo>
                    <a:pt x="180827" y="39036"/>
                  </a:lnTo>
                  <a:lnTo>
                    <a:pt x="182307" y="37926"/>
                  </a:lnTo>
                  <a:lnTo>
                    <a:pt x="183761" y="36764"/>
                  </a:lnTo>
                  <a:lnTo>
                    <a:pt x="185175" y="35548"/>
                  </a:lnTo>
                  <a:lnTo>
                    <a:pt x="187223" y="33645"/>
                  </a:lnTo>
                  <a:lnTo>
                    <a:pt x="189813" y="30962"/>
                  </a:lnTo>
                  <a:lnTo>
                    <a:pt x="192284" y="28135"/>
                  </a:lnTo>
                  <a:lnTo>
                    <a:pt x="194636" y="25214"/>
                  </a:lnTo>
                  <a:lnTo>
                    <a:pt x="196883" y="22228"/>
                  </a:lnTo>
                  <a:lnTo>
                    <a:pt x="199050" y="19188"/>
                  </a:lnTo>
                  <a:lnTo>
                    <a:pt x="200094" y="17682"/>
                  </a:lnTo>
                  <a:lnTo>
                    <a:pt x="201415" y="15739"/>
                  </a:lnTo>
                  <a:lnTo>
                    <a:pt x="203966" y="11788"/>
                  </a:lnTo>
                  <a:lnTo>
                    <a:pt x="206424" y="7797"/>
                  </a:lnTo>
                  <a:lnTo>
                    <a:pt x="208816" y="3754"/>
                  </a:lnTo>
                  <a:lnTo>
                    <a:pt x="209992" y="1719"/>
                  </a:lnTo>
                  <a:lnTo>
                    <a:pt x="209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2676230" y="3460190"/>
              <a:ext cx="6460839" cy="1683290"/>
            </a:xfrm>
            <a:custGeom>
              <a:avLst/>
              <a:gdLst/>
              <a:ahLst/>
              <a:cxnLst/>
              <a:rect l="l" t="t" r="r" b="b"/>
              <a:pathLst>
                <a:path w="202328" h="52714" extrusionOk="0">
                  <a:moveTo>
                    <a:pt x="202328" y="1"/>
                  </a:moveTo>
                  <a:lnTo>
                    <a:pt x="200993" y="2260"/>
                  </a:lnTo>
                  <a:lnTo>
                    <a:pt x="198258" y="6714"/>
                  </a:lnTo>
                  <a:lnTo>
                    <a:pt x="196844" y="8920"/>
                  </a:lnTo>
                  <a:lnTo>
                    <a:pt x="195786" y="10546"/>
                  </a:lnTo>
                  <a:lnTo>
                    <a:pt x="193619" y="13783"/>
                  </a:lnTo>
                  <a:lnTo>
                    <a:pt x="191373" y="16981"/>
                  </a:lnTo>
                  <a:lnTo>
                    <a:pt x="189034" y="20113"/>
                  </a:lnTo>
                  <a:lnTo>
                    <a:pt x="186589" y="23166"/>
                  </a:lnTo>
                  <a:lnTo>
                    <a:pt x="184039" y="26126"/>
                  </a:lnTo>
                  <a:lnTo>
                    <a:pt x="181356" y="28967"/>
                  </a:lnTo>
                  <a:lnTo>
                    <a:pt x="178542" y="31649"/>
                  </a:lnTo>
                  <a:lnTo>
                    <a:pt x="177062" y="32931"/>
                  </a:lnTo>
                  <a:lnTo>
                    <a:pt x="176255" y="33605"/>
                  </a:lnTo>
                  <a:lnTo>
                    <a:pt x="174604" y="34900"/>
                  </a:lnTo>
                  <a:lnTo>
                    <a:pt x="172873" y="36116"/>
                  </a:lnTo>
                  <a:lnTo>
                    <a:pt x="171115" y="37279"/>
                  </a:lnTo>
                  <a:lnTo>
                    <a:pt x="169305" y="38376"/>
                  </a:lnTo>
                  <a:lnTo>
                    <a:pt x="167455" y="39393"/>
                  </a:lnTo>
                  <a:lnTo>
                    <a:pt x="164627" y="40833"/>
                  </a:lnTo>
                  <a:lnTo>
                    <a:pt x="162724" y="41719"/>
                  </a:lnTo>
                  <a:lnTo>
                    <a:pt x="161667" y="42181"/>
                  </a:lnTo>
                  <a:lnTo>
                    <a:pt x="159513" y="43014"/>
                  </a:lnTo>
                  <a:lnTo>
                    <a:pt x="157332" y="43754"/>
                  </a:lnTo>
                  <a:lnTo>
                    <a:pt x="155112" y="44388"/>
                  </a:lnTo>
                  <a:lnTo>
                    <a:pt x="152866" y="44903"/>
                  </a:lnTo>
                  <a:lnTo>
                    <a:pt x="150606" y="45300"/>
                  </a:lnTo>
                  <a:lnTo>
                    <a:pt x="148320" y="45591"/>
                  </a:lnTo>
                  <a:lnTo>
                    <a:pt x="146021" y="45749"/>
                  </a:lnTo>
                  <a:lnTo>
                    <a:pt x="144858" y="45789"/>
                  </a:lnTo>
                  <a:lnTo>
                    <a:pt x="143959" y="45789"/>
                  </a:lnTo>
                  <a:lnTo>
                    <a:pt x="142175" y="45749"/>
                  </a:lnTo>
                  <a:lnTo>
                    <a:pt x="140391" y="45617"/>
                  </a:lnTo>
                  <a:lnTo>
                    <a:pt x="138634" y="45432"/>
                  </a:lnTo>
                  <a:lnTo>
                    <a:pt x="136876" y="45168"/>
                  </a:lnTo>
                  <a:lnTo>
                    <a:pt x="135145" y="44837"/>
                  </a:lnTo>
                  <a:lnTo>
                    <a:pt x="132568" y="44243"/>
                  </a:lnTo>
                  <a:lnTo>
                    <a:pt x="129185" y="43238"/>
                  </a:lnTo>
                  <a:lnTo>
                    <a:pt x="125842" y="42049"/>
                  </a:lnTo>
                  <a:lnTo>
                    <a:pt x="122565" y="40701"/>
                  </a:lnTo>
                  <a:lnTo>
                    <a:pt x="119327" y="39221"/>
                  </a:lnTo>
                  <a:lnTo>
                    <a:pt x="117729" y="38442"/>
                  </a:lnTo>
                  <a:lnTo>
                    <a:pt x="114650" y="36896"/>
                  </a:lnTo>
                  <a:lnTo>
                    <a:pt x="108518" y="33750"/>
                  </a:lnTo>
                  <a:lnTo>
                    <a:pt x="103893" y="31478"/>
                  </a:lnTo>
                  <a:lnTo>
                    <a:pt x="100774" y="30037"/>
                  </a:lnTo>
                  <a:lnTo>
                    <a:pt x="97603" y="28703"/>
                  </a:lnTo>
                  <a:lnTo>
                    <a:pt x="94379" y="27474"/>
                  </a:lnTo>
                  <a:lnTo>
                    <a:pt x="92740" y="26932"/>
                  </a:lnTo>
                  <a:lnTo>
                    <a:pt x="91696" y="26588"/>
                  </a:lnTo>
                  <a:lnTo>
                    <a:pt x="89595" y="25980"/>
                  </a:lnTo>
                  <a:lnTo>
                    <a:pt x="87481" y="25425"/>
                  </a:lnTo>
                  <a:lnTo>
                    <a:pt x="85340" y="24950"/>
                  </a:lnTo>
                  <a:lnTo>
                    <a:pt x="83199" y="24527"/>
                  </a:lnTo>
                  <a:lnTo>
                    <a:pt x="81032" y="24183"/>
                  </a:lnTo>
                  <a:lnTo>
                    <a:pt x="78878" y="23892"/>
                  </a:lnTo>
                  <a:lnTo>
                    <a:pt x="76698" y="23668"/>
                  </a:lnTo>
                  <a:lnTo>
                    <a:pt x="74517" y="23509"/>
                  </a:lnTo>
                  <a:lnTo>
                    <a:pt x="72337" y="23404"/>
                  </a:lnTo>
                  <a:lnTo>
                    <a:pt x="69060" y="23377"/>
                  </a:lnTo>
                  <a:lnTo>
                    <a:pt x="64686" y="23536"/>
                  </a:lnTo>
                  <a:lnTo>
                    <a:pt x="60325" y="23945"/>
                  </a:lnTo>
                  <a:lnTo>
                    <a:pt x="58158" y="24249"/>
                  </a:lnTo>
                  <a:lnTo>
                    <a:pt x="55938" y="24593"/>
                  </a:lnTo>
                  <a:lnTo>
                    <a:pt x="51537" y="25491"/>
                  </a:lnTo>
                  <a:lnTo>
                    <a:pt x="47203" y="26615"/>
                  </a:lnTo>
                  <a:lnTo>
                    <a:pt x="42908" y="27923"/>
                  </a:lnTo>
                  <a:lnTo>
                    <a:pt x="38679" y="29416"/>
                  </a:lnTo>
                  <a:lnTo>
                    <a:pt x="34504" y="31068"/>
                  </a:lnTo>
                  <a:lnTo>
                    <a:pt x="30381" y="32865"/>
                  </a:lnTo>
                  <a:lnTo>
                    <a:pt x="26324" y="34768"/>
                  </a:lnTo>
                  <a:lnTo>
                    <a:pt x="24315" y="35759"/>
                  </a:lnTo>
                  <a:lnTo>
                    <a:pt x="22664" y="36592"/>
                  </a:lnTo>
                  <a:lnTo>
                    <a:pt x="19413" y="38376"/>
                  </a:lnTo>
                  <a:lnTo>
                    <a:pt x="16215" y="40265"/>
                  </a:lnTo>
                  <a:lnTo>
                    <a:pt x="13083" y="42287"/>
                  </a:lnTo>
                  <a:lnTo>
                    <a:pt x="10030" y="44415"/>
                  </a:lnTo>
                  <a:lnTo>
                    <a:pt x="7057" y="46648"/>
                  </a:lnTo>
                  <a:lnTo>
                    <a:pt x="4163" y="49000"/>
                  </a:lnTo>
                  <a:lnTo>
                    <a:pt x="1362" y="51445"/>
                  </a:lnTo>
                  <a:lnTo>
                    <a:pt x="1" y="52713"/>
                  </a:lnTo>
                  <a:lnTo>
                    <a:pt x="1216" y="52713"/>
                  </a:lnTo>
                  <a:lnTo>
                    <a:pt x="2696" y="51379"/>
                  </a:lnTo>
                  <a:lnTo>
                    <a:pt x="5723" y="48802"/>
                  </a:lnTo>
                  <a:lnTo>
                    <a:pt x="8868" y="46357"/>
                  </a:lnTo>
                  <a:lnTo>
                    <a:pt x="12092" y="44031"/>
                  </a:lnTo>
                  <a:lnTo>
                    <a:pt x="15409" y="41824"/>
                  </a:lnTo>
                  <a:lnTo>
                    <a:pt x="18792" y="39750"/>
                  </a:lnTo>
                  <a:lnTo>
                    <a:pt x="22267" y="37794"/>
                  </a:lnTo>
                  <a:lnTo>
                    <a:pt x="25795" y="35944"/>
                  </a:lnTo>
                  <a:lnTo>
                    <a:pt x="27579" y="35072"/>
                  </a:lnTo>
                  <a:lnTo>
                    <a:pt x="29813" y="34028"/>
                  </a:lnTo>
                  <a:lnTo>
                    <a:pt x="34319" y="32033"/>
                  </a:lnTo>
                  <a:lnTo>
                    <a:pt x="38891" y="30222"/>
                  </a:lnTo>
                  <a:lnTo>
                    <a:pt x="43542" y="28610"/>
                  </a:lnTo>
                  <a:lnTo>
                    <a:pt x="48260" y="27196"/>
                  </a:lnTo>
                  <a:lnTo>
                    <a:pt x="51828" y="26311"/>
                  </a:lnTo>
                  <a:lnTo>
                    <a:pt x="54233" y="25795"/>
                  </a:lnTo>
                  <a:lnTo>
                    <a:pt x="56651" y="25346"/>
                  </a:lnTo>
                  <a:lnTo>
                    <a:pt x="59069" y="24963"/>
                  </a:lnTo>
                  <a:lnTo>
                    <a:pt x="61514" y="24646"/>
                  </a:lnTo>
                  <a:lnTo>
                    <a:pt x="63972" y="24408"/>
                  </a:lnTo>
                  <a:lnTo>
                    <a:pt x="65201" y="24329"/>
                  </a:lnTo>
                  <a:lnTo>
                    <a:pt x="66271" y="24262"/>
                  </a:lnTo>
                  <a:lnTo>
                    <a:pt x="68399" y="24183"/>
                  </a:lnTo>
                  <a:lnTo>
                    <a:pt x="71584" y="24183"/>
                  </a:lnTo>
                  <a:lnTo>
                    <a:pt x="75799" y="24408"/>
                  </a:lnTo>
                  <a:lnTo>
                    <a:pt x="80001" y="24884"/>
                  </a:lnTo>
                  <a:lnTo>
                    <a:pt x="84151" y="25584"/>
                  </a:lnTo>
                  <a:lnTo>
                    <a:pt x="88273" y="26522"/>
                  </a:lnTo>
                  <a:lnTo>
                    <a:pt x="92343" y="27685"/>
                  </a:lnTo>
                  <a:lnTo>
                    <a:pt x="96347" y="29073"/>
                  </a:lnTo>
                  <a:lnTo>
                    <a:pt x="98316" y="29852"/>
                  </a:lnTo>
                  <a:lnTo>
                    <a:pt x="99889" y="30513"/>
                  </a:lnTo>
                  <a:lnTo>
                    <a:pt x="102981" y="31900"/>
                  </a:lnTo>
                  <a:lnTo>
                    <a:pt x="107553" y="34147"/>
                  </a:lnTo>
                  <a:lnTo>
                    <a:pt x="113579" y="37266"/>
                  </a:lnTo>
                  <a:lnTo>
                    <a:pt x="118125" y="39565"/>
                  </a:lnTo>
                  <a:lnTo>
                    <a:pt x="121204" y="41018"/>
                  </a:lnTo>
                  <a:lnTo>
                    <a:pt x="122750" y="41706"/>
                  </a:lnTo>
                  <a:lnTo>
                    <a:pt x="124455" y="42432"/>
                  </a:lnTo>
                  <a:lnTo>
                    <a:pt x="127917" y="43714"/>
                  </a:lnTo>
                  <a:lnTo>
                    <a:pt x="131445" y="44785"/>
                  </a:lnTo>
                  <a:lnTo>
                    <a:pt x="134114" y="45432"/>
                  </a:lnTo>
                  <a:lnTo>
                    <a:pt x="135912" y="45789"/>
                  </a:lnTo>
                  <a:lnTo>
                    <a:pt x="137709" y="46093"/>
                  </a:lnTo>
                  <a:lnTo>
                    <a:pt x="139519" y="46317"/>
                  </a:lnTo>
                  <a:lnTo>
                    <a:pt x="141343" y="46476"/>
                  </a:lnTo>
                  <a:lnTo>
                    <a:pt x="143166" y="46555"/>
                  </a:lnTo>
                  <a:lnTo>
                    <a:pt x="145003" y="46568"/>
                  </a:lnTo>
                  <a:lnTo>
                    <a:pt x="146840" y="46516"/>
                  </a:lnTo>
                  <a:lnTo>
                    <a:pt x="148690" y="46370"/>
                  </a:lnTo>
                  <a:lnTo>
                    <a:pt x="150540" y="46159"/>
                  </a:lnTo>
                  <a:lnTo>
                    <a:pt x="151465" y="46013"/>
                  </a:lnTo>
                  <a:lnTo>
                    <a:pt x="152562" y="45828"/>
                  </a:lnTo>
                  <a:lnTo>
                    <a:pt x="154729" y="45353"/>
                  </a:lnTo>
                  <a:lnTo>
                    <a:pt x="156870" y="44771"/>
                  </a:lnTo>
                  <a:lnTo>
                    <a:pt x="158971" y="44084"/>
                  </a:lnTo>
                  <a:lnTo>
                    <a:pt x="161059" y="43305"/>
                  </a:lnTo>
                  <a:lnTo>
                    <a:pt x="163094" y="42446"/>
                  </a:lnTo>
                  <a:lnTo>
                    <a:pt x="165116" y="41507"/>
                  </a:lnTo>
                  <a:lnTo>
                    <a:pt x="167098" y="40503"/>
                  </a:lnTo>
                  <a:lnTo>
                    <a:pt x="168062" y="39974"/>
                  </a:lnTo>
                  <a:lnTo>
                    <a:pt x="169754" y="39023"/>
                  </a:lnTo>
                  <a:lnTo>
                    <a:pt x="172991" y="36988"/>
                  </a:lnTo>
                  <a:lnTo>
                    <a:pt x="175330" y="35323"/>
                  </a:lnTo>
                  <a:lnTo>
                    <a:pt x="176837" y="34147"/>
                  </a:lnTo>
                  <a:lnTo>
                    <a:pt x="178317" y="32918"/>
                  </a:lnTo>
                  <a:lnTo>
                    <a:pt x="179744" y="31649"/>
                  </a:lnTo>
                  <a:lnTo>
                    <a:pt x="180458" y="30975"/>
                  </a:lnTo>
                  <a:lnTo>
                    <a:pt x="181753" y="29707"/>
                  </a:lnTo>
                  <a:lnTo>
                    <a:pt x="184277" y="27077"/>
                  </a:lnTo>
                  <a:lnTo>
                    <a:pt x="186682" y="24329"/>
                  </a:lnTo>
                  <a:lnTo>
                    <a:pt x="188994" y="21501"/>
                  </a:lnTo>
                  <a:lnTo>
                    <a:pt x="191201" y="18593"/>
                  </a:lnTo>
                  <a:lnTo>
                    <a:pt x="193342" y="15620"/>
                  </a:lnTo>
                  <a:lnTo>
                    <a:pt x="196434" y="11088"/>
                  </a:lnTo>
                  <a:lnTo>
                    <a:pt x="198403" y="8035"/>
                  </a:lnTo>
                  <a:lnTo>
                    <a:pt x="200398" y="4864"/>
                  </a:lnTo>
                  <a:lnTo>
                    <a:pt x="202328" y="1639"/>
                  </a:lnTo>
                  <a:lnTo>
                    <a:pt x="202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2904933" y="3727309"/>
              <a:ext cx="6232138" cy="1416174"/>
            </a:xfrm>
            <a:custGeom>
              <a:avLst/>
              <a:gdLst/>
              <a:ahLst/>
              <a:cxnLst/>
              <a:rect l="l" t="t" r="r" b="b"/>
              <a:pathLst>
                <a:path w="195166" h="44349" extrusionOk="0">
                  <a:moveTo>
                    <a:pt x="195166" y="0"/>
                  </a:moveTo>
                  <a:lnTo>
                    <a:pt x="193170" y="3106"/>
                  </a:lnTo>
                  <a:lnTo>
                    <a:pt x="191109" y="6172"/>
                  </a:lnTo>
                  <a:lnTo>
                    <a:pt x="189999" y="7797"/>
                  </a:lnTo>
                  <a:lnTo>
                    <a:pt x="187713" y="11021"/>
                  </a:lnTo>
                  <a:lnTo>
                    <a:pt x="185361" y="14219"/>
                  </a:lnTo>
                  <a:lnTo>
                    <a:pt x="182929" y="17351"/>
                  </a:lnTo>
                  <a:lnTo>
                    <a:pt x="180392" y="20404"/>
                  </a:lnTo>
                  <a:lnTo>
                    <a:pt x="177749" y="23364"/>
                  </a:lnTo>
                  <a:lnTo>
                    <a:pt x="174987" y="26192"/>
                  </a:lnTo>
                  <a:lnTo>
                    <a:pt x="172093" y="28901"/>
                  </a:lnTo>
                  <a:lnTo>
                    <a:pt x="170600" y="30182"/>
                  </a:lnTo>
                  <a:lnTo>
                    <a:pt x="169781" y="30856"/>
                  </a:lnTo>
                  <a:lnTo>
                    <a:pt x="168116" y="32138"/>
                  </a:lnTo>
                  <a:lnTo>
                    <a:pt x="166385" y="33354"/>
                  </a:lnTo>
                  <a:lnTo>
                    <a:pt x="164614" y="34517"/>
                  </a:lnTo>
                  <a:lnTo>
                    <a:pt x="162803" y="35613"/>
                  </a:lnTo>
                  <a:lnTo>
                    <a:pt x="160953" y="36644"/>
                  </a:lnTo>
                  <a:lnTo>
                    <a:pt x="158139" y="38085"/>
                  </a:lnTo>
                  <a:lnTo>
                    <a:pt x="156223" y="38970"/>
                  </a:lnTo>
                  <a:lnTo>
                    <a:pt x="155165" y="39432"/>
                  </a:lnTo>
                  <a:lnTo>
                    <a:pt x="153011" y="40265"/>
                  </a:lnTo>
                  <a:lnTo>
                    <a:pt x="150831" y="41005"/>
                  </a:lnTo>
                  <a:lnTo>
                    <a:pt x="148611" y="41639"/>
                  </a:lnTo>
                  <a:lnTo>
                    <a:pt x="146365" y="42155"/>
                  </a:lnTo>
                  <a:lnTo>
                    <a:pt x="144105" y="42551"/>
                  </a:lnTo>
                  <a:lnTo>
                    <a:pt x="141819" y="42842"/>
                  </a:lnTo>
                  <a:lnTo>
                    <a:pt x="139519" y="43000"/>
                  </a:lnTo>
                  <a:lnTo>
                    <a:pt x="138357" y="43040"/>
                  </a:lnTo>
                  <a:lnTo>
                    <a:pt x="137458" y="43040"/>
                  </a:lnTo>
                  <a:lnTo>
                    <a:pt x="135674" y="43000"/>
                  </a:lnTo>
                  <a:lnTo>
                    <a:pt x="133890" y="42868"/>
                  </a:lnTo>
                  <a:lnTo>
                    <a:pt x="132133" y="42683"/>
                  </a:lnTo>
                  <a:lnTo>
                    <a:pt x="130375" y="42419"/>
                  </a:lnTo>
                  <a:lnTo>
                    <a:pt x="128644" y="42089"/>
                  </a:lnTo>
                  <a:lnTo>
                    <a:pt x="126067" y="41494"/>
                  </a:lnTo>
                  <a:lnTo>
                    <a:pt x="122684" y="40490"/>
                  </a:lnTo>
                  <a:lnTo>
                    <a:pt x="119341" y="39300"/>
                  </a:lnTo>
                  <a:lnTo>
                    <a:pt x="116064" y="37952"/>
                  </a:lnTo>
                  <a:lnTo>
                    <a:pt x="112826" y="36472"/>
                  </a:lnTo>
                  <a:lnTo>
                    <a:pt x="111227" y="35693"/>
                  </a:lnTo>
                  <a:lnTo>
                    <a:pt x="108148" y="34147"/>
                  </a:lnTo>
                  <a:lnTo>
                    <a:pt x="102017" y="31002"/>
                  </a:lnTo>
                  <a:lnTo>
                    <a:pt x="97392" y="28729"/>
                  </a:lnTo>
                  <a:lnTo>
                    <a:pt x="94273" y="27288"/>
                  </a:lnTo>
                  <a:lnTo>
                    <a:pt x="91102" y="25954"/>
                  </a:lnTo>
                  <a:lnTo>
                    <a:pt x="87877" y="24725"/>
                  </a:lnTo>
                  <a:lnTo>
                    <a:pt x="86239" y="24183"/>
                  </a:lnTo>
                  <a:lnTo>
                    <a:pt x="85195" y="23839"/>
                  </a:lnTo>
                  <a:lnTo>
                    <a:pt x="83094" y="23231"/>
                  </a:lnTo>
                  <a:lnTo>
                    <a:pt x="80979" y="22676"/>
                  </a:lnTo>
                  <a:lnTo>
                    <a:pt x="78839" y="22201"/>
                  </a:lnTo>
                  <a:lnTo>
                    <a:pt x="76698" y="21778"/>
                  </a:lnTo>
                  <a:lnTo>
                    <a:pt x="74531" y="21434"/>
                  </a:lnTo>
                  <a:lnTo>
                    <a:pt x="72377" y="21144"/>
                  </a:lnTo>
                  <a:lnTo>
                    <a:pt x="70196" y="20919"/>
                  </a:lnTo>
                  <a:lnTo>
                    <a:pt x="68016" y="20760"/>
                  </a:lnTo>
                  <a:lnTo>
                    <a:pt x="65835" y="20655"/>
                  </a:lnTo>
                  <a:lnTo>
                    <a:pt x="62558" y="20615"/>
                  </a:lnTo>
                  <a:lnTo>
                    <a:pt x="58184" y="20787"/>
                  </a:lnTo>
                  <a:lnTo>
                    <a:pt x="53824" y="21196"/>
                  </a:lnTo>
                  <a:lnTo>
                    <a:pt x="51656" y="21500"/>
                  </a:lnTo>
                  <a:lnTo>
                    <a:pt x="49436" y="21844"/>
                  </a:lnTo>
                  <a:lnTo>
                    <a:pt x="45036" y="22743"/>
                  </a:lnTo>
                  <a:lnTo>
                    <a:pt x="40702" y="23866"/>
                  </a:lnTo>
                  <a:lnTo>
                    <a:pt x="36407" y="25174"/>
                  </a:lnTo>
                  <a:lnTo>
                    <a:pt x="32178" y="26667"/>
                  </a:lnTo>
                  <a:lnTo>
                    <a:pt x="28002" y="28319"/>
                  </a:lnTo>
                  <a:lnTo>
                    <a:pt x="23880" y="30116"/>
                  </a:lnTo>
                  <a:lnTo>
                    <a:pt x="19823" y="32019"/>
                  </a:lnTo>
                  <a:lnTo>
                    <a:pt x="17814" y="33010"/>
                  </a:lnTo>
                  <a:lnTo>
                    <a:pt x="16638" y="33605"/>
                  </a:lnTo>
                  <a:lnTo>
                    <a:pt x="14312" y="34847"/>
                  </a:lnTo>
                  <a:lnTo>
                    <a:pt x="12026" y="36142"/>
                  </a:lnTo>
                  <a:lnTo>
                    <a:pt x="9753" y="37503"/>
                  </a:lnTo>
                  <a:lnTo>
                    <a:pt x="7520" y="38930"/>
                  </a:lnTo>
                  <a:lnTo>
                    <a:pt x="5326" y="40410"/>
                  </a:lnTo>
                  <a:lnTo>
                    <a:pt x="3159" y="41943"/>
                  </a:lnTo>
                  <a:lnTo>
                    <a:pt x="1045" y="43529"/>
                  </a:lnTo>
                  <a:lnTo>
                    <a:pt x="1" y="44348"/>
                  </a:lnTo>
                  <a:lnTo>
                    <a:pt x="1402" y="44348"/>
                  </a:lnTo>
                  <a:lnTo>
                    <a:pt x="2551" y="43476"/>
                  </a:lnTo>
                  <a:lnTo>
                    <a:pt x="4890" y="41785"/>
                  </a:lnTo>
                  <a:lnTo>
                    <a:pt x="7269" y="40159"/>
                  </a:lnTo>
                  <a:lnTo>
                    <a:pt x="9700" y="38587"/>
                  </a:lnTo>
                  <a:lnTo>
                    <a:pt x="12158" y="37080"/>
                  </a:lnTo>
                  <a:lnTo>
                    <a:pt x="14669" y="35653"/>
                  </a:lnTo>
                  <a:lnTo>
                    <a:pt x="17206" y="34279"/>
                  </a:lnTo>
                  <a:lnTo>
                    <a:pt x="19783" y="32957"/>
                  </a:lnTo>
                  <a:lnTo>
                    <a:pt x="21078" y="32323"/>
                  </a:lnTo>
                  <a:lnTo>
                    <a:pt x="23311" y="31279"/>
                  </a:lnTo>
                  <a:lnTo>
                    <a:pt x="27817" y="29284"/>
                  </a:lnTo>
                  <a:lnTo>
                    <a:pt x="32390" y="27473"/>
                  </a:lnTo>
                  <a:lnTo>
                    <a:pt x="37041" y="25861"/>
                  </a:lnTo>
                  <a:lnTo>
                    <a:pt x="41759" y="24447"/>
                  </a:lnTo>
                  <a:lnTo>
                    <a:pt x="45327" y="23562"/>
                  </a:lnTo>
                  <a:lnTo>
                    <a:pt x="47732" y="23046"/>
                  </a:lnTo>
                  <a:lnTo>
                    <a:pt x="50150" y="22597"/>
                  </a:lnTo>
                  <a:lnTo>
                    <a:pt x="52568" y="22214"/>
                  </a:lnTo>
                  <a:lnTo>
                    <a:pt x="55013" y="21897"/>
                  </a:lnTo>
                  <a:lnTo>
                    <a:pt x="57471" y="21659"/>
                  </a:lnTo>
                  <a:lnTo>
                    <a:pt x="58700" y="21580"/>
                  </a:lnTo>
                  <a:lnTo>
                    <a:pt x="59770" y="21514"/>
                  </a:lnTo>
                  <a:lnTo>
                    <a:pt x="61898" y="21434"/>
                  </a:lnTo>
                  <a:lnTo>
                    <a:pt x="65082" y="21434"/>
                  </a:lnTo>
                  <a:lnTo>
                    <a:pt x="69298" y="21659"/>
                  </a:lnTo>
                  <a:lnTo>
                    <a:pt x="73500" y="22135"/>
                  </a:lnTo>
                  <a:lnTo>
                    <a:pt x="77649" y="22835"/>
                  </a:lnTo>
                  <a:lnTo>
                    <a:pt x="81772" y="23773"/>
                  </a:lnTo>
                  <a:lnTo>
                    <a:pt x="85842" y="24936"/>
                  </a:lnTo>
                  <a:lnTo>
                    <a:pt x="89846" y="26324"/>
                  </a:lnTo>
                  <a:lnTo>
                    <a:pt x="91815" y="27103"/>
                  </a:lnTo>
                  <a:lnTo>
                    <a:pt x="93388" y="27764"/>
                  </a:lnTo>
                  <a:lnTo>
                    <a:pt x="96480" y="29152"/>
                  </a:lnTo>
                  <a:lnTo>
                    <a:pt x="101052" y="31398"/>
                  </a:lnTo>
                  <a:lnTo>
                    <a:pt x="107078" y="34517"/>
                  </a:lnTo>
                  <a:lnTo>
                    <a:pt x="111624" y="36816"/>
                  </a:lnTo>
                  <a:lnTo>
                    <a:pt x="114703" y="38270"/>
                  </a:lnTo>
                  <a:lnTo>
                    <a:pt x="116249" y="38957"/>
                  </a:lnTo>
                  <a:lnTo>
                    <a:pt x="117953" y="39684"/>
                  </a:lnTo>
                  <a:lnTo>
                    <a:pt x="121416" y="40965"/>
                  </a:lnTo>
                  <a:lnTo>
                    <a:pt x="124944" y="42036"/>
                  </a:lnTo>
                  <a:lnTo>
                    <a:pt x="127613" y="42683"/>
                  </a:lnTo>
                  <a:lnTo>
                    <a:pt x="129410" y="43040"/>
                  </a:lnTo>
                  <a:lnTo>
                    <a:pt x="131208" y="43331"/>
                  </a:lnTo>
                  <a:lnTo>
                    <a:pt x="133018" y="43569"/>
                  </a:lnTo>
                  <a:lnTo>
                    <a:pt x="134842" y="43727"/>
                  </a:lnTo>
                  <a:lnTo>
                    <a:pt x="136665" y="43806"/>
                  </a:lnTo>
                  <a:lnTo>
                    <a:pt x="138502" y="43820"/>
                  </a:lnTo>
                  <a:lnTo>
                    <a:pt x="140339" y="43767"/>
                  </a:lnTo>
                  <a:lnTo>
                    <a:pt x="142189" y="43621"/>
                  </a:lnTo>
                  <a:lnTo>
                    <a:pt x="144039" y="43410"/>
                  </a:lnTo>
                  <a:lnTo>
                    <a:pt x="144964" y="43265"/>
                  </a:lnTo>
                  <a:lnTo>
                    <a:pt x="145968" y="43093"/>
                  </a:lnTo>
                  <a:lnTo>
                    <a:pt x="147990" y="42670"/>
                  </a:lnTo>
                  <a:lnTo>
                    <a:pt x="149985" y="42155"/>
                  </a:lnTo>
                  <a:lnTo>
                    <a:pt x="151967" y="41547"/>
                  </a:lnTo>
                  <a:lnTo>
                    <a:pt x="153923" y="40873"/>
                  </a:lnTo>
                  <a:lnTo>
                    <a:pt x="155866" y="40106"/>
                  </a:lnTo>
                  <a:lnTo>
                    <a:pt x="157769" y="39261"/>
                  </a:lnTo>
                  <a:lnTo>
                    <a:pt x="159645" y="38362"/>
                  </a:lnTo>
                  <a:lnTo>
                    <a:pt x="161495" y="37371"/>
                  </a:lnTo>
                  <a:lnTo>
                    <a:pt x="163306" y="36327"/>
                  </a:lnTo>
                  <a:lnTo>
                    <a:pt x="165076" y="35230"/>
                  </a:lnTo>
                  <a:lnTo>
                    <a:pt x="166821" y="34067"/>
                  </a:lnTo>
                  <a:lnTo>
                    <a:pt x="168499" y="32852"/>
                  </a:lnTo>
                  <a:lnTo>
                    <a:pt x="170151" y="31583"/>
                  </a:lnTo>
                  <a:lnTo>
                    <a:pt x="171750" y="30275"/>
                  </a:lnTo>
                  <a:lnTo>
                    <a:pt x="173282" y="28927"/>
                  </a:lnTo>
                  <a:lnTo>
                    <a:pt x="174036" y="28227"/>
                  </a:lnTo>
                  <a:lnTo>
                    <a:pt x="175370" y="26958"/>
                  </a:lnTo>
                  <a:lnTo>
                    <a:pt x="177960" y="24315"/>
                  </a:lnTo>
                  <a:lnTo>
                    <a:pt x="180458" y="21566"/>
                  </a:lnTo>
                  <a:lnTo>
                    <a:pt x="182850" y="18739"/>
                  </a:lnTo>
                  <a:lnTo>
                    <a:pt x="185162" y="15831"/>
                  </a:lnTo>
                  <a:lnTo>
                    <a:pt x="187396" y="12858"/>
                  </a:lnTo>
                  <a:lnTo>
                    <a:pt x="190633" y="8339"/>
                  </a:lnTo>
                  <a:lnTo>
                    <a:pt x="192708" y="5286"/>
                  </a:lnTo>
                  <a:lnTo>
                    <a:pt x="193950" y="3423"/>
                  </a:lnTo>
                  <a:lnTo>
                    <a:pt x="195166" y="1547"/>
                  </a:lnTo>
                  <a:lnTo>
                    <a:pt x="195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3208775" y="4557758"/>
              <a:ext cx="3357639" cy="585738"/>
            </a:xfrm>
            <a:custGeom>
              <a:avLst/>
              <a:gdLst/>
              <a:ahLst/>
              <a:cxnLst/>
              <a:rect l="l" t="t" r="r" b="b"/>
              <a:pathLst>
                <a:path w="105148" h="18343" extrusionOk="0">
                  <a:moveTo>
                    <a:pt x="53109" y="1"/>
                  </a:moveTo>
                  <a:lnTo>
                    <a:pt x="51325" y="14"/>
                  </a:lnTo>
                  <a:lnTo>
                    <a:pt x="47784" y="199"/>
                  </a:lnTo>
                  <a:lnTo>
                    <a:pt x="44269" y="542"/>
                  </a:lnTo>
                  <a:lnTo>
                    <a:pt x="40780" y="1058"/>
                  </a:lnTo>
                  <a:lnTo>
                    <a:pt x="37305" y="1705"/>
                  </a:lnTo>
                  <a:lnTo>
                    <a:pt x="33882" y="2511"/>
                  </a:lnTo>
                  <a:lnTo>
                    <a:pt x="30473" y="3436"/>
                  </a:lnTo>
                  <a:lnTo>
                    <a:pt x="27116" y="4507"/>
                  </a:lnTo>
                  <a:lnTo>
                    <a:pt x="23786" y="5683"/>
                  </a:lnTo>
                  <a:lnTo>
                    <a:pt x="20496" y="6978"/>
                  </a:lnTo>
                  <a:lnTo>
                    <a:pt x="17245" y="8379"/>
                  </a:lnTo>
                  <a:lnTo>
                    <a:pt x="14034" y="9885"/>
                  </a:lnTo>
                  <a:lnTo>
                    <a:pt x="10876" y="11484"/>
                  </a:lnTo>
                  <a:lnTo>
                    <a:pt x="7757" y="13162"/>
                  </a:lnTo>
                  <a:lnTo>
                    <a:pt x="4691" y="14933"/>
                  </a:lnTo>
                  <a:lnTo>
                    <a:pt x="1679" y="16756"/>
                  </a:lnTo>
                  <a:lnTo>
                    <a:pt x="199" y="17708"/>
                  </a:lnTo>
                  <a:lnTo>
                    <a:pt x="106" y="17774"/>
                  </a:lnTo>
                  <a:lnTo>
                    <a:pt x="14" y="17933"/>
                  </a:lnTo>
                  <a:lnTo>
                    <a:pt x="0" y="18104"/>
                  </a:lnTo>
                  <a:lnTo>
                    <a:pt x="66" y="18276"/>
                  </a:lnTo>
                  <a:lnTo>
                    <a:pt x="106" y="18342"/>
                  </a:lnTo>
                  <a:lnTo>
                    <a:pt x="727" y="18342"/>
                  </a:lnTo>
                  <a:lnTo>
                    <a:pt x="2815" y="17021"/>
                  </a:lnTo>
                  <a:lnTo>
                    <a:pt x="7044" y="14510"/>
                  </a:lnTo>
                  <a:lnTo>
                    <a:pt x="11378" y="12145"/>
                  </a:lnTo>
                  <a:lnTo>
                    <a:pt x="15778" y="9951"/>
                  </a:lnTo>
                  <a:lnTo>
                    <a:pt x="20285" y="7956"/>
                  </a:lnTo>
                  <a:lnTo>
                    <a:pt x="24857" y="6158"/>
                  </a:lnTo>
                  <a:lnTo>
                    <a:pt x="28359" y="4969"/>
                  </a:lnTo>
                  <a:lnTo>
                    <a:pt x="30711" y="4242"/>
                  </a:lnTo>
                  <a:lnTo>
                    <a:pt x="33076" y="3568"/>
                  </a:lnTo>
                  <a:lnTo>
                    <a:pt x="35468" y="2974"/>
                  </a:lnTo>
                  <a:lnTo>
                    <a:pt x="36684" y="2696"/>
                  </a:lnTo>
                  <a:lnTo>
                    <a:pt x="37900" y="2432"/>
                  </a:lnTo>
                  <a:lnTo>
                    <a:pt x="40371" y="1956"/>
                  </a:lnTo>
                  <a:lnTo>
                    <a:pt x="42855" y="1573"/>
                  </a:lnTo>
                  <a:lnTo>
                    <a:pt x="45352" y="1256"/>
                  </a:lnTo>
                  <a:lnTo>
                    <a:pt x="47850" y="1031"/>
                  </a:lnTo>
                  <a:lnTo>
                    <a:pt x="50361" y="873"/>
                  </a:lnTo>
                  <a:lnTo>
                    <a:pt x="52885" y="820"/>
                  </a:lnTo>
                  <a:lnTo>
                    <a:pt x="55395" y="833"/>
                  </a:lnTo>
                  <a:lnTo>
                    <a:pt x="57906" y="952"/>
                  </a:lnTo>
                  <a:lnTo>
                    <a:pt x="60404" y="1150"/>
                  </a:lnTo>
                  <a:lnTo>
                    <a:pt x="62901" y="1441"/>
                  </a:lnTo>
                  <a:lnTo>
                    <a:pt x="65386" y="1811"/>
                  </a:lnTo>
                  <a:lnTo>
                    <a:pt x="67844" y="2287"/>
                  </a:lnTo>
                  <a:lnTo>
                    <a:pt x="70288" y="2855"/>
                  </a:lnTo>
                  <a:lnTo>
                    <a:pt x="72720" y="3529"/>
                  </a:lnTo>
                  <a:lnTo>
                    <a:pt x="75111" y="4295"/>
                  </a:lnTo>
                  <a:lnTo>
                    <a:pt x="76301" y="4718"/>
                  </a:lnTo>
                  <a:lnTo>
                    <a:pt x="78045" y="5379"/>
                  </a:lnTo>
                  <a:lnTo>
                    <a:pt x="81468" y="6859"/>
                  </a:lnTo>
                  <a:lnTo>
                    <a:pt x="84851" y="8511"/>
                  </a:lnTo>
                  <a:lnTo>
                    <a:pt x="88181" y="10281"/>
                  </a:lnTo>
                  <a:lnTo>
                    <a:pt x="93149" y="13043"/>
                  </a:lnTo>
                  <a:lnTo>
                    <a:pt x="98118" y="15792"/>
                  </a:lnTo>
                  <a:lnTo>
                    <a:pt x="101461" y="17523"/>
                  </a:lnTo>
                  <a:lnTo>
                    <a:pt x="103153" y="18342"/>
                  </a:lnTo>
                  <a:lnTo>
                    <a:pt x="105148" y="18342"/>
                  </a:lnTo>
                  <a:lnTo>
                    <a:pt x="103060" y="17391"/>
                  </a:lnTo>
                  <a:lnTo>
                    <a:pt x="98937" y="15290"/>
                  </a:lnTo>
                  <a:lnTo>
                    <a:pt x="92872" y="11946"/>
                  </a:lnTo>
                  <a:lnTo>
                    <a:pt x="88881" y="9740"/>
                  </a:lnTo>
                  <a:lnTo>
                    <a:pt x="86886" y="8669"/>
                  </a:lnTo>
                  <a:lnTo>
                    <a:pt x="82868" y="6634"/>
                  </a:lnTo>
                  <a:lnTo>
                    <a:pt x="79789" y="5247"/>
                  </a:lnTo>
                  <a:lnTo>
                    <a:pt x="77715" y="4388"/>
                  </a:lnTo>
                  <a:lnTo>
                    <a:pt x="75600" y="3608"/>
                  </a:lnTo>
                  <a:lnTo>
                    <a:pt x="73460" y="2881"/>
                  </a:lnTo>
                  <a:lnTo>
                    <a:pt x="72389" y="2564"/>
                  </a:lnTo>
                  <a:lnTo>
                    <a:pt x="71213" y="2234"/>
                  </a:lnTo>
                  <a:lnTo>
                    <a:pt x="68848" y="1639"/>
                  </a:lnTo>
                  <a:lnTo>
                    <a:pt x="66456" y="1150"/>
                  </a:lnTo>
                  <a:lnTo>
                    <a:pt x="64051" y="754"/>
                  </a:lnTo>
                  <a:lnTo>
                    <a:pt x="61633" y="437"/>
                  </a:lnTo>
                  <a:lnTo>
                    <a:pt x="59201" y="212"/>
                  </a:lnTo>
                  <a:lnTo>
                    <a:pt x="56770" y="67"/>
                  </a:lnTo>
                  <a:lnTo>
                    <a:pt x="543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3454371" y="4705032"/>
              <a:ext cx="2811210" cy="438465"/>
            </a:xfrm>
            <a:custGeom>
              <a:avLst/>
              <a:gdLst/>
              <a:ahLst/>
              <a:cxnLst/>
              <a:rect l="l" t="t" r="r" b="b"/>
              <a:pathLst>
                <a:path w="88036" h="13731" extrusionOk="0">
                  <a:moveTo>
                    <a:pt x="46026" y="0"/>
                  </a:moveTo>
                  <a:lnTo>
                    <a:pt x="44811" y="14"/>
                  </a:lnTo>
                  <a:lnTo>
                    <a:pt x="43317" y="53"/>
                  </a:lnTo>
                  <a:lnTo>
                    <a:pt x="40344" y="225"/>
                  </a:lnTo>
                  <a:lnTo>
                    <a:pt x="37397" y="516"/>
                  </a:lnTo>
                  <a:lnTo>
                    <a:pt x="34477" y="912"/>
                  </a:lnTo>
                  <a:lnTo>
                    <a:pt x="31570" y="1428"/>
                  </a:lnTo>
                  <a:lnTo>
                    <a:pt x="28676" y="2035"/>
                  </a:lnTo>
                  <a:lnTo>
                    <a:pt x="25808" y="2762"/>
                  </a:lnTo>
                  <a:lnTo>
                    <a:pt x="22980" y="3568"/>
                  </a:lnTo>
                  <a:lnTo>
                    <a:pt x="20165" y="4467"/>
                  </a:lnTo>
                  <a:lnTo>
                    <a:pt x="17377" y="5458"/>
                  </a:lnTo>
                  <a:lnTo>
                    <a:pt x="14615" y="6542"/>
                  </a:lnTo>
                  <a:lnTo>
                    <a:pt x="11880" y="7691"/>
                  </a:lnTo>
                  <a:lnTo>
                    <a:pt x="9184" y="8920"/>
                  </a:lnTo>
                  <a:lnTo>
                    <a:pt x="6515" y="10215"/>
                  </a:lnTo>
                  <a:lnTo>
                    <a:pt x="3885" y="11576"/>
                  </a:lnTo>
                  <a:lnTo>
                    <a:pt x="1282" y="13003"/>
                  </a:lnTo>
                  <a:lnTo>
                    <a:pt x="0" y="13730"/>
                  </a:lnTo>
                  <a:lnTo>
                    <a:pt x="1665" y="13730"/>
                  </a:lnTo>
                  <a:lnTo>
                    <a:pt x="3330" y="12805"/>
                  </a:lnTo>
                  <a:lnTo>
                    <a:pt x="6700" y="11048"/>
                  </a:lnTo>
                  <a:lnTo>
                    <a:pt x="10122" y="9396"/>
                  </a:lnTo>
                  <a:lnTo>
                    <a:pt x="13598" y="7850"/>
                  </a:lnTo>
                  <a:lnTo>
                    <a:pt x="17126" y="6449"/>
                  </a:lnTo>
                  <a:lnTo>
                    <a:pt x="20694" y="5167"/>
                  </a:lnTo>
                  <a:lnTo>
                    <a:pt x="24328" y="4031"/>
                  </a:lnTo>
                  <a:lnTo>
                    <a:pt x="28002" y="3053"/>
                  </a:lnTo>
                  <a:lnTo>
                    <a:pt x="29865" y="2630"/>
                  </a:lnTo>
                  <a:lnTo>
                    <a:pt x="31094" y="2366"/>
                  </a:lnTo>
                  <a:lnTo>
                    <a:pt x="33578" y="1890"/>
                  </a:lnTo>
                  <a:lnTo>
                    <a:pt x="36076" y="1507"/>
                  </a:lnTo>
                  <a:lnTo>
                    <a:pt x="38586" y="1216"/>
                  </a:lnTo>
                  <a:lnTo>
                    <a:pt x="41110" y="991"/>
                  </a:lnTo>
                  <a:lnTo>
                    <a:pt x="43634" y="873"/>
                  </a:lnTo>
                  <a:lnTo>
                    <a:pt x="46158" y="820"/>
                  </a:lnTo>
                  <a:lnTo>
                    <a:pt x="48682" y="873"/>
                  </a:lnTo>
                  <a:lnTo>
                    <a:pt x="51206" y="1018"/>
                  </a:lnTo>
                  <a:lnTo>
                    <a:pt x="53717" y="1243"/>
                  </a:lnTo>
                  <a:lnTo>
                    <a:pt x="56215" y="1573"/>
                  </a:lnTo>
                  <a:lnTo>
                    <a:pt x="58712" y="1996"/>
                  </a:lnTo>
                  <a:lnTo>
                    <a:pt x="61170" y="2511"/>
                  </a:lnTo>
                  <a:lnTo>
                    <a:pt x="63628" y="3132"/>
                  </a:lnTo>
                  <a:lnTo>
                    <a:pt x="66046" y="3859"/>
                  </a:lnTo>
                  <a:lnTo>
                    <a:pt x="68438" y="4678"/>
                  </a:lnTo>
                  <a:lnTo>
                    <a:pt x="69627" y="5141"/>
                  </a:lnTo>
                  <a:lnTo>
                    <a:pt x="70698" y="5564"/>
                  </a:lnTo>
                  <a:lnTo>
                    <a:pt x="72838" y="6502"/>
                  </a:lnTo>
                  <a:lnTo>
                    <a:pt x="76010" y="8022"/>
                  </a:lnTo>
                  <a:lnTo>
                    <a:pt x="82234" y="11391"/>
                  </a:lnTo>
                  <a:lnTo>
                    <a:pt x="86357" y="13730"/>
                  </a:lnTo>
                  <a:lnTo>
                    <a:pt x="88035" y="13730"/>
                  </a:lnTo>
                  <a:lnTo>
                    <a:pt x="84375" y="11656"/>
                  </a:lnTo>
                  <a:lnTo>
                    <a:pt x="80741" y="9621"/>
                  </a:lnTo>
                  <a:lnTo>
                    <a:pt x="78759" y="8537"/>
                  </a:lnTo>
                  <a:lnTo>
                    <a:pt x="74728" y="6502"/>
                  </a:lnTo>
                  <a:lnTo>
                    <a:pt x="71649" y="5114"/>
                  </a:lnTo>
                  <a:lnTo>
                    <a:pt x="69574" y="4255"/>
                  </a:lnTo>
                  <a:lnTo>
                    <a:pt x="67460" y="3463"/>
                  </a:lnTo>
                  <a:lnTo>
                    <a:pt x="65306" y="2762"/>
                  </a:lnTo>
                  <a:lnTo>
                    <a:pt x="64223" y="2432"/>
                  </a:lnTo>
                  <a:lnTo>
                    <a:pt x="63046" y="2101"/>
                  </a:lnTo>
                  <a:lnTo>
                    <a:pt x="60655" y="1533"/>
                  </a:lnTo>
                  <a:lnTo>
                    <a:pt x="58250" y="1044"/>
                  </a:lnTo>
                  <a:lnTo>
                    <a:pt x="55818" y="661"/>
                  </a:lnTo>
                  <a:lnTo>
                    <a:pt x="53387" y="370"/>
                  </a:lnTo>
                  <a:lnTo>
                    <a:pt x="50942" y="159"/>
                  </a:lnTo>
                  <a:lnTo>
                    <a:pt x="48484" y="40"/>
                  </a:lnTo>
                  <a:lnTo>
                    <a:pt x="46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3757766" y="4863260"/>
              <a:ext cx="2225089" cy="280240"/>
            </a:xfrm>
            <a:custGeom>
              <a:avLst/>
              <a:gdLst/>
              <a:ahLst/>
              <a:cxnLst/>
              <a:rect l="l" t="t" r="r" b="b"/>
              <a:pathLst>
                <a:path w="69681" h="8776" extrusionOk="0">
                  <a:moveTo>
                    <a:pt x="36525" y="1"/>
                  </a:moveTo>
                  <a:lnTo>
                    <a:pt x="35310" y="14"/>
                  </a:lnTo>
                  <a:lnTo>
                    <a:pt x="34147" y="40"/>
                  </a:lnTo>
                  <a:lnTo>
                    <a:pt x="31847" y="159"/>
                  </a:lnTo>
                  <a:lnTo>
                    <a:pt x="29561" y="331"/>
                  </a:lnTo>
                  <a:lnTo>
                    <a:pt x="27288" y="582"/>
                  </a:lnTo>
                  <a:lnTo>
                    <a:pt x="25015" y="913"/>
                  </a:lnTo>
                  <a:lnTo>
                    <a:pt x="22769" y="1296"/>
                  </a:lnTo>
                  <a:lnTo>
                    <a:pt x="19412" y="1983"/>
                  </a:lnTo>
                  <a:lnTo>
                    <a:pt x="14986" y="3119"/>
                  </a:lnTo>
                  <a:lnTo>
                    <a:pt x="10612" y="4481"/>
                  </a:lnTo>
                  <a:lnTo>
                    <a:pt x="6317" y="6053"/>
                  </a:lnTo>
                  <a:lnTo>
                    <a:pt x="2075" y="7824"/>
                  </a:lnTo>
                  <a:lnTo>
                    <a:pt x="0" y="8775"/>
                  </a:lnTo>
                  <a:lnTo>
                    <a:pt x="1983" y="8775"/>
                  </a:lnTo>
                  <a:lnTo>
                    <a:pt x="4203" y="7811"/>
                  </a:lnTo>
                  <a:lnTo>
                    <a:pt x="8722" y="6027"/>
                  </a:lnTo>
                  <a:lnTo>
                    <a:pt x="12158" y="4851"/>
                  </a:lnTo>
                  <a:lnTo>
                    <a:pt x="14470" y="4137"/>
                  </a:lnTo>
                  <a:lnTo>
                    <a:pt x="16809" y="3489"/>
                  </a:lnTo>
                  <a:lnTo>
                    <a:pt x="19175" y="2895"/>
                  </a:lnTo>
                  <a:lnTo>
                    <a:pt x="20364" y="2630"/>
                  </a:lnTo>
                  <a:lnTo>
                    <a:pt x="21593" y="2366"/>
                  </a:lnTo>
                  <a:lnTo>
                    <a:pt x="24077" y="1890"/>
                  </a:lnTo>
                  <a:lnTo>
                    <a:pt x="26575" y="1507"/>
                  </a:lnTo>
                  <a:lnTo>
                    <a:pt x="29085" y="1217"/>
                  </a:lnTo>
                  <a:lnTo>
                    <a:pt x="31609" y="992"/>
                  </a:lnTo>
                  <a:lnTo>
                    <a:pt x="34133" y="873"/>
                  </a:lnTo>
                  <a:lnTo>
                    <a:pt x="36657" y="820"/>
                  </a:lnTo>
                  <a:lnTo>
                    <a:pt x="39181" y="873"/>
                  </a:lnTo>
                  <a:lnTo>
                    <a:pt x="41705" y="1018"/>
                  </a:lnTo>
                  <a:lnTo>
                    <a:pt x="44216" y="1243"/>
                  </a:lnTo>
                  <a:lnTo>
                    <a:pt x="46714" y="1573"/>
                  </a:lnTo>
                  <a:lnTo>
                    <a:pt x="49211" y="1996"/>
                  </a:lnTo>
                  <a:lnTo>
                    <a:pt x="51669" y="2512"/>
                  </a:lnTo>
                  <a:lnTo>
                    <a:pt x="54127" y="3133"/>
                  </a:lnTo>
                  <a:lnTo>
                    <a:pt x="56545" y="3859"/>
                  </a:lnTo>
                  <a:lnTo>
                    <a:pt x="58937" y="4679"/>
                  </a:lnTo>
                  <a:lnTo>
                    <a:pt x="60126" y="5128"/>
                  </a:lnTo>
                  <a:lnTo>
                    <a:pt x="61117" y="5538"/>
                  </a:lnTo>
                  <a:lnTo>
                    <a:pt x="63086" y="6383"/>
                  </a:lnTo>
                  <a:lnTo>
                    <a:pt x="66020" y="7784"/>
                  </a:lnTo>
                  <a:lnTo>
                    <a:pt x="67949" y="8775"/>
                  </a:lnTo>
                  <a:lnTo>
                    <a:pt x="69680" y="8775"/>
                  </a:lnTo>
                  <a:lnTo>
                    <a:pt x="67883" y="7824"/>
                  </a:lnTo>
                  <a:lnTo>
                    <a:pt x="64223" y="6027"/>
                  </a:lnTo>
                  <a:lnTo>
                    <a:pt x="60496" y="4414"/>
                  </a:lnTo>
                  <a:lnTo>
                    <a:pt x="57642" y="3357"/>
                  </a:lnTo>
                  <a:lnTo>
                    <a:pt x="55699" y="2723"/>
                  </a:lnTo>
                  <a:lnTo>
                    <a:pt x="54722" y="2432"/>
                  </a:lnTo>
                  <a:lnTo>
                    <a:pt x="53545" y="2102"/>
                  </a:lnTo>
                  <a:lnTo>
                    <a:pt x="51154" y="1534"/>
                  </a:lnTo>
                  <a:lnTo>
                    <a:pt x="48749" y="1045"/>
                  </a:lnTo>
                  <a:lnTo>
                    <a:pt x="46317" y="662"/>
                  </a:lnTo>
                  <a:lnTo>
                    <a:pt x="43886" y="371"/>
                  </a:lnTo>
                  <a:lnTo>
                    <a:pt x="41441" y="159"/>
                  </a:lnTo>
                  <a:lnTo>
                    <a:pt x="38983" y="40"/>
                  </a:lnTo>
                  <a:lnTo>
                    <a:pt x="36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4130359" y="5014750"/>
              <a:ext cx="1517017" cy="128752"/>
            </a:xfrm>
            <a:custGeom>
              <a:avLst/>
              <a:gdLst/>
              <a:ahLst/>
              <a:cxnLst/>
              <a:rect l="l" t="t" r="r" b="b"/>
              <a:pathLst>
                <a:path w="47507" h="4032" extrusionOk="0">
                  <a:moveTo>
                    <a:pt x="24527" y="1"/>
                  </a:moveTo>
                  <a:lnTo>
                    <a:pt x="23311" y="14"/>
                  </a:lnTo>
                  <a:lnTo>
                    <a:pt x="21805" y="40"/>
                  </a:lnTo>
                  <a:lnTo>
                    <a:pt x="18831" y="212"/>
                  </a:lnTo>
                  <a:lnTo>
                    <a:pt x="15871" y="503"/>
                  </a:lnTo>
                  <a:lnTo>
                    <a:pt x="12938" y="913"/>
                  </a:lnTo>
                  <a:lnTo>
                    <a:pt x="10017" y="1428"/>
                  </a:lnTo>
                  <a:lnTo>
                    <a:pt x="7123" y="2049"/>
                  </a:lnTo>
                  <a:lnTo>
                    <a:pt x="4256" y="2763"/>
                  </a:lnTo>
                  <a:lnTo>
                    <a:pt x="1402" y="3582"/>
                  </a:lnTo>
                  <a:lnTo>
                    <a:pt x="1" y="4031"/>
                  </a:lnTo>
                  <a:lnTo>
                    <a:pt x="2829" y="4031"/>
                  </a:lnTo>
                  <a:lnTo>
                    <a:pt x="4203" y="3648"/>
                  </a:lnTo>
                  <a:lnTo>
                    <a:pt x="6965" y="2934"/>
                  </a:lnTo>
                  <a:lnTo>
                    <a:pt x="8366" y="2617"/>
                  </a:lnTo>
                  <a:lnTo>
                    <a:pt x="9502" y="2366"/>
                  </a:lnTo>
                  <a:lnTo>
                    <a:pt x="11775" y="1943"/>
                  </a:lnTo>
                  <a:lnTo>
                    <a:pt x="14074" y="1573"/>
                  </a:lnTo>
                  <a:lnTo>
                    <a:pt x="16387" y="1283"/>
                  </a:lnTo>
                  <a:lnTo>
                    <a:pt x="18699" y="1058"/>
                  </a:lnTo>
                  <a:lnTo>
                    <a:pt x="21025" y="899"/>
                  </a:lnTo>
                  <a:lnTo>
                    <a:pt x="23351" y="833"/>
                  </a:lnTo>
                  <a:lnTo>
                    <a:pt x="25677" y="833"/>
                  </a:lnTo>
                  <a:lnTo>
                    <a:pt x="28002" y="899"/>
                  </a:lnTo>
                  <a:lnTo>
                    <a:pt x="30315" y="1058"/>
                  </a:lnTo>
                  <a:lnTo>
                    <a:pt x="32627" y="1283"/>
                  </a:lnTo>
                  <a:lnTo>
                    <a:pt x="34927" y="1600"/>
                  </a:lnTo>
                  <a:lnTo>
                    <a:pt x="37226" y="1996"/>
                  </a:lnTo>
                  <a:lnTo>
                    <a:pt x="39499" y="2472"/>
                  </a:lnTo>
                  <a:lnTo>
                    <a:pt x="41745" y="3027"/>
                  </a:lnTo>
                  <a:lnTo>
                    <a:pt x="43979" y="3674"/>
                  </a:lnTo>
                  <a:lnTo>
                    <a:pt x="45089" y="4031"/>
                  </a:lnTo>
                  <a:lnTo>
                    <a:pt x="47507" y="4031"/>
                  </a:lnTo>
                  <a:lnTo>
                    <a:pt x="46331" y="3595"/>
                  </a:lnTo>
                  <a:lnTo>
                    <a:pt x="43939" y="2789"/>
                  </a:lnTo>
                  <a:lnTo>
                    <a:pt x="42723" y="2432"/>
                  </a:lnTo>
                  <a:lnTo>
                    <a:pt x="41547" y="2102"/>
                  </a:lnTo>
                  <a:lnTo>
                    <a:pt x="39155" y="1520"/>
                  </a:lnTo>
                  <a:lnTo>
                    <a:pt x="36750" y="1045"/>
                  </a:lnTo>
                  <a:lnTo>
                    <a:pt x="34319" y="662"/>
                  </a:lnTo>
                  <a:lnTo>
                    <a:pt x="31887" y="358"/>
                  </a:lnTo>
                  <a:lnTo>
                    <a:pt x="29443" y="159"/>
                  </a:lnTo>
                  <a:lnTo>
                    <a:pt x="26985" y="40"/>
                  </a:lnTo>
                  <a:lnTo>
                    <a:pt x="245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8042939" y="4042104"/>
              <a:ext cx="1094199" cy="1101384"/>
            </a:xfrm>
            <a:custGeom>
              <a:avLst/>
              <a:gdLst/>
              <a:ahLst/>
              <a:cxnLst/>
              <a:rect l="l" t="t" r="r" b="b"/>
              <a:pathLst>
                <a:path w="34266" h="34491" extrusionOk="0">
                  <a:moveTo>
                    <a:pt x="34266" y="0"/>
                  </a:moveTo>
                  <a:lnTo>
                    <a:pt x="32561" y="2564"/>
                  </a:lnTo>
                  <a:lnTo>
                    <a:pt x="29046" y="7678"/>
                  </a:lnTo>
                  <a:lnTo>
                    <a:pt x="26284" y="11444"/>
                  </a:lnTo>
                  <a:lnTo>
                    <a:pt x="24381" y="13902"/>
                  </a:lnTo>
                  <a:lnTo>
                    <a:pt x="22425" y="16307"/>
                  </a:lnTo>
                  <a:lnTo>
                    <a:pt x="20404" y="18646"/>
                  </a:lnTo>
                  <a:lnTo>
                    <a:pt x="18303" y="20919"/>
                  </a:lnTo>
                  <a:lnTo>
                    <a:pt x="16149" y="23099"/>
                  </a:lnTo>
                  <a:lnTo>
                    <a:pt x="13902" y="25187"/>
                  </a:lnTo>
                  <a:lnTo>
                    <a:pt x="11590" y="27169"/>
                  </a:lnTo>
                  <a:lnTo>
                    <a:pt x="9171" y="29033"/>
                  </a:lnTo>
                  <a:lnTo>
                    <a:pt x="6674" y="30777"/>
                  </a:lnTo>
                  <a:lnTo>
                    <a:pt x="4084" y="32376"/>
                  </a:lnTo>
                  <a:lnTo>
                    <a:pt x="1388" y="33830"/>
                  </a:lnTo>
                  <a:lnTo>
                    <a:pt x="0" y="34490"/>
                  </a:lnTo>
                  <a:lnTo>
                    <a:pt x="1890" y="34490"/>
                  </a:lnTo>
                  <a:lnTo>
                    <a:pt x="3185" y="33816"/>
                  </a:lnTo>
                  <a:lnTo>
                    <a:pt x="5696" y="32376"/>
                  </a:lnTo>
                  <a:lnTo>
                    <a:pt x="8114" y="30790"/>
                  </a:lnTo>
                  <a:lnTo>
                    <a:pt x="10453" y="29099"/>
                  </a:lnTo>
                  <a:lnTo>
                    <a:pt x="12713" y="27288"/>
                  </a:lnTo>
                  <a:lnTo>
                    <a:pt x="14893" y="25385"/>
                  </a:lnTo>
                  <a:lnTo>
                    <a:pt x="17008" y="23390"/>
                  </a:lnTo>
                  <a:lnTo>
                    <a:pt x="19056" y="21315"/>
                  </a:lnTo>
                  <a:lnTo>
                    <a:pt x="21038" y="19148"/>
                  </a:lnTo>
                  <a:lnTo>
                    <a:pt x="22954" y="16928"/>
                  </a:lnTo>
                  <a:lnTo>
                    <a:pt x="24817" y="14655"/>
                  </a:lnTo>
                  <a:lnTo>
                    <a:pt x="26641" y="12330"/>
                  </a:lnTo>
                  <a:lnTo>
                    <a:pt x="29271" y="8775"/>
                  </a:lnTo>
                  <a:lnTo>
                    <a:pt x="32640" y="3938"/>
                  </a:lnTo>
                  <a:lnTo>
                    <a:pt x="34266" y="1494"/>
                  </a:lnTo>
                  <a:lnTo>
                    <a:pt x="34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8346749" y="4329469"/>
              <a:ext cx="790393" cy="814023"/>
            </a:xfrm>
            <a:custGeom>
              <a:avLst/>
              <a:gdLst/>
              <a:ahLst/>
              <a:cxnLst/>
              <a:rect l="l" t="t" r="r" b="b"/>
              <a:pathLst>
                <a:path w="24752" h="25492" extrusionOk="0">
                  <a:moveTo>
                    <a:pt x="24752" y="1"/>
                  </a:moveTo>
                  <a:lnTo>
                    <a:pt x="23496" y="1851"/>
                  </a:lnTo>
                  <a:lnTo>
                    <a:pt x="20853" y="5445"/>
                  </a:lnTo>
                  <a:lnTo>
                    <a:pt x="18052" y="8920"/>
                  </a:lnTo>
                  <a:lnTo>
                    <a:pt x="15092" y="12264"/>
                  </a:lnTo>
                  <a:lnTo>
                    <a:pt x="11986" y="15475"/>
                  </a:lnTo>
                  <a:lnTo>
                    <a:pt x="8736" y="18527"/>
                  </a:lnTo>
                  <a:lnTo>
                    <a:pt x="5340" y="21434"/>
                  </a:lnTo>
                  <a:lnTo>
                    <a:pt x="1811" y="24183"/>
                  </a:lnTo>
                  <a:lnTo>
                    <a:pt x="1" y="25491"/>
                  </a:lnTo>
                  <a:lnTo>
                    <a:pt x="1415" y="25491"/>
                  </a:lnTo>
                  <a:lnTo>
                    <a:pt x="3106" y="24249"/>
                  </a:lnTo>
                  <a:lnTo>
                    <a:pt x="6397" y="21619"/>
                  </a:lnTo>
                  <a:lnTo>
                    <a:pt x="9581" y="18871"/>
                  </a:lnTo>
                  <a:lnTo>
                    <a:pt x="12634" y="15977"/>
                  </a:lnTo>
                  <a:lnTo>
                    <a:pt x="15568" y="12964"/>
                  </a:lnTo>
                  <a:lnTo>
                    <a:pt x="18369" y="9832"/>
                  </a:lnTo>
                  <a:lnTo>
                    <a:pt x="21025" y="6568"/>
                  </a:lnTo>
                  <a:lnTo>
                    <a:pt x="23549" y="3212"/>
                  </a:lnTo>
                  <a:lnTo>
                    <a:pt x="24752" y="1481"/>
                  </a:lnTo>
                  <a:lnTo>
                    <a:pt x="24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8670006" y="4631172"/>
              <a:ext cx="467141" cy="512325"/>
            </a:xfrm>
            <a:custGeom>
              <a:avLst/>
              <a:gdLst/>
              <a:ahLst/>
              <a:cxnLst/>
              <a:rect l="l" t="t" r="r" b="b"/>
              <a:pathLst>
                <a:path w="14629" h="16044" extrusionOk="0">
                  <a:moveTo>
                    <a:pt x="14629" y="1"/>
                  </a:moveTo>
                  <a:lnTo>
                    <a:pt x="13862" y="1151"/>
                  </a:lnTo>
                  <a:lnTo>
                    <a:pt x="12290" y="3397"/>
                  </a:lnTo>
                  <a:lnTo>
                    <a:pt x="10638" y="5577"/>
                  </a:lnTo>
                  <a:lnTo>
                    <a:pt x="8920" y="7705"/>
                  </a:lnTo>
                  <a:lnTo>
                    <a:pt x="7110" y="9727"/>
                  </a:lnTo>
                  <a:lnTo>
                    <a:pt x="5207" y="11669"/>
                  </a:lnTo>
                  <a:lnTo>
                    <a:pt x="3211" y="13506"/>
                  </a:lnTo>
                  <a:lnTo>
                    <a:pt x="1097" y="15237"/>
                  </a:lnTo>
                  <a:lnTo>
                    <a:pt x="0" y="16043"/>
                  </a:lnTo>
                  <a:lnTo>
                    <a:pt x="1388" y="16043"/>
                  </a:lnTo>
                  <a:lnTo>
                    <a:pt x="2366" y="15290"/>
                  </a:lnTo>
                  <a:lnTo>
                    <a:pt x="4255" y="13691"/>
                  </a:lnTo>
                  <a:lnTo>
                    <a:pt x="6039" y="12013"/>
                  </a:lnTo>
                  <a:lnTo>
                    <a:pt x="7757" y="10242"/>
                  </a:lnTo>
                  <a:lnTo>
                    <a:pt x="9396" y="8405"/>
                  </a:lnTo>
                  <a:lnTo>
                    <a:pt x="10968" y="6502"/>
                  </a:lnTo>
                  <a:lnTo>
                    <a:pt x="12475" y="4533"/>
                  </a:lnTo>
                  <a:lnTo>
                    <a:pt x="13928" y="2512"/>
                  </a:lnTo>
                  <a:lnTo>
                    <a:pt x="14629" y="1481"/>
                  </a:lnTo>
                  <a:lnTo>
                    <a:pt x="14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8942170" y="4945551"/>
              <a:ext cx="194980" cy="197950"/>
            </a:xfrm>
            <a:custGeom>
              <a:avLst/>
              <a:gdLst/>
              <a:ahLst/>
              <a:cxnLst/>
              <a:rect l="l" t="t" r="r" b="b"/>
              <a:pathLst>
                <a:path w="6106" h="6199" extrusionOk="0">
                  <a:moveTo>
                    <a:pt x="6106" y="1"/>
                  </a:moveTo>
                  <a:lnTo>
                    <a:pt x="5405" y="833"/>
                  </a:lnTo>
                  <a:lnTo>
                    <a:pt x="3938" y="2432"/>
                  </a:lnTo>
                  <a:lnTo>
                    <a:pt x="2406" y="3978"/>
                  </a:lnTo>
                  <a:lnTo>
                    <a:pt x="820" y="5471"/>
                  </a:lnTo>
                  <a:lnTo>
                    <a:pt x="1" y="6198"/>
                  </a:lnTo>
                  <a:lnTo>
                    <a:pt x="1230" y="6198"/>
                  </a:lnTo>
                  <a:lnTo>
                    <a:pt x="2498" y="5022"/>
                  </a:lnTo>
                  <a:lnTo>
                    <a:pt x="4943" y="2551"/>
                  </a:lnTo>
                  <a:lnTo>
                    <a:pt x="6106" y="1269"/>
                  </a:lnTo>
                  <a:lnTo>
                    <a:pt x="61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9"/>
          <p:cNvGrpSpPr/>
          <p:nvPr/>
        </p:nvGrpSpPr>
        <p:grpSpPr>
          <a:xfrm rot="1508803">
            <a:off x="344834" y="3799136"/>
            <a:ext cx="750325" cy="443959"/>
            <a:chOff x="2259350" y="2408700"/>
            <a:chExt cx="508925" cy="301125"/>
          </a:xfrm>
        </p:grpSpPr>
        <p:sp>
          <p:nvSpPr>
            <p:cNvPr id="229" name="Google Shape;229;p9"/>
            <p:cNvSpPr/>
            <p:nvPr/>
          </p:nvSpPr>
          <p:spPr>
            <a:xfrm>
              <a:off x="2756325" y="2606300"/>
              <a:ext cx="200" cy="875"/>
            </a:xfrm>
            <a:custGeom>
              <a:avLst/>
              <a:gdLst/>
              <a:ahLst/>
              <a:cxnLst/>
              <a:rect l="l" t="t" r="r" b="b"/>
              <a:pathLst>
                <a:path w="8" h="35" extrusionOk="0">
                  <a:moveTo>
                    <a:pt x="8" y="1"/>
                  </a:moveTo>
                  <a:lnTo>
                    <a:pt x="8" y="1"/>
                  </a:lnTo>
                  <a:cubicBezTo>
                    <a:pt x="0" y="23"/>
                    <a:pt x="0" y="34"/>
                    <a:pt x="2" y="34"/>
                  </a:cubicBezTo>
                  <a:cubicBezTo>
                    <a:pt x="4" y="34"/>
                    <a:pt x="8" y="23"/>
                    <a:pt x="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2364675" y="2478550"/>
              <a:ext cx="159400" cy="140475"/>
            </a:xfrm>
            <a:custGeom>
              <a:avLst/>
              <a:gdLst/>
              <a:ahLst/>
              <a:cxnLst/>
              <a:rect l="l" t="t" r="r" b="b"/>
              <a:pathLst>
                <a:path w="6376" h="5619" extrusionOk="0">
                  <a:moveTo>
                    <a:pt x="3293" y="307"/>
                  </a:moveTo>
                  <a:cubicBezTo>
                    <a:pt x="4637" y="307"/>
                    <a:pt x="6030" y="1290"/>
                    <a:pt x="5746" y="2848"/>
                  </a:cubicBezTo>
                  <a:cubicBezTo>
                    <a:pt x="5528" y="4091"/>
                    <a:pt x="4391" y="5090"/>
                    <a:pt x="3175" y="5090"/>
                  </a:cubicBezTo>
                  <a:cubicBezTo>
                    <a:pt x="2892" y="5090"/>
                    <a:pt x="2604" y="5035"/>
                    <a:pt x="2322" y="4917"/>
                  </a:cubicBezTo>
                  <a:cubicBezTo>
                    <a:pt x="997" y="4366"/>
                    <a:pt x="700" y="2774"/>
                    <a:pt x="1250" y="1553"/>
                  </a:cubicBezTo>
                  <a:cubicBezTo>
                    <a:pt x="1633" y="690"/>
                    <a:pt x="2454" y="307"/>
                    <a:pt x="3293" y="307"/>
                  </a:cubicBezTo>
                  <a:close/>
                  <a:moveTo>
                    <a:pt x="3361" y="0"/>
                  </a:moveTo>
                  <a:cubicBezTo>
                    <a:pt x="2438" y="0"/>
                    <a:pt x="1515" y="380"/>
                    <a:pt x="968" y="1211"/>
                  </a:cubicBezTo>
                  <a:cubicBezTo>
                    <a:pt x="0" y="2684"/>
                    <a:pt x="610" y="4873"/>
                    <a:pt x="2307" y="5468"/>
                  </a:cubicBezTo>
                  <a:cubicBezTo>
                    <a:pt x="2599" y="5571"/>
                    <a:pt x="2896" y="5619"/>
                    <a:pt x="3187" y="5619"/>
                  </a:cubicBezTo>
                  <a:cubicBezTo>
                    <a:pt x="4709" y="5619"/>
                    <a:pt x="6112" y="4318"/>
                    <a:pt x="6237" y="2744"/>
                  </a:cubicBezTo>
                  <a:cubicBezTo>
                    <a:pt x="6375" y="1017"/>
                    <a:pt x="4869" y="0"/>
                    <a:pt x="3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2410050" y="2498425"/>
              <a:ext cx="77075" cy="101525"/>
            </a:xfrm>
            <a:custGeom>
              <a:avLst/>
              <a:gdLst/>
              <a:ahLst/>
              <a:cxnLst/>
              <a:rect l="l" t="t" r="r" b="b"/>
              <a:pathLst>
                <a:path w="3083" h="4061" extrusionOk="0">
                  <a:moveTo>
                    <a:pt x="1102" y="773"/>
                  </a:moveTo>
                  <a:cubicBezTo>
                    <a:pt x="1251" y="1145"/>
                    <a:pt x="1430" y="1502"/>
                    <a:pt x="1594" y="1860"/>
                  </a:cubicBezTo>
                  <a:cubicBezTo>
                    <a:pt x="1594" y="1875"/>
                    <a:pt x="1594" y="1875"/>
                    <a:pt x="1594" y="1875"/>
                  </a:cubicBezTo>
                  <a:cubicBezTo>
                    <a:pt x="1579" y="1875"/>
                    <a:pt x="1549" y="1875"/>
                    <a:pt x="1534" y="1889"/>
                  </a:cubicBezTo>
                  <a:cubicBezTo>
                    <a:pt x="1460" y="1904"/>
                    <a:pt x="1370" y="1934"/>
                    <a:pt x="1266" y="1949"/>
                  </a:cubicBezTo>
                  <a:cubicBezTo>
                    <a:pt x="1117" y="1636"/>
                    <a:pt x="968" y="1309"/>
                    <a:pt x="820" y="981"/>
                  </a:cubicBezTo>
                  <a:cubicBezTo>
                    <a:pt x="909" y="892"/>
                    <a:pt x="998" y="833"/>
                    <a:pt x="1102" y="773"/>
                  </a:cubicBezTo>
                  <a:close/>
                  <a:moveTo>
                    <a:pt x="641" y="1160"/>
                  </a:moveTo>
                  <a:cubicBezTo>
                    <a:pt x="760" y="1458"/>
                    <a:pt x="894" y="1726"/>
                    <a:pt x="1028" y="2009"/>
                  </a:cubicBezTo>
                  <a:lnTo>
                    <a:pt x="879" y="2009"/>
                  </a:lnTo>
                  <a:cubicBezTo>
                    <a:pt x="269" y="1904"/>
                    <a:pt x="418" y="1532"/>
                    <a:pt x="581" y="1264"/>
                  </a:cubicBezTo>
                  <a:cubicBezTo>
                    <a:pt x="596" y="1220"/>
                    <a:pt x="626" y="1205"/>
                    <a:pt x="641" y="1160"/>
                  </a:cubicBezTo>
                  <a:close/>
                  <a:moveTo>
                    <a:pt x="2025" y="2202"/>
                  </a:moveTo>
                  <a:cubicBezTo>
                    <a:pt x="2308" y="2232"/>
                    <a:pt x="2576" y="2366"/>
                    <a:pt x="2472" y="2723"/>
                  </a:cubicBezTo>
                  <a:cubicBezTo>
                    <a:pt x="2457" y="2783"/>
                    <a:pt x="2427" y="2827"/>
                    <a:pt x="2383" y="2887"/>
                  </a:cubicBezTo>
                  <a:cubicBezTo>
                    <a:pt x="2263" y="2649"/>
                    <a:pt x="2130" y="2425"/>
                    <a:pt x="2025" y="2202"/>
                  </a:cubicBezTo>
                  <a:close/>
                  <a:moveTo>
                    <a:pt x="1728" y="2202"/>
                  </a:moveTo>
                  <a:cubicBezTo>
                    <a:pt x="1862" y="2500"/>
                    <a:pt x="1981" y="2812"/>
                    <a:pt x="2115" y="3110"/>
                  </a:cubicBezTo>
                  <a:cubicBezTo>
                    <a:pt x="2070" y="3140"/>
                    <a:pt x="2040" y="3155"/>
                    <a:pt x="1996" y="3184"/>
                  </a:cubicBezTo>
                  <a:cubicBezTo>
                    <a:pt x="1966" y="3199"/>
                    <a:pt x="1936" y="3214"/>
                    <a:pt x="1906" y="3229"/>
                  </a:cubicBezTo>
                  <a:cubicBezTo>
                    <a:pt x="1772" y="2946"/>
                    <a:pt x="1609" y="2663"/>
                    <a:pt x="1475" y="2396"/>
                  </a:cubicBezTo>
                  <a:cubicBezTo>
                    <a:pt x="1460" y="2351"/>
                    <a:pt x="1430" y="2306"/>
                    <a:pt x="1415" y="2247"/>
                  </a:cubicBezTo>
                  <a:cubicBezTo>
                    <a:pt x="1489" y="2232"/>
                    <a:pt x="1564" y="2217"/>
                    <a:pt x="1623" y="2217"/>
                  </a:cubicBezTo>
                  <a:cubicBezTo>
                    <a:pt x="1653" y="2202"/>
                    <a:pt x="1698" y="2202"/>
                    <a:pt x="1728" y="2202"/>
                  </a:cubicBezTo>
                  <a:close/>
                  <a:moveTo>
                    <a:pt x="974" y="1"/>
                  </a:moveTo>
                  <a:cubicBezTo>
                    <a:pt x="943" y="1"/>
                    <a:pt x="915" y="29"/>
                    <a:pt x="924" y="73"/>
                  </a:cubicBezTo>
                  <a:cubicBezTo>
                    <a:pt x="939" y="237"/>
                    <a:pt x="983" y="401"/>
                    <a:pt x="1028" y="550"/>
                  </a:cubicBezTo>
                  <a:cubicBezTo>
                    <a:pt x="924" y="609"/>
                    <a:pt x="805" y="669"/>
                    <a:pt x="715" y="743"/>
                  </a:cubicBezTo>
                  <a:cubicBezTo>
                    <a:pt x="656" y="609"/>
                    <a:pt x="596" y="475"/>
                    <a:pt x="537" y="327"/>
                  </a:cubicBezTo>
                  <a:cubicBezTo>
                    <a:pt x="526" y="305"/>
                    <a:pt x="505" y="295"/>
                    <a:pt x="484" y="295"/>
                  </a:cubicBezTo>
                  <a:cubicBezTo>
                    <a:pt x="447" y="295"/>
                    <a:pt x="408" y="324"/>
                    <a:pt x="418" y="371"/>
                  </a:cubicBezTo>
                  <a:cubicBezTo>
                    <a:pt x="448" y="535"/>
                    <a:pt x="492" y="714"/>
                    <a:pt x="552" y="877"/>
                  </a:cubicBezTo>
                  <a:cubicBezTo>
                    <a:pt x="492" y="937"/>
                    <a:pt x="433" y="996"/>
                    <a:pt x="388" y="1071"/>
                  </a:cubicBezTo>
                  <a:cubicBezTo>
                    <a:pt x="180" y="1339"/>
                    <a:pt x="1" y="1785"/>
                    <a:pt x="239" y="2083"/>
                  </a:cubicBezTo>
                  <a:cubicBezTo>
                    <a:pt x="391" y="2265"/>
                    <a:pt x="604" y="2323"/>
                    <a:pt x="829" y="2323"/>
                  </a:cubicBezTo>
                  <a:cubicBezTo>
                    <a:pt x="934" y="2323"/>
                    <a:pt x="1042" y="2310"/>
                    <a:pt x="1147" y="2291"/>
                  </a:cubicBezTo>
                  <a:cubicBezTo>
                    <a:pt x="1296" y="2634"/>
                    <a:pt x="1430" y="2991"/>
                    <a:pt x="1579" y="3333"/>
                  </a:cubicBezTo>
                  <a:cubicBezTo>
                    <a:pt x="1236" y="3408"/>
                    <a:pt x="879" y="3378"/>
                    <a:pt x="522" y="3467"/>
                  </a:cubicBezTo>
                  <a:cubicBezTo>
                    <a:pt x="462" y="3482"/>
                    <a:pt x="462" y="3557"/>
                    <a:pt x="507" y="3586"/>
                  </a:cubicBezTo>
                  <a:cubicBezTo>
                    <a:pt x="675" y="3692"/>
                    <a:pt x="916" y="3741"/>
                    <a:pt x="1181" y="3741"/>
                  </a:cubicBezTo>
                  <a:cubicBezTo>
                    <a:pt x="1362" y="3741"/>
                    <a:pt x="1555" y="3718"/>
                    <a:pt x="1742" y="3676"/>
                  </a:cubicBezTo>
                  <a:cubicBezTo>
                    <a:pt x="1802" y="3795"/>
                    <a:pt x="1862" y="3914"/>
                    <a:pt x="1936" y="4018"/>
                  </a:cubicBezTo>
                  <a:cubicBezTo>
                    <a:pt x="1953" y="4047"/>
                    <a:pt x="1984" y="4060"/>
                    <a:pt x="2015" y="4060"/>
                  </a:cubicBezTo>
                  <a:cubicBezTo>
                    <a:pt x="2062" y="4060"/>
                    <a:pt x="2109" y="4028"/>
                    <a:pt x="2100" y="3973"/>
                  </a:cubicBezTo>
                  <a:cubicBezTo>
                    <a:pt x="2100" y="3839"/>
                    <a:pt x="2085" y="3720"/>
                    <a:pt x="2040" y="3586"/>
                  </a:cubicBezTo>
                  <a:cubicBezTo>
                    <a:pt x="2130" y="3557"/>
                    <a:pt x="2219" y="3527"/>
                    <a:pt x="2293" y="3482"/>
                  </a:cubicBezTo>
                  <a:cubicBezTo>
                    <a:pt x="2338" y="3571"/>
                    <a:pt x="2383" y="3646"/>
                    <a:pt x="2442" y="3720"/>
                  </a:cubicBezTo>
                  <a:cubicBezTo>
                    <a:pt x="2461" y="3751"/>
                    <a:pt x="2492" y="3767"/>
                    <a:pt x="2523" y="3767"/>
                  </a:cubicBezTo>
                  <a:cubicBezTo>
                    <a:pt x="2565" y="3767"/>
                    <a:pt x="2606" y="3736"/>
                    <a:pt x="2606" y="3676"/>
                  </a:cubicBezTo>
                  <a:cubicBezTo>
                    <a:pt x="2606" y="3557"/>
                    <a:pt x="2576" y="3452"/>
                    <a:pt x="2546" y="3333"/>
                  </a:cubicBezTo>
                  <a:cubicBezTo>
                    <a:pt x="2904" y="3080"/>
                    <a:pt x="3082" y="2723"/>
                    <a:pt x="2874" y="2276"/>
                  </a:cubicBezTo>
                  <a:cubicBezTo>
                    <a:pt x="2718" y="1939"/>
                    <a:pt x="2369" y="1839"/>
                    <a:pt x="2015" y="1839"/>
                  </a:cubicBezTo>
                  <a:cubicBezTo>
                    <a:pt x="1964" y="1839"/>
                    <a:pt x="1913" y="1841"/>
                    <a:pt x="1862" y="1845"/>
                  </a:cubicBezTo>
                  <a:cubicBezTo>
                    <a:pt x="1668" y="1458"/>
                    <a:pt x="1489" y="1056"/>
                    <a:pt x="1311" y="669"/>
                  </a:cubicBezTo>
                  <a:cubicBezTo>
                    <a:pt x="1579" y="550"/>
                    <a:pt x="1862" y="460"/>
                    <a:pt x="2130" y="356"/>
                  </a:cubicBezTo>
                  <a:cubicBezTo>
                    <a:pt x="2185" y="342"/>
                    <a:pt x="2163" y="251"/>
                    <a:pt x="2111" y="251"/>
                  </a:cubicBezTo>
                  <a:cubicBezTo>
                    <a:pt x="2108" y="251"/>
                    <a:pt x="2104" y="251"/>
                    <a:pt x="2100" y="252"/>
                  </a:cubicBezTo>
                  <a:cubicBezTo>
                    <a:pt x="1802" y="297"/>
                    <a:pt x="1504" y="356"/>
                    <a:pt x="1222" y="460"/>
                  </a:cubicBezTo>
                  <a:cubicBezTo>
                    <a:pt x="1162" y="327"/>
                    <a:pt x="1088" y="178"/>
                    <a:pt x="1028" y="44"/>
                  </a:cubicBezTo>
                  <a:cubicBezTo>
                    <a:pt x="1016" y="14"/>
                    <a:pt x="994" y="1"/>
                    <a:pt x="9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2259350" y="2408700"/>
              <a:ext cx="508925" cy="301125"/>
            </a:xfrm>
            <a:custGeom>
              <a:avLst/>
              <a:gdLst/>
              <a:ahLst/>
              <a:cxnLst/>
              <a:rect l="l" t="t" r="r" b="b"/>
              <a:pathLst>
                <a:path w="20357" h="12045" extrusionOk="0">
                  <a:moveTo>
                    <a:pt x="12117" y="343"/>
                  </a:moveTo>
                  <a:cubicBezTo>
                    <a:pt x="12400" y="819"/>
                    <a:pt x="12623" y="1326"/>
                    <a:pt x="12831" y="1847"/>
                  </a:cubicBezTo>
                  <a:cubicBezTo>
                    <a:pt x="12385" y="1742"/>
                    <a:pt x="11923" y="1713"/>
                    <a:pt x="11492" y="1474"/>
                  </a:cubicBezTo>
                  <a:cubicBezTo>
                    <a:pt x="11179" y="1296"/>
                    <a:pt x="10956" y="1013"/>
                    <a:pt x="10688" y="775"/>
                  </a:cubicBezTo>
                  <a:cubicBezTo>
                    <a:pt x="11179" y="656"/>
                    <a:pt x="11655" y="522"/>
                    <a:pt x="12117" y="343"/>
                  </a:cubicBezTo>
                  <a:close/>
                  <a:moveTo>
                    <a:pt x="17773" y="1802"/>
                  </a:moveTo>
                  <a:cubicBezTo>
                    <a:pt x="17996" y="2308"/>
                    <a:pt x="18175" y="2829"/>
                    <a:pt x="18324" y="3365"/>
                  </a:cubicBezTo>
                  <a:cubicBezTo>
                    <a:pt x="17877" y="3216"/>
                    <a:pt x="17431" y="3142"/>
                    <a:pt x="17044" y="2859"/>
                  </a:cubicBezTo>
                  <a:cubicBezTo>
                    <a:pt x="16746" y="2635"/>
                    <a:pt x="16553" y="2338"/>
                    <a:pt x="16314" y="2070"/>
                  </a:cubicBezTo>
                  <a:cubicBezTo>
                    <a:pt x="16821" y="1995"/>
                    <a:pt x="17312" y="1936"/>
                    <a:pt x="17773" y="1802"/>
                  </a:cubicBezTo>
                  <a:close/>
                  <a:moveTo>
                    <a:pt x="14558" y="4838"/>
                  </a:moveTo>
                  <a:cubicBezTo>
                    <a:pt x="14871" y="5151"/>
                    <a:pt x="15079" y="5553"/>
                    <a:pt x="15124" y="6014"/>
                  </a:cubicBezTo>
                  <a:cubicBezTo>
                    <a:pt x="14945" y="5612"/>
                    <a:pt x="14752" y="5225"/>
                    <a:pt x="14558" y="4838"/>
                  </a:cubicBezTo>
                  <a:close/>
                  <a:moveTo>
                    <a:pt x="2174" y="4139"/>
                  </a:moveTo>
                  <a:cubicBezTo>
                    <a:pt x="2248" y="4645"/>
                    <a:pt x="2338" y="5062"/>
                    <a:pt x="2084" y="5583"/>
                  </a:cubicBezTo>
                  <a:cubicBezTo>
                    <a:pt x="1891" y="5999"/>
                    <a:pt x="1563" y="6372"/>
                    <a:pt x="1176" y="6625"/>
                  </a:cubicBezTo>
                  <a:cubicBezTo>
                    <a:pt x="923" y="6089"/>
                    <a:pt x="641" y="5568"/>
                    <a:pt x="373" y="5047"/>
                  </a:cubicBezTo>
                  <a:cubicBezTo>
                    <a:pt x="983" y="4749"/>
                    <a:pt x="1578" y="4436"/>
                    <a:pt x="2174" y="4139"/>
                  </a:cubicBezTo>
                  <a:close/>
                  <a:moveTo>
                    <a:pt x="14260" y="5091"/>
                  </a:moveTo>
                  <a:cubicBezTo>
                    <a:pt x="14498" y="5598"/>
                    <a:pt x="14752" y="6104"/>
                    <a:pt x="15005" y="6595"/>
                  </a:cubicBezTo>
                  <a:cubicBezTo>
                    <a:pt x="14588" y="6625"/>
                    <a:pt x="14186" y="6684"/>
                    <a:pt x="13769" y="6773"/>
                  </a:cubicBezTo>
                  <a:cubicBezTo>
                    <a:pt x="13784" y="6610"/>
                    <a:pt x="13739" y="6446"/>
                    <a:pt x="13754" y="6282"/>
                  </a:cubicBezTo>
                  <a:cubicBezTo>
                    <a:pt x="13754" y="5851"/>
                    <a:pt x="13918" y="5374"/>
                    <a:pt x="14260" y="5091"/>
                  </a:cubicBezTo>
                  <a:close/>
                  <a:moveTo>
                    <a:pt x="13471" y="7384"/>
                  </a:moveTo>
                  <a:cubicBezTo>
                    <a:pt x="13457" y="7413"/>
                    <a:pt x="13427" y="7443"/>
                    <a:pt x="13397" y="7473"/>
                  </a:cubicBezTo>
                  <a:cubicBezTo>
                    <a:pt x="13397" y="7443"/>
                    <a:pt x="13382" y="7428"/>
                    <a:pt x="13382" y="7399"/>
                  </a:cubicBezTo>
                  <a:cubicBezTo>
                    <a:pt x="13412" y="7399"/>
                    <a:pt x="13442" y="7384"/>
                    <a:pt x="13471" y="7384"/>
                  </a:cubicBezTo>
                  <a:close/>
                  <a:moveTo>
                    <a:pt x="13055" y="7488"/>
                  </a:moveTo>
                  <a:cubicBezTo>
                    <a:pt x="13070" y="7547"/>
                    <a:pt x="13084" y="7607"/>
                    <a:pt x="13114" y="7667"/>
                  </a:cubicBezTo>
                  <a:cubicBezTo>
                    <a:pt x="13070" y="7681"/>
                    <a:pt x="13025" y="7711"/>
                    <a:pt x="12995" y="7726"/>
                  </a:cubicBezTo>
                  <a:cubicBezTo>
                    <a:pt x="12950" y="7741"/>
                    <a:pt x="12921" y="7741"/>
                    <a:pt x="12891" y="7756"/>
                  </a:cubicBezTo>
                  <a:cubicBezTo>
                    <a:pt x="12861" y="7681"/>
                    <a:pt x="12831" y="7622"/>
                    <a:pt x="12816" y="7547"/>
                  </a:cubicBezTo>
                  <a:cubicBezTo>
                    <a:pt x="12891" y="7533"/>
                    <a:pt x="12980" y="7503"/>
                    <a:pt x="13055" y="7488"/>
                  </a:cubicBezTo>
                  <a:close/>
                  <a:moveTo>
                    <a:pt x="12504" y="7637"/>
                  </a:moveTo>
                  <a:cubicBezTo>
                    <a:pt x="12519" y="7696"/>
                    <a:pt x="12534" y="7771"/>
                    <a:pt x="12549" y="7830"/>
                  </a:cubicBezTo>
                  <a:cubicBezTo>
                    <a:pt x="12484" y="7835"/>
                    <a:pt x="12418" y="7837"/>
                    <a:pt x="12351" y="7837"/>
                  </a:cubicBezTo>
                  <a:cubicBezTo>
                    <a:pt x="12216" y="7837"/>
                    <a:pt x="12077" y="7830"/>
                    <a:pt x="11938" y="7830"/>
                  </a:cubicBezTo>
                  <a:cubicBezTo>
                    <a:pt x="12087" y="7771"/>
                    <a:pt x="12236" y="7726"/>
                    <a:pt x="12370" y="7681"/>
                  </a:cubicBezTo>
                  <a:cubicBezTo>
                    <a:pt x="12415" y="7667"/>
                    <a:pt x="12459" y="7652"/>
                    <a:pt x="12504" y="7637"/>
                  </a:cubicBezTo>
                  <a:close/>
                  <a:moveTo>
                    <a:pt x="19366" y="6773"/>
                  </a:moveTo>
                  <a:cubicBezTo>
                    <a:pt x="19544" y="7294"/>
                    <a:pt x="19738" y="7815"/>
                    <a:pt x="19946" y="8336"/>
                  </a:cubicBezTo>
                  <a:cubicBezTo>
                    <a:pt x="19842" y="8333"/>
                    <a:pt x="19738" y="8331"/>
                    <a:pt x="19634" y="8331"/>
                  </a:cubicBezTo>
                  <a:cubicBezTo>
                    <a:pt x="19321" y="8331"/>
                    <a:pt x="19009" y="8348"/>
                    <a:pt x="18696" y="8381"/>
                  </a:cubicBezTo>
                  <a:cubicBezTo>
                    <a:pt x="18726" y="8217"/>
                    <a:pt x="18711" y="8039"/>
                    <a:pt x="18726" y="7890"/>
                  </a:cubicBezTo>
                  <a:cubicBezTo>
                    <a:pt x="18785" y="7458"/>
                    <a:pt x="18994" y="7012"/>
                    <a:pt x="19366" y="6773"/>
                  </a:cubicBezTo>
                  <a:close/>
                  <a:moveTo>
                    <a:pt x="14990" y="6952"/>
                  </a:moveTo>
                  <a:lnTo>
                    <a:pt x="14990" y="6952"/>
                  </a:lnTo>
                  <a:cubicBezTo>
                    <a:pt x="14612" y="8008"/>
                    <a:pt x="13562" y="8765"/>
                    <a:pt x="12478" y="8765"/>
                  </a:cubicBezTo>
                  <a:cubicBezTo>
                    <a:pt x="12110" y="8765"/>
                    <a:pt x="11738" y="8678"/>
                    <a:pt x="11388" y="8485"/>
                  </a:cubicBezTo>
                  <a:cubicBezTo>
                    <a:pt x="11239" y="8396"/>
                    <a:pt x="11105" y="8277"/>
                    <a:pt x="10971" y="8158"/>
                  </a:cubicBezTo>
                  <a:cubicBezTo>
                    <a:pt x="11149" y="8098"/>
                    <a:pt x="11328" y="8039"/>
                    <a:pt x="11492" y="7979"/>
                  </a:cubicBezTo>
                  <a:cubicBezTo>
                    <a:pt x="11704" y="8132"/>
                    <a:pt x="12037" y="8202"/>
                    <a:pt x="12396" y="8202"/>
                  </a:cubicBezTo>
                  <a:cubicBezTo>
                    <a:pt x="12490" y="8202"/>
                    <a:pt x="12586" y="8197"/>
                    <a:pt x="12683" y="8187"/>
                  </a:cubicBezTo>
                  <a:cubicBezTo>
                    <a:pt x="12727" y="8307"/>
                    <a:pt x="12772" y="8426"/>
                    <a:pt x="12831" y="8545"/>
                  </a:cubicBezTo>
                  <a:cubicBezTo>
                    <a:pt x="12851" y="8577"/>
                    <a:pt x="12884" y="8592"/>
                    <a:pt x="12917" y="8592"/>
                  </a:cubicBezTo>
                  <a:cubicBezTo>
                    <a:pt x="12959" y="8592"/>
                    <a:pt x="13002" y="8566"/>
                    <a:pt x="13010" y="8515"/>
                  </a:cubicBezTo>
                  <a:cubicBezTo>
                    <a:pt x="13010" y="8396"/>
                    <a:pt x="13010" y="8262"/>
                    <a:pt x="12980" y="8128"/>
                  </a:cubicBezTo>
                  <a:cubicBezTo>
                    <a:pt x="13070" y="8113"/>
                    <a:pt x="13159" y="8083"/>
                    <a:pt x="13248" y="8054"/>
                  </a:cubicBezTo>
                  <a:cubicBezTo>
                    <a:pt x="13293" y="8143"/>
                    <a:pt x="13323" y="8232"/>
                    <a:pt x="13367" y="8307"/>
                  </a:cubicBezTo>
                  <a:cubicBezTo>
                    <a:pt x="13380" y="8346"/>
                    <a:pt x="13414" y="8365"/>
                    <a:pt x="13447" y="8365"/>
                  </a:cubicBezTo>
                  <a:cubicBezTo>
                    <a:pt x="13489" y="8365"/>
                    <a:pt x="13531" y="8335"/>
                    <a:pt x="13531" y="8277"/>
                  </a:cubicBezTo>
                  <a:cubicBezTo>
                    <a:pt x="13546" y="8173"/>
                    <a:pt x="13531" y="8054"/>
                    <a:pt x="13516" y="7934"/>
                  </a:cubicBezTo>
                  <a:cubicBezTo>
                    <a:pt x="13799" y="7771"/>
                    <a:pt x="13992" y="7547"/>
                    <a:pt x="14007" y="7250"/>
                  </a:cubicBezTo>
                  <a:cubicBezTo>
                    <a:pt x="14350" y="7160"/>
                    <a:pt x="14677" y="7071"/>
                    <a:pt x="14990" y="6952"/>
                  </a:cubicBezTo>
                  <a:close/>
                  <a:moveTo>
                    <a:pt x="10480" y="819"/>
                  </a:moveTo>
                  <a:cubicBezTo>
                    <a:pt x="10965" y="1582"/>
                    <a:pt x="11838" y="2138"/>
                    <a:pt x="12750" y="2138"/>
                  </a:cubicBezTo>
                  <a:cubicBezTo>
                    <a:pt x="12817" y="2138"/>
                    <a:pt x="12883" y="2135"/>
                    <a:pt x="12950" y="2129"/>
                  </a:cubicBezTo>
                  <a:cubicBezTo>
                    <a:pt x="13189" y="2725"/>
                    <a:pt x="13427" y="3335"/>
                    <a:pt x="13695" y="3901"/>
                  </a:cubicBezTo>
                  <a:cubicBezTo>
                    <a:pt x="13858" y="4258"/>
                    <a:pt x="14022" y="4600"/>
                    <a:pt x="14186" y="4957"/>
                  </a:cubicBezTo>
                  <a:cubicBezTo>
                    <a:pt x="13590" y="5285"/>
                    <a:pt x="13427" y="6163"/>
                    <a:pt x="13501" y="6833"/>
                  </a:cubicBezTo>
                  <a:cubicBezTo>
                    <a:pt x="11909" y="7205"/>
                    <a:pt x="10346" y="7905"/>
                    <a:pt x="8872" y="8560"/>
                  </a:cubicBezTo>
                  <a:cubicBezTo>
                    <a:pt x="7547" y="9155"/>
                    <a:pt x="6074" y="9736"/>
                    <a:pt x="4764" y="10480"/>
                  </a:cubicBezTo>
                  <a:cubicBezTo>
                    <a:pt x="4593" y="9894"/>
                    <a:pt x="3691" y="9658"/>
                    <a:pt x="3019" y="9658"/>
                  </a:cubicBezTo>
                  <a:cubicBezTo>
                    <a:pt x="2872" y="9658"/>
                    <a:pt x="2735" y="9669"/>
                    <a:pt x="2620" y="9691"/>
                  </a:cubicBezTo>
                  <a:cubicBezTo>
                    <a:pt x="2486" y="9408"/>
                    <a:pt x="2352" y="9110"/>
                    <a:pt x="2233" y="8813"/>
                  </a:cubicBezTo>
                  <a:cubicBezTo>
                    <a:pt x="1906" y="8098"/>
                    <a:pt x="1578" y="7399"/>
                    <a:pt x="1221" y="6699"/>
                  </a:cubicBezTo>
                  <a:cubicBezTo>
                    <a:pt x="2189" y="6446"/>
                    <a:pt x="2888" y="4913"/>
                    <a:pt x="2397" y="4035"/>
                  </a:cubicBezTo>
                  <a:cubicBezTo>
                    <a:pt x="3543" y="3469"/>
                    <a:pt x="4689" y="2918"/>
                    <a:pt x="5865" y="2427"/>
                  </a:cubicBezTo>
                  <a:cubicBezTo>
                    <a:pt x="6982" y="1966"/>
                    <a:pt x="8098" y="1534"/>
                    <a:pt x="9244" y="1162"/>
                  </a:cubicBezTo>
                  <a:cubicBezTo>
                    <a:pt x="9646" y="1028"/>
                    <a:pt x="10063" y="924"/>
                    <a:pt x="10480" y="819"/>
                  </a:cubicBezTo>
                  <a:close/>
                  <a:moveTo>
                    <a:pt x="16106" y="2085"/>
                  </a:moveTo>
                  <a:cubicBezTo>
                    <a:pt x="16523" y="2963"/>
                    <a:pt x="17416" y="3648"/>
                    <a:pt x="18413" y="3677"/>
                  </a:cubicBezTo>
                  <a:cubicBezTo>
                    <a:pt x="18577" y="4288"/>
                    <a:pt x="18741" y="4913"/>
                    <a:pt x="18934" y="5523"/>
                  </a:cubicBezTo>
                  <a:cubicBezTo>
                    <a:pt x="19068" y="5880"/>
                    <a:pt x="19187" y="6252"/>
                    <a:pt x="19306" y="6610"/>
                  </a:cubicBezTo>
                  <a:cubicBezTo>
                    <a:pt x="18696" y="6878"/>
                    <a:pt x="18413" y="7741"/>
                    <a:pt x="18428" y="8411"/>
                  </a:cubicBezTo>
                  <a:cubicBezTo>
                    <a:pt x="16791" y="8589"/>
                    <a:pt x="15153" y="9110"/>
                    <a:pt x="13635" y="9602"/>
                  </a:cubicBezTo>
                  <a:cubicBezTo>
                    <a:pt x="12251" y="10033"/>
                    <a:pt x="10718" y="10435"/>
                    <a:pt x="9319" y="11045"/>
                  </a:cubicBezTo>
                  <a:cubicBezTo>
                    <a:pt x="9207" y="10346"/>
                    <a:pt x="8081" y="10014"/>
                    <a:pt x="7403" y="10014"/>
                  </a:cubicBezTo>
                  <a:cubicBezTo>
                    <a:pt x="7360" y="10014"/>
                    <a:pt x="7318" y="10016"/>
                    <a:pt x="7279" y="10018"/>
                  </a:cubicBezTo>
                  <a:cubicBezTo>
                    <a:pt x="7250" y="9929"/>
                    <a:pt x="7235" y="9840"/>
                    <a:pt x="7205" y="9765"/>
                  </a:cubicBezTo>
                  <a:cubicBezTo>
                    <a:pt x="7845" y="9438"/>
                    <a:pt x="8500" y="9125"/>
                    <a:pt x="9155" y="8857"/>
                  </a:cubicBezTo>
                  <a:cubicBezTo>
                    <a:pt x="9586" y="8694"/>
                    <a:pt x="10033" y="8515"/>
                    <a:pt x="10465" y="8351"/>
                  </a:cubicBezTo>
                  <a:cubicBezTo>
                    <a:pt x="10688" y="8634"/>
                    <a:pt x="10971" y="8872"/>
                    <a:pt x="11313" y="9036"/>
                  </a:cubicBezTo>
                  <a:cubicBezTo>
                    <a:pt x="11691" y="9217"/>
                    <a:pt x="12086" y="9299"/>
                    <a:pt x="12476" y="9299"/>
                  </a:cubicBezTo>
                  <a:cubicBezTo>
                    <a:pt x="13889" y="9299"/>
                    <a:pt x="15246" y="8219"/>
                    <a:pt x="15526" y="6773"/>
                  </a:cubicBezTo>
                  <a:cubicBezTo>
                    <a:pt x="15764" y="5553"/>
                    <a:pt x="15124" y="4600"/>
                    <a:pt x="14201" y="4094"/>
                  </a:cubicBezTo>
                  <a:cubicBezTo>
                    <a:pt x="14082" y="3871"/>
                    <a:pt x="13978" y="3648"/>
                    <a:pt x="13858" y="3424"/>
                  </a:cubicBezTo>
                  <a:cubicBezTo>
                    <a:pt x="13754" y="3201"/>
                    <a:pt x="13620" y="2903"/>
                    <a:pt x="13486" y="2591"/>
                  </a:cubicBezTo>
                  <a:cubicBezTo>
                    <a:pt x="13933" y="2487"/>
                    <a:pt x="14379" y="2382"/>
                    <a:pt x="14826" y="2278"/>
                  </a:cubicBezTo>
                  <a:cubicBezTo>
                    <a:pt x="15243" y="2204"/>
                    <a:pt x="15674" y="2144"/>
                    <a:pt x="16106" y="2085"/>
                  </a:cubicBezTo>
                  <a:close/>
                  <a:moveTo>
                    <a:pt x="2724" y="9809"/>
                  </a:moveTo>
                  <a:cubicBezTo>
                    <a:pt x="3174" y="9809"/>
                    <a:pt x="3708" y="9968"/>
                    <a:pt x="4079" y="10167"/>
                  </a:cubicBezTo>
                  <a:cubicBezTo>
                    <a:pt x="4198" y="10242"/>
                    <a:pt x="4332" y="10316"/>
                    <a:pt x="4407" y="10435"/>
                  </a:cubicBezTo>
                  <a:cubicBezTo>
                    <a:pt x="4451" y="10480"/>
                    <a:pt x="4481" y="10569"/>
                    <a:pt x="4496" y="10644"/>
                  </a:cubicBezTo>
                  <a:cubicBezTo>
                    <a:pt x="4094" y="10882"/>
                    <a:pt x="3692" y="11150"/>
                    <a:pt x="3335" y="11447"/>
                  </a:cubicBezTo>
                  <a:cubicBezTo>
                    <a:pt x="3305" y="11194"/>
                    <a:pt x="3126" y="10897"/>
                    <a:pt x="3037" y="10703"/>
                  </a:cubicBezTo>
                  <a:cubicBezTo>
                    <a:pt x="2918" y="10405"/>
                    <a:pt x="2784" y="10108"/>
                    <a:pt x="2665" y="9810"/>
                  </a:cubicBezTo>
                  <a:cubicBezTo>
                    <a:pt x="2685" y="9809"/>
                    <a:pt x="2704" y="9809"/>
                    <a:pt x="2724" y="9809"/>
                  </a:cubicBezTo>
                  <a:close/>
                  <a:moveTo>
                    <a:pt x="7309" y="10123"/>
                  </a:moveTo>
                  <a:lnTo>
                    <a:pt x="7309" y="10123"/>
                  </a:lnTo>
                  <a:cubicBezTo>
                    <a:pt x="7785" y="10167"/>
                    <a:pt x="8321" y="10390"/>
                    <a:pt x="8678" y="10658"/>
                  </a:cubicBezTo>
                  <a:cubicBezTo>
                    <a:pt x="8798" y="10733"/>
                    <a:pt x="8902" y="10822"/>
                    <a:pt x="8976" y="10941"/>
                  </a:cubicBezTo>
                  <a:cubicBezTo>
                    <a:pt x="9021" y="11001"/>
                    <a:pt x="9021" y="11090"/>
                    <a:pt x="9051" y="11164"/>
                  </a:cubicBezTo>
                  <a:cubicBezTo>
                    <a:pt x="8604" y="11358"/>
                    <a:pt x="8187" y="11581"/>
                    <a:pt x="7785" y="11834"/>
                  </a:cubicBezTo>
                  <a:cubicBezTo>
                    <a:pt x="7800" y="11581"/>
                    <a:pt x="7651" y="11269"/>
                    <a:pt x="7592" y="11060"/>
                  </a:cubicBezTo>
                  <a:cubicBezTo>
                    <a:pt x="7503" y="10748"/>
                    <a:pt x="7413" y="10435"/>
                    <a:pt x="7309" y="10123"/>
                  </a:cubicBezTo>
                  <a:close/>
                  <a:moveTo>
                    <a:pt x="12283" y="1"/>
                  </a:moveTo>
                  <a:cubicBezTo>
                    <a:pt x="12282" y="1"/>
                    <a:pt x="12281" y="1"/>
                    <a:pt x="12281" y="1"/>
                  </a:cubicBezTo>
                  <a:cubicBezTo>
                    <a:pt x="10033" y="165"/>
                    <a:pt x="7622" y="1221"/>
                    <a:pt x="5597" y="2129"/>
                  </a:cubicBezTo>
                  <a:cubicBezTo>
                    <a:pt x="4660" y="2546"/>
                    <a:pt x="3707" y="2948"/>
                    <a:pt x="2784" y="3409"/>
                  </a:cubicBezTo>
                  <a:cubicBezTo>
                    <a:pt x="2323" y="3633"/>
                    <a:pt x="1861" y="3886"/>
                    <a:pt x="1415" y="4154"/>
                  </a:cubicBezTo>
                  <a:cubicBezTo>
                    <a:pt x="1191" y="4288"/>
                    <a:pt x="968" y="4436"/>
                    <a:pt x="760" y="4585"/>
                  </a:cubicBezTo>
                  <a:cubicBezTo>
                    <a:pt x="536" y="4734"/>
                    <a:pt x="1" y="4838"/>
                    <a:pt x="164" y="5181"/>
                  </a:cubicBezTo>
                  <a:cubicBezTo>
                    <a:pt x="566" y="6089"/>
                    <a:pt x="879" y="7041"/>
                    <a:pt x="1325" y="7934"/>
                  </a:cubicBezTo>
                  <a:cubicBezTo>
                    <a:pt x="1787" y="8857"/>
                    <a:pt x="2144" y="9765"/>
                    <a:pt x="2546" y="10718"/>
                  </a:cubicBezTo>
                  <a:cubicBezTo>
                    <a:pt x="2650" y="10986"/>
                    <a:pt x="2918" y="11700"/>
                    <a:pt x="3171" y="11894"/>
                  </a:cubicBezTo>
                  <a:cubicBezTo>
                    <a:pt x="3188" y="11905"/>
                    <a:pt x="3205" y="11910"/>
                    <a:pt x="3221" y="11910"/>
                  </a:cubicBezTo>
                  <a:cubicBezTo>
                    <a:pt x="3245" y="11910"/>
                    <a:pt x="3266" y="11897"/>
                    <a:pt x="3275" y="11879"/>
                  </a:cubicBezTo>
                  <a:cubicBezTo>
                    <a:pt x="4481" y="11209"/>
                    <a:pt x="5701" y="10524"/>
                    <a:pt x="6952" y="9884"/>
                  </a:cubicBezTo>
                  <a:cubicBezTo>
                    <a:pt x="7056" y="10271"/>
                    <a:pt x="7175" y="10644"/>
                    <a:pt x="7294" y="11031"/>
                  </a:cubicBezTo>
                  <a:cubicBezTo>
                    <a:pt x="7369" y="11313"/>
                    <a:pt x="7413" y="11805"/>
                    <a:pt x="7637" y="12028"/>
                  </a:cubicBezTo>
                  <a:cubicBezTo>
                    <a:pt x="7648" y="12039"/>
                    <a:pt x="7664" y="12044"/>
                    <a:pt x="7680" y="12044"/>
                  </a:cubicBezTo>
                  <a:cubicBezTo>
                    <a:pt x="7707" y="12044"/>
                    <a:pt x="7737" y="12031"/>
                    <a:pt x="7756" y="12013"/>
                  </a:cubicBezTo>
                  <a:cubicBezTo>
                    <a:pt x="9750" y="11194"/>
                    <a:pt x="11789" y="10510"/>
                    <a:pt x="13873" y="9929"/>
                  </a:cubicBezTo>
                  <a:cubicBezTo>
                    <a:pt x="14975" y="9616"/>
                    <a:pt x="16091" y="9349"/>
                    <a:pt x="17208" y="9110"/>
                  </a:cubicBezTo>
                  <a:cubicBezTo>
                    <a:pt x="18130" y="8932"/>
                    <a:pt x="19113" y="8917"/>
                    <a:pt x="20006" y="8664"/>
                  </a:cubicBezTo>
                  <a:cubicBezTo>
                    <a:pt x="20036" y="8649"/>
                    <a:pt x="20065" y="8634"/>
                    <a:pt x="20080" y="8619"/>
                  </a:cubicBezTo>
                  <a:cubicBezTo>
                    <a:pt x="20103" y="8632"/>
                    <a:pt x="20129" y="8638"/>
                    <a:pt x="20156" y="8638"/>
                  </a:cubicBezTo>
                  <a:cubicBezTo>
                    <a:pt x="20252" y="8638"/>
                    <a:pt x="20357" y="8560"/>
                    <a:pt x="20333" y="8455"/>
                  </a:cubicBezTo>
                  <a:cubicBezTo>
                    <a:pt x="20006" y="7294"/>
                    <a:pt x="19559" y="6178"/>
                    <a:pt x="19172" y="5062"/>
                  </a:cubicBezTo>
                  <a:cubicBezTo>
                    <a:pt x="18785" y="3990"/>
                    <a:pt x="18130" y="1474"/>
                    <a:pt x="17982" y="1474"/>
                  </a:cubicBezTo>
                  <a:cubicBezTo>
                    <a:pt x="17862" y="1470"/>
                    <a:pt x="17743" y="1467"/>
                    <a:pt x="17622" y="1467"/>
                  </a:cubicBezTo>
                  <a:cubicBezTo>
                    <a:pt x="16219" y="1467"/>
                    <a:pt x="14718" y="1777"/>
                    <a:pt x="13293" y="2174"/>
                  </a:cubicBezTo>
                  <a:cubicBezTo>
                    <a:pt x="12849" y="1124"/>
                    <a:pt x="12391" y="1"/>
                    <a:pt x="122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9"/>
          <p:cNvGrpSpPr/>
          <p:nvPr/>
        </p:nvGrpSpPr>
        <p:grpSpPr>
          <a:xfrm>
            <a:off x="3612326" y="4343723"/>
            <a:ext cx="390772" cy="519574"/>
            <a:chOff x="6940425" y="4192275"/>
            <a:chExt cx="390772" cy="519574"/>
          </a:xfrm>
        </p:grpSpPr>
        <p:sp>
          <p:nvSpPr>
            <p:cNvPr id="234" name="Google Shape;234;p9"/>
            <p:cNvSpPr/>
            <p:nvPr/>
          </p:nvSpPr>
          <p:spPr>
            <a:xfrm>
              <a:off x="6940425" y="4192275"/>
              <a:ext cx="227940" cy="231352"/>
            </a:xfrm>
            <a:custGeom>
              <a:avLst/>
              <a:gdLst/>
              <a:ahLst/>
              <a:cxnLst/>
              <a:rect l="l" t="t" r="r" b="b"/>
              <a:pathLst>
                <a:path w="5479" h="5561" extrusionOk="0">
                  <a:moveTo>
                    <a:pt x="2076" y="501"/>
                  </a:moveTo>
                  <a:cubicBezTo>
                    <a:pt x="2543" y="501"/>
                    <a:pt x="3020" y="684"/>
                    <a:pt x="3365" y="982"/>
                  </a:cubicBezTo>
                  <a:cubicBezTo>
                    <a:pt x="3811" y="1355"/>
                    <a:pt x="4109" y="1846"/>
                    <a:pt x="4228" y="2411"/>
                  </a:cubicBezTo>
                  <a:cubicBezTo>
                    <a:pt x="4436" y="3349"/>
                    <a:pt x="4154" y="4614"/>
                    <a:pt x="3126" y="4942"/>
                  </a:cubicBezTo>
                  <a:cubicBezTo>
                    <a:pt x="2957" y="4998"/>
                    <a:pt x="2794" y="5024"/>
                    <a:pt x="2636" y="5024"/>
                  </a:cubicBezTo>
                  <a:cubicBezTo>
                    <a:pt x="1880" y="5024"/>
                    <a:pt x="1274" y="4424"/>
                    <a:pt x="953" y="3721"/>
                  </a:cubicBezTo>
                  <a:cubicBezTo>
                    <a:pt x="507" y="2754"/>
                    <a:pt x="328" y="893"/>
                    <a:pt x="1668" y="551"/>
                  </a:cubicBezTo>
                  <a:cubicBezTo>
                    <a:pt x="1801" y="517"/>
                    <a:pt x="1938" y="501"/>
                    <a:pt x="2076" y="501"/>
                  </a:cubicBezTo>
                  <a:close/>
                  <a:moveTo>
                    <a:pt x="2255" y="0"/>
                  </a:moveTo>
                  <a:cubicBezTo>
                    <a:pt x="2027" y="0"/>
                    <a:pt x="1797" y="35"/>
                    <a:pt x="1578" y="104"/>
                  </a:cubicBezTo>
                  <a:cubicBezTo>
                    <a:pt x="1385" y="164"/>
                    <a:pt x="1191" y="253"/>
                    <a:pt x="1028" y="372"/>
                  </a:cubicBezTo>
                  <a:cubicBezTo>
                    <a:pt x="179" y="1012"/>
                    <a:pt x="1" y="2367"/>
                    <a:pt x="254" y="3334"/>
                  </a:cubicBezTo>
                  <a:cubicBezTo>
                    <a:pt x="537" y="4442"/>
                    <a:pt x="1533" y="5560"/>
                    <a:pt x="2694" y="5560"/>
                  </a:cubicBezTo>
                  <a:cubicBezTo>
                    <a:pt x="2937" y="5560"/>
                    <a:pt x="3187" y="5511"/>
                    <a:pt x="3439" y="5403"/>
                  </a:cubicBezTo>
                  <a:cubicBezTo>
                    <a:pt x="5478" y="4525"/>
                    <a:pt x="4987" y="1608"/>
                    <a:pt x="3513" y="417"/>
                  </a:cubicBezTo>
                  <a:cubicBezTo>
                    <a:pt x="3166" y="139"/>
                    <a:pt x="2713" y="0"/>
                    <a:pt x="2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6975746" y="4425874"/>
              <a:ext cx="355452" cy="285976"/>
            </a:xfrm>
            <a:custGeom>
              <a:avLst/>
              <a:gdLst/>
              <a:ahLst/>
              <a:cxnLst/>
              <a:rect l="l" t="t" r="r" b="b"/>
              <a:pathLst>
                <a:path w="8544" h="6874" extrusionOk="0">
                  <a:moveTo>
                    <a:pt x="3833" y="546"/>
                  </a:moveTo>
                  <a:cubicBezTo>
                    <a:pt x="5545" y="546"/>
                    <a:pt x="7047" y="2033"/>
                    <a:pt x="7874" y="3510"/>
                  </a:cubicBezTo>
                  <a:cubicBezTo>
                    <a:pt x="6639" y="3926"/>
                    <a:pt x="2143" y="5846"/>
                    <a:pt x="953" y="6293"/>
                  </a:cubicBezTo>
                  <a:cubicBezTo>
                    <a:pt x="759" y="5206"/>
                    <a:pt x="506" y="3926"/>
                    <a:pt x="863" y="2840"/>
                  </a:cubicBezTo>
                  <a:cubicBezTo>
                    <a:pt x="1191" y="1842"/>
                    <a:pt x="1935" y="994"/>
                    <a:pt x="2947" y="681"/>
                  </a:cubicBezTo>
                  <a:cubicBezTo>
                    <a:pt x="3247" y="589"/>
                    <a:pt x="3543" y="546"/>
                    <a:pt x="3833" y="546"/>
                  </a:cubicBezTo>
                  <a:close/>
                  <a:moveTo>
                    <a:pt x="3836" y="0"/>
                  </a:moveTo>
                  <a:cubicBezTo>
                    <a:pt x="3653" y="0"/>
                    <a:pt x="3471" y="14"/>
                    <a:pt x="3290" y="41"/>
                  </a:cubicBezTo>
                  <a:cubicBezTo>
                    <a:pt x="1072" y="384"/>
                    <a:pt x="0" y="2482"/>
                    <a:pt x="89" y="4462"/>
                  </a:cubicBezTo>
                  <a:cubicBezTo>
                    <a:pt x="134" y="5126"/>
                    <a:pt x="690" y="6874"/>
                    <a:pt x="830" y="6874"/>
                  </a:cubicBezTo>
                  <a:cubicBezTo>
                    <a:pt x="831" y="6874"/>
                    <a:pt x="833" y="6874"/>
                    <a:pt x="834" y="6874"/>
                  </a:cubicBezTo>
                  <a:cubicBezTo>
                    <a:pt x="2188" y="6591"/>
                    <a:pt x="8365" y="3882"/>
                    <a:pt x="8425" y="3837"/>
                  </a:cubicBezTo>
                  <a:cubicBezTo>
                    <a:pt x="8440" y="3807"/>
                    <a:pt x="8470" y="3777"/>
                    <a:pt x="8470" y="3748"/>
                  </a:cubicBezTo>
                  <a:cubicBezTo>
                    <a:pt x="8544" y="3376"/>
                    <a:pt x="8246" y="2587"/>
                    <a:pt x="7844" y="2110"/>
                  </a:cubicBezTo>
                  <a:cubicBezTo>
                    <a:pt x="7413" y="1604"/>
                    <a:pt x="6907" y="1158"/>
                    <a:pt x="6356" y="800"/>
                  </a:cubicBezTo>
                  <a:cubicBezTo>
                    <a:pt x="5614" y="318"/>
                    <a:pt x="4728" y="0"/>
                    <a:pt x="3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9"/>
          <p:cNvSpPr/>
          <p:nvPr/>
        </p:nvSpPr>
        <p:spPr>
          <a:xfrm rot="-2003649">
            <a:off x="1930348" y="3937757"/>
            <a:ext cx="600542" cy="624534"/>
          </a:xfrm>
          <a:custGeom>
            <a:avLst/>
            <a:gdLst/>
            <a:ahLst/>
            <a:cxnLst/>
            <a:rect l="l" t="t" r="r" b="b"/>
            <a:pathLst>
              <a:path w="12966" h="13484" extrusionOk="0">
                <a:moveTo>
                  <a:pt x="5776" y="656"/>
                </a:moveTo>
                <a:cubicBezTo>
                  <a:pt x="6252" y="1385"/>
                  <a:pt x="6892" y="2040"/>
                  <a:pt x="7443" y="2695"/>
                </a:cubicBezTo>
                <a:cubicBezTo>
                  <a:pt x="8053" y="3424"/>
                  <a:pt x="8679" y="4154"/>
                  <a:pt x="9289" y="4883"/>
                </a:cubicBezTo>
                <a:cubicBezTo>
                  <a:pt x="10331" y="6119"/>
                  <a:pt x="11298" y="7607"/>
                  <a:pt x="12534" y="8679"/>
                </a:cubicBezTo>
                <a:cubicBezTo>
                  <a:pt x="10331" y="8158"/>
                  <a:pt x="8128" y="7458"/>
                  <a:pt x="5880" y="7101"/>
                </a:cubicBezTo>
                <a:cubicBezTo>
                  <a:pt x="5880" y="6535"/>
                  <a:pt x="5865" y="6044"/>
                  <a:pt x="5880" y="5523"/>
                </a:cubicBezTo>
                <a:cubicBezTo>
                  <a:pt x="5895" y="5032"/>
                  <a:pt x="5925" y="4541"/>
                  <a:pt x="5910" y="4050"/>
                </a:cubicBezTo>
                <a:cubicBezTo>
                  <a:pt x="5865" y="2918"/>
                  <a:pt x="5776" y="1787"/>
                  <a:pt x="5776" y="656"/>
                </a:cubicBezTo>
                <a:close/>
                <a:moveTo>
                  <a:pt x="5523" y="388"/>
                </a:moveTo>
                <a:cubicBezTo>
                  <a:pt x="5255" y="1415"/>
                  <a:pt x="5478" y="2621"/>
                  <a:pt x="5508" y="3663"/>
                </a:cubicBezTo>
                <a:cubicBezTo>
                  <a:pt x="5538" y="4288"/>
                  <a:pt x="5538" y="4913"/>
                  <a:pt x="5553" y="5538"/>
                </a:cubicBezTo>
                <a:cubicBezTo>
                  <a:pt x="5553" y="5851"/>
                  <a:pt x="5344" y="7265"/>
                  <a:pt x="5717" y="7428"/>
                </a:cubicBezTo>
                <a:cubicBezTo>
                  <a:pt x="6863" y="7920"/>
                  <a:pt x="8232" y="8083"/>
                  <a:pt x="9438" y="8381"/>
                </a:cubicBezTo>
                <a:cubicBezTo>
                  <a:pt x="10242" y="8589"/>
                  <a:pt x="11298" y="9021"/>
                  <a:pt x="12192" y="9051"/>
                </a:cubicBezTo>
                <a:cubicBezTo>
                  <a:pt x="11403" y="9587"/>
                  <a:pt x="10673" y="10331"/>
                  <a:pt x="9974" y="10926"/>
                </a:cubicBezTo>
                <a:cubicBezTo>
                  <a:pt x="9110" y="11656"/>
                  <a:pt x="8173" y="12340"/>
                  <a:pt x="7399" y="13144"/>
                </a:cubicBezTo>
                <a:cubicBezTo>
                  <a:pt x="6907" y="12296"/>
                  <a:pt x="6148" y="11552"/>
                  <a:pt x="5523" y="10792"/>
                </a:cubicBezTo>
                <a:cubicBezTo>
                  <a:pt x="4913" y="10063"/>
                  <a:pt x="4302" y="9334"/>
                  <a:pt x="3677" y="8604"/>
                </a:cubicBezTo>
                <a:cubicBezTo>
                  <a:pt x="2621" y="7339"/>
                  <a:pt x="1608" y="5776"/>
                  <a:pt x="328" y="4704"/>
                </a:cubicBezTo>
                <a:cubicBezTo>
                  <a:pt x="1311" y="4184"/>
                  <a:pt x="2159" y="3261"/>
                  <a:pt x="3008" y="2561"/>
                </a:cubicBezTo>
                <a:cubicBezTo>
                  <a:pt x="3841" y="1847"/>
                  <a:pt x="4764" y="1177"/>
                  <a:pt x="5523" y="388"/>
                </a:cubicBezTo>
                <a:close/>
                <a:moveTo>
                  <a:pt x="5605" y="0"/>
                </a:moveTo>
                <a:cubicBezTo>
                  <a:pt x="5582" y="0"/>
                  <a:pt x="5559" y="5"/>
                  <a:pt x="5538" y="16"/>
                </a:cubicBezTo>
                <a:cubicBezTo>
                  <a:pt x="4436" y="730"/>
                  <a:pt x="3439" y="1683"/>
                  <a:pt x="2427" y="2516"/>
                </a:cubicBezTo>
                <a:cubicBezTo>
                  <a:pt x="1638" y="3171"/>
                  <a:pt x="671" y="3796"/>
                  <a:pt x="60" y="4630"/>
                </a:cubicBezTo>
                <a:cubicBezTo>
                  <a:pt x="16" y="4675"/>
                  <a:pt x="1" y="4719"/>
                  <a:pt x="31" y="4779"/>
                </a:cubicBezTo>
                <a:cubicBezTo>
                  <a:pt x="879" y="6357"/>
                  <a:pt x="2353" y="7711"/>
                  <a:pt x="3484" y="9081"/>
                </a:cubicBezTo>
                <a:cubicBezTo>
                  <a:pt x="4124" y="9870"/>
                  <a:pt x="4764" y="10644"/>
                  <a:pt x="5419" y="11418"/>
                </a:cubicBezTo>
                <a:cubicBezTo>
                  <a:pt x="5984" y="12102"/>
                  <a:pt x="6505" y="12861"/>
                  <a:pt x="7205" y="13412"/>
                </a:cubicBezTo>
                <a:cubicBezTo>
                  <a:pt x="7220" y="13427"/>
                  <a:pt x="7235" y="13442"/>
                  <a:pt x="7265" y="13442"/>
                </a:cubicBezTo>
                <a:cubicBezTo>
                  <a:pt x="7291" y="13468"/>
                  <a:pt x="7322" y="13484"/>
                  <a:pt x="7355" y="13484"/>
                </a:cubicBezTo>
                <a:cubicBezTo>
                  <a:pt x="7378" y="13484"/>
                  <a:pt x="7403" y="13476"/>
                  <a:pt x="7428" y="13457"/>
                </a:cubicBezTo>
                <a:cubicBezTo>
                  <a:pt x="8545" y="12757"/>
                  <a:pt x="9527" y="11805"/>
                  <a:pt x="10539" y="10971"/>
                </a:cubicBezTo>
                <a:cubicBezTo>
                  <a:pt x="11328" y="10301"/>
                  <a:pt x="12311" y="9691"/>
                  <a:pt x="12921" y="8857"/>
                </a:cubicBezTo>
                <a:cubicBezTo>
                  <a:pt x="12951" y="8813"/>
                  <a:pt x="12966" y="8753"/>
                  <a:pt x="12951" y="8709"/>
                </a:cubicBezTo>
                <a:cubicBezTo>
                  <a:pt x="12102" y="7131"/>
                  <a:pt x="10614" y="5776"/>
                  <a:pt x="9482" y="4407"/>
                </a:cubicBezTo>
                <a:cubicBezTo>
                  <a:pt x="8842" y="3618"/>
                  <a:pt x="8202" y="2844"/>
                  <a:pt x="7562" y="2070"/>
                </a:cubicBezTo>
                <a:cubicBezTo>
                  <a:pt x="6997" y="1385"/>
                  <a:pt x="6461" y="611"/>
                  <a:pt x="5776" y="75"/>
                </a:cubicBezTo>
                <a:cubicBezTo>
                  <a:pt x="5761" y="60"/>
                  <a:pt x="5731" y="45"/>
                  <a:pt x="5717" y="45"/>
                </a:cubicBezTo>
                <a:cubicBezTo>
                  <a:pt x="5688" y="17"/>
                  <a:pt x="5646" y="0"/>
                  <a:pt x="56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255125" y="3031000"/>
            <a:ext cx="1220075" cy="653125"/>
          </a:xfrm>
          <a:custGeom>
            <a:avLst/>
            <a:gdLst/>
            <a:ahLst/>
            <a:cxnLst/>
            <a:rect l="l" t="t" r="r" b="b"/>
            <a:pathLst>
              <a:path w="48803" h="26125" extrusionOk="0">
                <a:moveTo>
                  <a:pt x="0" y="0"/>
                </a:moveTo>
                <a:cubicBezTo>
                  <a:pt x="3615" y="4518"/>
                  <a:pt x="7390" y="10294"/>
                  <a:pt x="13063" y="11430"/>
                </a:cubicBezTo>
                <a:cubicBezTo>
                  <a:pt x="23102" y="13439"/>
                  <a:pt x="34523" y="4400"/>
                  <a:pt x="43679" y="8980"/>
                </a:cubicBezTo>
                <a:cubicBezTo>
                  <a:pt x="48906" y="11595"/>
                  <a:pt x="49967" y="20897"/>
                  <a:pt x="47353" y="26125"/>
                </a:cubicBezTo>
              </a:path>
            </a:pathLst>
          </a:custGeom>
          <a:noFill/>
          <a:ln w="19050" cap="rnd" cmpd="sng">
            <a:solidFill>
              <a:schemeClr val="lt1"/>
            </a:solidFill>
            <a:prstDash val="dash"/>
            <a:round/>
            <a:headEnd type="none" w="med" len="med"/>
            <a:tailEnd type="none" w="med" len="med"/>
          </a:ln>
        </p:spPr>
      </p:sp>
      <p:sp>
        <p:nvSpPr>
          <p:cNvPr id="238" name="Google Shape;238;p9"/>
          <p:cNvSpPr/>
          <p:nvPr/>
        </p:nvSpPr>
        <p:spPr>
          <a:xfrm>
            <a:off x="501691" y="4031125"/>
            <a:ext cx="1355675" cy="900600"/>
          </a:xfrm>
          <a:custGeom>
            <a:avLst/>
            <a:gdLst/>
            <a:ahLst/>
            <a:cxnLst/>
            <a:rect l="l" t="t" r="r" b="b"/>
            <a:pathLst>
              <a:path w="54227" h="36024" extrusionOk="0">
                <a:moveTo>
                  <a:pt x="3608" y="15104"/>
                </a:moveTo>
                <a:cubicBezTo>
                  <a:pt x="587" y="18125"/>
                  <a:pt x="-1455" y="24738"/>
                  <a:pt x="1567" y="27758"/>
                </a:cubicBezTo>
                <a:cubicBezTo>
                  <a:pt x="8104" y="34290"/>
                  <a:pt x="20245" y="38425"/>
                  <a:pt x="28510" y="34290"/>
                </a:cubicBezTo>
                <a:cubicBezTo>
                  <a:pt x="36645" y="30220"/>
                  <a:pt x="35839" y="17610"/>
                  <a:pt x="38715" y="8980"/>
                </a:cubicBezTo>
                <a:cubicBezTo>
                  <a:pt x="40604" y="3312"/>
                  <a:pt x="48252" y="0"/>
                  <a:pt x="54227" y="0"/>
                </a:cubicBezTo>
              </a:path>
            </a:pathLst>
          </a:custGeom>
          <a:noFill/>
          <a:ln w="19050" cap="rnd" cmpd="sng">
            <a:solidFill>
              <a:schemeClr val="lt1"/>
            </a:solidFill>
            <a:prstDash val="dash"/>
            <a:round/>
            <a:headEnd type="none" w="med" len="med"/>
            <a:tailEnd type="none" w="med" len="med"/>
          </a:ln>
        </p:spPr>
      </p:sp>
      <p:sp>
        <p:nvSpPr>
          <p:cNvPr id="239" name="Google Shape;239;p9"/>
          <p:cNvSpPr/>
          <p:nvPr/>
        </p:nvSpPr>
        <p:spPr>
          <a:xfrm>
            <a:off x="2663600" y="4429125"/>
            <a:ext cx="836850" cy="454725"/>
          </a:xfrm>
          <a:custGeom>
            <a:avLst/>
            <a:gdLst/>
            <a:ahLst/>
            <a:cxnLst/>
            <a:rect l="l" t="t" r="r" b="b"/>
            <a:pathLst>
              <a:path w="33474" h="18189" extrusionOk="0">
                <a:moveTo>
                  <a:pt x="0" y="0"/>
                </a:moveTo>
                <a:cubicBezTo>
                  <a:pt x="4505" y="0"/>
                  <a:pt x="9543" y="2111"/>
                  <a:pt x="12246" y="5715"/>
                </a:cubicBezTo>
                <a:cubicBezTo>
                  <a:pt x="14444" y="8646"/>
                  <a:pt x="12173" y="14130"/>
                  <a:pt x="15104" y="16329"/>
                </a:cubicBezTo>
                <a:cubicBezTo>
                  <a:pt x="20203" y="20154"/>
                  <a:pt x="33474" y="17396"/>
                  <a:pt x="33474" y="11022"/>
                </a:cubicBezTo>
              </a:path>
            </a:pathLst>
          </a:custGeom>
          <a:noFill/>
          <a:ln w="19050" cap="rnd" cmpd="sng">
            <a:solidFill>
              <a:schemeClr val="lt1"/>
            </a:solidFill>
            <a:prstDash val="dash"/>
            <a:round/>
            <a:headEnd type="none" w="med" len="med"/>
            <a:tailEnd type="none" w="med" len="med"/>
          </a:ln>
        </p:spPr>
      </p:sp>
      <p:sp>
        <p:nvSpPr>
          <p:cNvPr id="240" name="Google Shape;240;p9"/>
          <p:cNvSpPr/>
          <p:nvPr/>
        </p:nvSpPr>
        <p:spPr>
          <a:xfrm>
            <a:off x="4133175" y="4468192"/>
            <a:ext cx="460675" cy="695700"/>
          </a:xfrm>
          <a:custGeom>
            <a:avLst/>
            <a:gdLst/>
            <a:ahLst/>
            <a:cxnLst/>
            <a:rect l="l" t="t" r="r" b="b"/>
            <a:pathLst>
              <a:path w="18427" h="27828" extrusionOk="0">
                <a:moveTo>
                  <a:pt x="0" y="2111"/>
                </a:moveTo>
                <a:cubicBezTo>
                  <a:pt x="4647" y="562"/>
                  <a:pt x="11509" y="-1609"/>
                  <a:pt x="14696" y="2111"/>
                </a:cubicBezTo>
                <a:cubicBezTo>
                  <a:pt x="20285" y="8634"/>
                  <a:pt x="19137" y="21754"/>
                  <a:pt x="13063" y="27828"/>
                </a:cubicBezTo>
              </a:path>
            </a:pathLst>
          </a:custGeom>
          <a:noFill/>
          <a:ln w="19050" cap="rnd" cmpd="sng">
            <a:solidFill>
              <a:schemeClr val="lt1"/>
            </a:solidFill>
            <a:prstDash val="dash"/>
            <a:round/>
            <a:headEnd type="none" w="med" len="med"/>
            <a:tailEnd type="none" w="med" len="med"/>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accent2"/>
        </a:solidFill>
        <a:effectLst/>
      </p:bgPr>
    </p:bg>
    <p:spTree>
      <p:nvGrpSpPr>
        <p:cNvPr id="1" name="Shape 296"/>
        <p:cNvGrpSpPr/>
        <p:nvPr/>
      </p:nvGrpSpPr>
      <p:grpSpPr>
        <a:xfrm>
          <a:off x="0" y="0"/>
          <a:ext cx="0" cy="0"/>
          <a:chOff x="0" y="0"/>
          <a:chExt cx="0" cy="0"/>
        </a:xfrm>
      </p:grpSpPr>
      <p:sp>
        <p:nvSpPr>
          <p:cNvPr id="297" name="Google Shape;297;p13"/>
          <p:cNvSpPr txBox="1">
            <a:spLocks noGrp="1"/>
          </p:cNvSpPr>
          <p:nvPr>
            <p:ph type="subTitle" idx="1"/>
          </p:nvPr>
        </p:nvSpPr>
        <p:spPr>
          <a:xfrm>
            <a:off x="1858600" y="1700050"/>
            <a:ext cx="2273700" cy="52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lt1"/>
                </a:solidFill>
                <a:latin typeface="Didact Gothic"/>
                <a:ea typeface="Didact Gothic"/>
                <a:cs typeface="Didact Gothic"/>
                <a:sym typeface="Didact Gothic"/>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8" name="Google Shape;298;p13"/>
          <p:cNvSpPr txBox="1">
            <a:spLocks noGrp="1"/>
          </p:cNvSpPr>
          <p:nvPr>
            <p:ph type="title"/>
          </p:nvPr>
        </p:nvSpPr>
        <p:spPr>
          <a:xfrm>
            <a:off x="1858613" y="1377450"/>
            <a:ext cx="2273700" cy="2331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4"/>
              </a:buClr>
              <a:buSzPts val="2900"/>
              <a:buNone/>
              <a:defRPr sz="2000" b="0">
                <a:solidFill>
                  <a:schemeClr val="accent4"/>
                </a:solidFill>
                <a:latin typeface="IBM Plex Sans SemiBold"/>
                <a:ea typeface="IBM Plex Sans SemiBold"/>
                <a:cs typeface="IBM Plex Sans SemiBold"/>
                <a:sym typeface="IBM Plex Sans SemiBold"/>
              </a:defRPr>
            </a:lvl1pPr>
            <a:lvl2pPr lvl="1">
              <a:spcBef>
                <a:spcPts val="0"/>
              </a:spcBef>
              <a:spcAft>
                <a:spcPts val="0"/>
              </a:spcAft>
              <a:buSzPts val="2900"/>
              <a:buNone/>
              <a:defRPr>
                <a:latin typeface="Montserrat"/>
                <a:ea typeface="Montserrat"/>
                <a:cs typeface="Montserrat"/>
                <a:sym typeface="Montserrat"/>
              </a:defRPr>
            </a:lvl2pPr>
            <a:lvl3pPr lvl="2">
              <a:spcBef>
                <a:spcPts val="0"/>
              </a:spcBef>
              <a:spcAft>
                <a:spcPts val="0"/>
              </a:spcAft>
              <a:buSzPts val="2900"/>
              <a:buNone/>
              <a:defRPr>
                <a:latin typeface="Montserrat"/>
                <a:ea typeface="Montserrat"/>
                <a:cs typeface="Montserrat"/>
                <a:sym typeface="Montserrat"/>
              </a:defRPr>
            </a:lvl3pPr>
            <a:lvl4pPr lvl="3">
              <a:spcBef>
                <a:spcPts val="0"/>
              </a:spcBef>
              <a:spcAft>
                <a:spcPts val="0"/>
              </a:spcAft>
              <a:buSzPts val="2900"/>
              <a:buNone/>
              <a:defRPr>
                <a:latin typeface="Montserrat"/>
                <a:ea typeface="Montserrat"/>
                <a:cs typeface="Montserrat"/>
                <a:sym typeface="Montserrat"/>
              </a:defRPr>
            </a:lvl4pPr>
            <a:lvl5pPr lvl="4">
              <a:spcBef>
                <a:spcPts val="0"/>
              </a:spcBef>
              <a:spcAft>
                <a:spcPts val="0"/>
              </a:spcAft>
              <a:buSzPts val="2900"/>
              <a:buNone/>
              <a:defRPr>
                <a:latin typeface="Montserrat"/>
                <a:ea typeface="Montserrat"/>
                <a:cs typeface="Montserrat"/>
                <a:sym typeface="Montserrat"/>
              </a:defRPr>
            </a:lvl5pPr>
            <a:lvl6pPr lvl="5">
              <a:spcBef>
                <a:spcPts val="0"/>
              </a:spcBef>
              <a:spcAft>
                <a:spcPts val="0"/>
              </a:spcAft>
              <a:buSzPts val="2900"/>
              <a:buNone/>
              <a:defRPr>
                <a:latin typeface="Montserrat"/>
                <a:ea typeface="Montserrat"/>
                <a:cs typeface="Montserrat"/>
                <a:sym typeface="Montserrat"/>
              </a:defRPr>
            </a:lvl6pPr>
            <a:lvl7pPr lvl="6">
              <a:spcBef>
                <a:spcPts val="0"/>
              </a:spcBef>
              <a:spcAft>
                <a:spcPts val="0"/>
              </a:spcAft>
              <a:buSzPts val="2900"/>
              <a:buNone/>
              <a:defRPr>
                <a:latin typeface="Montserrat"/>
                <a:ea typeface="Montserrat"/>
                <a:cs typeface="Montserrat"/>
                <a:sym typeface="Montserrat"/>
              </a:defRPr>
            </a:lvl7pPr>
            <a:lvl8pPr lvl="7">
              <a:spcBef>
                <a:spcPts val="0"/>
              </a:spcBef>
              <a:spcAft>
                <a:spcPts val="0"/>
              </a:spcAft>
              <a:buSzPts val="2900"/>
              <a:buNone/>
              <a:defRPr>
                <a:latin typeface="Montserrat"/>
                <a:ea typeface="Montserrat"/>
                <a:cs typeface="Montserrat"/>
                <a:sym typeface="Montserrat"/>
              </a:defRPr>
            </a:lvl8pPr>
            <a:lvl9pPr lvl="8">
              <a:spcBef>
                <a:spcPts val="0"/>
              </a:spcBef>
              <a:spcAft>
                <a:spcPts val="0"/>
              </a:spcAft>
              <a:buSzPts val="2900"/>
              <a:buNone/>
              <a:defRPr>
                <a:latin typeface="Montserrat"/>
                <a:ea typeface="Montserrat"/>
                <a:cs typeface="Montserrat"/>
                <a:sym typeface="Montserrat"/>
              </a:defRPr>
            </a:lvl9pPr>
          </a:lstStyle>
          <a:p>
            <a:endParaRPr/>
          </a:p>
        </p:txBody>
      </p:sp>
      <p:sp>
        <p:nvSpPr>
          <p:cNvPr id="299" name="Google Shape;299;p13"/>
          <p:cNvSpPr txBox="1">
            <a:spLocks noGrp="1"/>
          </p:cNvSpPr>
          <p:nvPr>
            <p:ph type="title" idx="2" hasCustomPrompt="1"/>
          </p:nvPr>
        </p:nvSpPr>
        <p:spPr>
          <a:xfrm>
            <a:off x="1072025" y="1397368"/>
            <a:ext cx="6426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4000" b="0">
                <a:solidFill>
                  <a:schemeClr val="accent4"/>
                </a:solidFill>
                <a:latin typeface="IBM Plex Sans SemiBold"/>
                <a:ea typeface="IBM Plex Sans SemiBold"/>
                <a:cs typeface="IBM Plex Sans SemiBold"/>
                <a:sym typeface="IBM Plex Sans SemiBold"/>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300" name="Google Shape;300;p13"/>
          <p:cNvSpPr txBox="1">
            <a:spLocks noGrp="1"/>
          </p:cNvSpPr>
          <p:nvPr>
            <p:ph type="subTitle" idx="3"/>
          </p:nvPr>
        </p:nvSpPr>
        <p:spPr>
          <a:xfrm>
            <a:off x="1858600" y="2750100"/>
            <a:ext cx="2273700" cy="52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lt1"/>
                </a:solidFill>
                <a:latin typeface="Didact Gothic"/>
                <a:ea typeface="Didact Gothic"/>
                <a:cs typeface="Didact Gothic"/>
                <a:sym typeface="Didact Gothic"/>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1" name="Google Shape;301;p13"/>
          <p:cNvSpPr txBox="1">
            <a:spLocks noGrp="1"/>
          </p:cNvSpPr>
          <p:nvPr>
            <p:ph type="title" idx="4"/>
          </p:nvPr>
        </p:nvSpPr>
        <p:spPr>
          <a:xfrm>
            <a:off x="1858613" y="2427500"/>
            <a:ext cx="2273700" cy="233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2900"/>
              <a:buNone/>
              <a:defRPr sz="2000" b="0">
                <a:solidFill>
                  <a:schemeClr val="accent4"/>
                </a:solidFill>
                <a:latin typeface="IBM Plex Sans SemiBold"/>
                <a:ea typeface="IBM Plex Sans SemiBold"/>
                <a:cs typeface="IBM Plex Sans SemiBold"/>
                <a:sym typeface="IBM Plex Sans SemiBold"/>
              </a:defRPr>
            </a:lvl1pPr>
            <a:lvl2pPr lvl="1" rtl="0">
              <a:spcBef>
                <a:spcPts val="0"/>
              </a:spcBef>
              <a:spcAft>
                <a:spcPts val="0"/>
              </a:spcAft>
              <a:buSzPts val="2900"/>
              <a:buNone/>
              <a:defRPr>
                <a:latin typeface="Montserrat"/>
                <a:ea typeface="Montserrat"/>
                <a:cs typeface="Montserrat"/>
                <a:sym typeface="Montserrat"/>
              </a:defRPr>
            </a:lvl2pPr>
            <a:lvl3pPr lvl="2" rtl="0">
              <a:spcBef>
                <a:spcPts val="0"/>
              </a:spcBef>
              <a:spcAft>
                <a:spcPts val="0"/>
              </a:spcAft>
              <a:buSzPts val="2900"/>
              <a:buNone/>
              <a:defRPr>
                <a:latin typeface="Montserrat"/>
                <a:ea typeface="Montserrat"/>
                <a:cs typeface="Montserrat"/>
                <a:sym typeface="Montserrat"/>
              </a:defRPr>
            </a:lvl3pPr>
            <a:lvl4pPr lvl="3" rtl="0">
              <a:spcBef>
                <a:spcPts val="0"/>
              </a:spcBef>
              <a:spcAft>
                <a:spcPts val="0"/>
              </a:spcAft>
              <a:buSzPts val="2900"/>
              <a:buNone/>
              <a:defRPr>
                <a:latin typeface="Montserrat"/>
                <a:ea typeface="Montserrat"/>
                <a:cs typeface="Montserrat"/>
                <a:sym typeface="Montserrat"/>
              </a:defRPr>
            </a:lvl4pPr>
            <a:lvl5pPr lvl="4" rtl="0">
              <a:spcBef>
                <a:spcPts val="0"/>
              </a:spcBef>
              <a:spcAft>
                <a:spcPts val="0"/>
              </a:spcAft>
              <a:buSzPts val="2900"/>
              <a:buNone/>
              <a:defRPr>
                <a:latin typeface="Montserrat"/>
                <a:ea typeface="Montserrat"/>
                <a:cs typeface="Montserrat"/>
                <a:sym typeface="Montserrat"/>
              </a:defRPr>
            </a:lvl5pPr>
            <a:lvl6pPr lvl="5" rtl="0">
              <a:spcBef>
                <a:spcPts val="0"/>
              </a:spcBef>
              <a:spcAft>
                <a:spcPts val="0"/>
              </a:spcAft>
              <a:buSzPts val="2900"/>
              <a:buNone/>
              <a:defRPr>
                <a:latin typeface="Montserrat"/>
                <a:ea typeface="Montserrat"/>
                <a:cs typeface="Montserrat"/>
                <a:sym typeface="Montserrat"/>
              </a:defRPr>
            </a:lvl6pPr>
            <a:lvl7pPr lvl="6" rtl="0">
              <a:spcBef>
                <a:spcPts val="0"/>
              </a:spcBef>
              <a:spcAft>
                <a:spcPts val="0"/>
              </a:spcAft>
              <a:buSzPts val="2900"/>
              <a:buNone/>
              <a:defRPr>
                <a:latin typeface="Montserrat"/>
                <a:ea typeface="Montserrat"/>
                <a:cs typeface="Montserrat"/>
                <a:sym typeface="Montserrat"/>
              </a:defRPr>
            </a:lvl7pPr>
            <a:lvl8pPr lvl="7" rtl="0">
              <a:spcBef>
                <a:spcPts val="0"/>
              </a:spcBef>
              <a:spcAft>
                <a:spcPts val="0"/>
              </a:spcAft>
              <a:buSzPts val="2900"/>
              <a:buNone/>
              <a:defRPr>
                <a:latin typeface="Montserrat"/>
                <a:ea typeface="Montserrat"/>
                <a:cs typeface="Montserrat"/>
                <a:sym typeface="Montserrat"/>
              </a:defRPr>
            </a:lvl8pPr>
            <a:lvl9pPr lvl="8" rtl="0">
              <a:spcBef>
                <a:spcPts val="0"/>
              </a:spcBef>
              <a:spcAft>
                <a:spcPts val="0"/>
              </a:spcAft>
              <a:buSzPts val="2900"/>
              <a:buNone/>
              <a:defRPr>
                <a:latin typeface="Montserrat"/>
                <a:ea typeface="Montserrat"/>
                <a:cs typeface="Montserrat"/>
                <a:sym typeface="Montserrat"/>
              </a:defRPr>
            </a:lvl9pPr>
          </a:lstStyle>
          <a:p>
            <a:endParaRPr/>
          </a:p>
        </p:txBody>
      </p:sp>
      <p:sp>
        <p:nvSpPr>
          <p:cNvPr id="302" name="Google Shape;302;p13"/>
          <p:cNvSpPr txBox="1">
            <a:spLocks noGrp="1"/>
          </p:cNvSpPr>
          <p:nvPr>
            <p:ph type="title" idx="5" hasCustomPrompt="1"/>
          </p:nvPr>
        </p:nvSpPr>
        <p:spPr>
          <a:xfrm>
            <a:off x="1072025" y="2463427"/>
            <a:ext cx="6426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4000" b="0">
                <a:solidFill>
                  <a:schemeClr val="accent4"/>
                </a:solidFill>
                <a:latin typeface="IBM Plex Sans SemiBold"/>
                <a:ea typeface="IBM Plex Sans SemiBold"/>
                <a:cs typeface="IBM Plex Sans SemiBold"/>
                <a:sym typeface="IBM Plex Sans SemiBold"/>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303" name="Google Shape;303;p13"/>
          <p:cNvSpPr txBox="1">
            <a:spLocks noGrp="1"/>
          </p:cNvSpPr>
          <p:nvPr>
            <p:ph type="subTitle" idx="6"/>
          </p:nvPr>
        </p:nvSpPr>
        <p:spPr>
          <a:xfrm>
            <a:off x="1858600" y="3814300"/>
            <a:ext cx="2273700" cy="52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lt1"/>
                </a:solidFill>
                <a:latin typeface="Didact Gothic"/>
                <a:ea typeface="Didact Gothic"/>
                <a:cs typeface="Didact Gothic"/>
                <a:sym typeface="Didact Gothic"/>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4" name="Google Shape;304;p13"/>
          <p:cNvSpPr txBox="1">
            <a:spLocks noGrp="1"/>
          </p:cNvSpPr>
          <p:nvPr>
            <p:ph type="title" idx="7"/>
          </p:nvPr>
        </p:nvSpPr>
        <p:spPr>
          <a:xfrm>
            <a:off x="1858613" y="3491700"/>
            <a:ext cx="2273700" cy="233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2900"/>
              <a:buNone/>
              <a:defRPr sz="2000" b="0">
                <a:solidFill>
                  <a:schemeClr val="accent4"/>
                </a:solidFill>
                <a:latin typeface="IBM Plex Sans SemiBold"/>
                <a:ea typeface="IBM Plex Sans SemiBold"/>
                <a:cs typeface="IBM Plex Sans SemiBold"/>
                <a:sym typeface="IBM Plex Sans SemiBold"/>
              </a:defRPr>
            </a:lvl1pPr>
            <a:lvl2pPr lvl="1" rtl="0">
              <a:spcBef>
                <a:spcPts val="0"/>
              </a:spcBef>
              <a:spcAft>
                <a:spcPts val="0"/>
              </a:spcAft>
              <a:buSzPts val="2900"/>
              <a:buNone/>
              <a:defRPr>
                <a:latin typeface="Montserrat"/>
                <a:ea typeface="Montserrat"/>
                <a:cs typeface="Montserrat"/>
                <a:sym typeface="Montserrat"/>
              </a:defRPr>
            </a:lvl2pPr>
            <a:lvl3pPr lvl="2" rtl="0">
              <a:spcBef>
                <a:spcPts val="0"/>
              </a:spcBef>
              <a:spcAft>
                <a:spcPts val="0"/>
              </a:spcAft>
              <a:buSzPts val="2900"/>
              <a:buNone/>
              <a:defRPr>
                <a:latin typeface="Montserrat"/>
                <a:ea typeface="Montserrat"/>
                <a:cs typeface="Montserrat"/>
                <a:sym typeface="Montserrat"/>
              </a:defRPr>
            </a:lvl3pPr>
            <a:lvl4pPr lvl="3" rtl="0">
              <a:spcBef>
                <a:spcPts val="0"/>
              </a:spcBef>
              <a:spcAft>
                <a:spcPts val="0"/>
              </a:spcAft>
              <a:buSzPts val="2900"/>
              <a:buNone/>
              <a:defRPr>
                <a:latin typeface="Montserrat"/>
                <a:ea typeface="Montserrat"/>
                <a:cs typeface="Montserrat"/>
                <a:sym typeface="Montserrat"/>
              </a:defRPr>
            </a:lvl4pPr>
            <a:lvl5pPr lvl="4" rtl="0">
              <a:spcBef>
                <a:spcPts val="0"/>
              </a:spcBef>
              <a:spcAft>
                <a:spcPts val="0"/>
              </a:spcAft>
              <a:buSzPts val="2900"/>
              <a:buNone/>
              <a:defRPr>
                <a:latin typeface="Montserrat"/>
                <a:ea typeface="Montserrat"/>
                <a:cs typeface="Montserrat"/>
                <a:sym typeface="Montserrat"/>
              </a:defRPr>
            </a:lvl5pPr>
            <a:lvl6pPr lvl="5" rtl="0">
              <a:spcBef>
                <a:spcPts val="0"/>
              </a:spcBef>
              <a:spcAft>
                <a:spcPts val="0"/>
              </a:spcAft>
              <a:buSzPts val="2900"/>
              <a:buNone/>
              <a:defRPr>
                <a:latin typeface="Montserrat"/>
                <a:ea typeface="Montserrat"/>
                <a:cs typeface="Montserrat"/>
                <a:sym typeface="Montserrat"/>
              </a:defRPr>
            </a:lvl6pPr>
            <a:lvl7pPr lvl="6" rtl="0">
              <a:spcBef>
                <a:spcPts val="0"/>
              </a:spcBef>
              <a:spcAft>
                <a:spcPts val="0"/>
              </a:spcAft>
              <a:buSzPts val="2900"/>
              <a:buNone/>
              <a:defRPr>
                <a:latin typeface="Montserrat"/>
                <a:ea typeface="Montserrat"/>
                <a:cs typeface="Montserrat"/>
                <a:sym typeface="Montserrat"/>
              </a:defRPr>
            </a:lvl7pPr>
            <a:lvl8pPr lvl="7" rtl="0">
              <a:spcBef>
                <a:spcPts val="0"/>
              </a:spcBef>
              <a:spcAft>
                <a:spcPts val="0"/>
              </a:spcAft>
              <a:buSzPts val="2900"/>
              <a:buNone/>
              <a:defRPr>
                <a:latin typeface="Montserrat"/>
                <a:ea typeface="Montserrat"/>
                <a:cs typeface="Montserrat"/>
                <a:sym typeface="Montserrat"/>
              </a:defRPr>
            </a:lvl8pPr>
            <a:lvl9pPr lvl="8" rtl="0">
              <a:spcBef>
                <a:spcPts val="0"/>
              </a:spcBef>
              <a:spcAft>
                <a:spcPts val="0"/>
              </a:spcAft>
              <a:buSzPts val="2900"/>
              <a:buNone/>
              <a:defRPr>
                <a:latin typeface="Montserrat"/>
                <a:ea typeface="Montserrat"/>
                <a:cs typeface="Montserrat"/>
                <a:sym typeface="Montserrat"/>
              </a:defRPr>
            </a:lvl9pPr>
          </a:lstStyle>
          <a:p>
            <a:endParaRPr/>
          </a:p>
        </p:txBody>
      </p:sp>
      <p:sp>
        <p:nvSpPr>
          <p:cNvPr id="305" name="Google Shape;305;p13"/>
          <p:cNvSpPr txBox="1">
            <a:spLocks noGrp="1"/>
          </p:cNvSpPr>
          <p:nvPr>
            <p:ph type="title" idx="8" hasCustomPrompt="1"/>
          </p:nvPr>
        </p:nvSpPr>
        <p:spPr>
          <a:xfrm>
            <a:off x="1072025" y="3520177"/>
            <a:ext cx="6426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4000" b="0">
                <a:solidFill>
                  <a:schemeClr val="accent4"/>
                </a:solidFill>
                <a:latin typeface="IBM Plex Sans SemiBold"/>
                <a:ea typeface="IBM Plex Sans SemiBold"/>
                <a:cs typeface="IBM Plex Sans SemiBold"/>
                <a:sym typeface="IBM Plex Sans SemiBold"/>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306" name="Google Shape;306;p13"/>
          <p:cNvSpPr txBox="1">
            <a:spLocks noGrp="1"/>
          </p:cNvSpPr>
          <p:nvPr>
            <p:ph type="subTitle" idx="9"/>
          </p:nvPr>
        </p:nvSpPr>
        <p:spPr>
          <a:xfrm>
            <a:off x="5402875" y="1700050"/>
            <a:ext cx="2273700" cy="52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lt1"/>
                </a:solidFill>
                <a:latin typeface="Didact Gothic"/>
                <a:ea typeface="Didact Gothic"/>
                <a:cs typeface="Didact Gothic"/>
                <a:sym typeface="Didact Gothic"/>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7" name="Google Shape;307;p13"/>
          <p:cNvSpPr txBox="1">
            <a:spLocks noGrp="1"/>
          </p:cNvSpPr>
          <p:nvPr>
            <p:ph type="title" idx="13"/>
          </p:nvPr>
        </p:nvSpPr>
        <p:spPr>
          <a:xfrm>
            <a:off x="5402885" y="1377450"/>
            <a:ext cx="2273700" cy="233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2900"/>
              <a:buNone/>
              <a:defRPr sz="2000" b="0">
                <a:solidFill>
                  <a:schemeClr val="accent4"/>
                </a:solidFill>
                <a:latin typeface="IBM Plex Sans SemiBold"/>
                <a:ea typeface="IBM Plex Sans SemiBold"/>
                <a:cs typeface="IBM Plex Sans SemiBold"/>
                <a:sym typeface="IBM Plex Sans SemiBold"/>
              </a:defRPr>
            </a:lvl1pPr>
            <a:lvl2pPr lvl="1" rtl="0">
              <a:spcBef>
                <a:spcPts val="0"/>
              </a:spcBef>
              <a:spcAft>
                <a:spcPts val="0"/>
              </a:spcAft>
              <a:buSzPts val="2900"/>
              <a:buNone/>
              <a:defRPr>
                <a:latin typeface="Montserrat"/>
                <a:ea typeface="Montserrat"/>
                <a:cs typeface="Montserrat"/>
                <a:sym typeface="Montserrat"/>
              </a:defRPr>
            </a:lvl2pPr>
            <a:lvl3pPr lvl="2" rtl="0">
              <a:spcBef>
                <a:spcPts val="0"/>
              </a:spcBef>
              <a:spcAft>
                <a:spcPts val="0"/>
              </a:spcAft>
              <a:buSzPts val="2900"/>
              <a:buNone/>
              <a:defRPr>
                <a:latin typeface="Montserrat"/>
                <a:ea typeface="Montserrat"/>
                <a:cs typeface="Montserrat"/>
                <a:sym typeface="Montserrat"/>
              </a:defRPr>
            </a:lvl3pPr>
            <a:lvl4pPr lvl="3" rtl="0">
              <a:spcBef>
                <a:spcPts val="0"/>
              </a:spcBef>
              <a:spcAft>
                <a:spcPts val="0"/>
              </a:spcAft>
              <a:buSzPts val="2900"/>
              <a:buNone/>
              <a:defRPr>
                <a:latin typeface="Montserrat"/>
                <a:ea typeface="Montserrat"/>
                <a:cs typeface="Montserrat"/>
                <a:sym typeface="Montserrat"/>
              </a:defRPr>
            </a:lvl4pPr>
            <a:lvl5pPr lvl="4" rtl="0">
              <a:spcBef>
                <a:spcPts val="0"/>
              </a:spcBef>
              <a:spcAft>
                <a:spcPts val="0"/>
              </a:spcAft>
              <a:buSzPts val="2900"/>
              <a:buNone/>
              <a:defRPr>
                <a:latin typeface="Montserrat"/>
                <a:ea typeface="Montserrat"/>
                <a:cs typeface="Montserrat"/>
                <a:sym typeface="Montserrat"/>
              </a:defRPr>
            </a:lvl5pPr>
            <a:lvl6pPr lvl="5" rtl="0">
              <a:spcBef>
                <a:spcPts val="0"/>
              </a:spcBef>
              <a:spcAft>
                <a:spcPts val="0"/>
              </a:spcAft>
              <a:buSzPts val="2900"/>
              <a:buNone/>
              <a:defRPr>
                <a:latin typeface="Montserrat"/>
                <a:ea typeface="Montserrat"/>
                <a:cs typeface="Montserrat"/>
                <a:sym typeface="Montserrat"/>
              </a:defRPr>
            </a:lvl6pPr>
            <a:lvl7pPr lvl="6" rtl="0">
              <a:spcBef>
                <a:spcPts val="0"/>
              </a:spcBef>
              <a:spcAft>
                <a:spcPts val="0"/>
              </a:spcAft>
              <a:buSzPts val="2900"/>
              <a:buNone/>
              <a:defRPr>
                <a:latin typeface="Montserrat"/>
                <a:ea typeface="Montserrat"/>
                <a:cs typeface="Montserrat"/>
                <a:sym typeface="Montserrat"/>
              </a:defRPr>
            </a:lvl7pPr>
            <a:lvl8pPr lvl="7" rtl="0">
              <a:spcBef>
                <a:spcPts val="0"/>
              </a:spcBef>
              <a:spcAft>
                <a:spcPts val="0"/>
              </a:spcAft>
              <a:buSzPts val="2900"/>
              <a:buNone/>
              <a:defRPr>
                <a:latin typeface="Montserrat"/>
                <a:ea typeface="Montserrat"/>
                <a:cs typeface="Montserrat"/>
                <a:sym typeface="Montserrat"/>
              </a:defRPr>
            </a:lvl8pPr>
            <a:lvl9pPr lvl="8" rtl="0">
              <a:spcBef>
                <a:spcPts val="0"/>
              </a:spcBef>
              <a:spcAft>
                <a:spcPts val="0"/>
              </a:spcAft>
              <a:buSzPts val="2900"/>
              <a:buNone/>
              <a:defRPr>
                <a:latin typeface="Montserrat"/>
                <a:ea typeface="Montserrat"/>
                <a:cs typeface="Montserrat"/>
                <a:sym typeface="Montserrat"/>
              </a:defRPr>
            </a:lvl9pPr>
          </a:lstStyle>
          <a:p>
            <a:endParaRPr/>
          </a:p>
        </p:txBody>
      </p:sp>
      <p:sp>
        <p:nvSpPr>
          <p:cNvPr id="308" name="Google Shape;308;p13"/>
          <p:cNvSpPr txBox="1">
            <a:spLocks noGrp="1"/>
          </p:cNvSpPr>
          <p:nvPr>
            <p:ph type="title" idx="14" hasCustomPrompt="1"/>
          </p:nvPr>
        </p:nvSpPr>
        <p:spPr>
          <a:xfrm>
            <a:off x="4616275" y="1397368"/>
            <a:ext cx="6426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4000" b="0">
                <a:solidFill>
                  <a:schemeClr val="accent4"/>
                </a:solidFill>
                <a:latin typeface="IBM Plex Sans SemiBold"/>
                <a:ea typeface="IBM Plex Sans SemiBold"/>
                <a:cs typeface="IBM Plex Sans SemiBold"/>
                <a:sym typeface="IBM Plex Sans SemiBold"/>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309" name="Google Shape;309;p13"/>
          <p:cNvSpPr txBox="1">
            <a:spLocks noGrp="1"/>
          </p:cNvSpPr>
          <p:nvPr>
            <p:ph type="subTitle" idx="15"/>
          </p:nvPr>
        </p:nvSpPr>
        <p:spPr>
          <a:xfrm>
            <a:off x="5402875" y="2750100"/>
            <a:ext cx="2273700" cy="52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lt1"/>
                </a:solidFill>
                <a:latin typeface="Didact Gothic"/>
                <a:ea typeface="Didact Gothic"/>
                <a:cs typeface="Didact Gothic"/>
                <a:sym typeface="Didact Gothic"/>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0" name="Google Shape;310;p13"/>
          <p:cNvSpPr txBox="1">
            <a:spLocks noGrp="1"/>
          </p:cNvSpPr>
          <p:nvPr>
            <p:ph type="title" idx="16"/>
          </p:nvPr>
        </p:nvSpPr>
        <p:spPr>
          <a:xfrm>
            <a:off x="5402885" y="2427500"/>
            <a:ext cx="2273700" cy="233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2900"/>
              <a:buNone/>
              <a:defRPr sz="2000" b="0">
                <a:solidFill>
                  <a:schemeClr val="accent4"/>
                </a:solidFill>
                <a:latin typeface="IBM Plex Sans SemiBold"/>
                <a:ea typeface="IBM Plex Sans SemiBold"/>
                <a:cs typeface="IBM Plex Sans SemiBold"/>
                <a:sym typeface="IBM Plex Sans SemiBold"/>
              </a:defRPr>
            </a:lvl1pPr>
            <a:lvl2pPr lvl="1" rtl="0">
              <a:spcBef>
                <a:spcPts val="0"/>
              </a:spcBef>
              <a:spcAft>
                <a:spcPts val="0"/>
              </a:spcAft>
              <a:buSzPts val="2900"/>
              <a:buNone/>
              <a:defRPr>
                <a:latin typeface="Montserrat"/>
                <a:ea typeface="Montserrat"/>
                <a:cs typeface="Montserrat"/>
                <a:sym typeface="Montserrat"/>
              </a:defRPr>
            </a:lvl2pPr>
            <a:lvl3pPr lvl="2" rtl="0">
              <a:spcBef>
                <a:spcPts val="0"/>
              </a:spcBef>
              <a:spcAft>
                <a:spcPts val="0"/>
              </a:spcAft>
              <a:buSzPts val="2900"/>
              <a:buNone/>
              <a:defRPr>
                <a:latin typeface="Montserrat"/>
                <a:ea typeface="Montserrat"/>
                <a:cs typeface="Montserrat"/>
                <a:sym typeface="Montserrat"/>
              </a:defRPr>
            </a:lvl3pPr>
            <a:lvl4pPr lvl="3" rtl="0">
              <a:spcBef>
                <a:spcPts val="0"/>
              </a:spcBef>
              <a:spcAft>
                <a:spcPts val="0"/>
              </a:spcAft>
              <a:buSzPts val="2900"/>
              <a:buNone/>
              <a:defRPr>
                <a:latin typeface="Montserrat"/>
                <a:ea typeface="Montserrat"/>
                <a:cs typeface="Montserrat"/>
                <a:sym typeface="Montserrat"/>
              </a:defRPr>
            </a:lvl4pPr>
            <a:lvl5pPr lvl="4" rtl="0">
              <a:spcBef>
                <a:spcPts val="0"/>
              </a:spcBef>
              <a:spcAft>
                <a:spcPts val="0"/>
              </a:spcAft>
              <a:buSzPts val="2900"/>
              <a:buNone/>
              <a:defRPr>
                <a:latin typeface="Montserrat"/>
                <a:ea typeface="Montserrat"/>
                <a:cs typeface="Montserrat"/>
                <a:sym typeface="Montserrat"/>
              </a:defRPr>
            </a:lvl5pPr>
            <a:lvl6pPr lvl="5" rtl="0">
              <a:spcBef>
                <a:spcPts val="0"/>
              </a:spcBef>
              <a:spcAft>
                <a:spcPts val="0"/>
              </a:spcAft>
              <a:buSzPts val="2900"/>
              <a:buNone/>
              <a:defRPr>
                <a:latin typeface="Montserrat"/>
                <a:ea typeface="Montserrat"/>
                <a:cs typeface="Montserrat"/>
                <a:sym typeface="Montserrat"/>
              </a:defRPr>
            </a:lvl6pPr>
            <a:lvl7pPr lvl="6" rtl="0">
              <a:spcBef>
                <a:spcPts val="0"/>
              </a:spcBef>
              <a:spcAft>
                <a:spcPts val="0"/>
              </a:spcAft>
              <a:buSzPts val="2900"/>
              <a:buNone/>
              <a:defRPr>
                <a:latin typeface="Montserrat"/>
                <a:ea typeface="Montserrat"/>
                <a:cs typeface="Montserrat"/>
                <a:sym typeface="Montserrat"/>
              </a:defRPr>
            </a:lvl7pPr>
            <a:lvl8pPr lvl="7" rtl="0">
              <a:spcBef>
                <a:spcPts val="0"/>
              </a:spcBef>
              <a:spcAft>
                <a:spcPts val="0"/>
              </a:spcAft>
              <a:buSzPts val="2900"/>
              <a:buNone/>
              <a:defRPr>
                <a:latin typeface="Montserrat"/>
                <a:ea typeface="Montserrat"/>
                <a:cs typeface="Montserrat"/>
                <a:sym typeface="Montserrat"/>
              </a:defRPr>
            </a:lvl8pPr>
            <a:lvl9pPr lvl="8" rtl="0">
              <a:spcBef>
                <a:spcPts val="0"/>
              </a:spcBef>
              <a:spcAft>
                <a:spcPts val="0"/>
              </a:spcAft>
              <a:buSzPts val="2900"/>
              <a:buNone/>
              <a:defRPr>
                <a:latin typeface="Montserrat"/>
                <a:ea typeface="Montserrat"/>
                <a:cs typeface="Montserrat"/>
                <a:sym typeface="Montserrat"/>
              </a:defRPr>
            </a:lvl9pPr>
          </a:lstStyle>
          <a:p>
            <a:endParaRPr/>
          </a:p>
        </p:txBody>
      </p:sp>
      <p:sp>
        <p:nvSpPr>
          <p:cNvPr id="311" name="Google Shape;311;p13"/>
          <p:cNvSpPr txBox="1">
            <a:spLocks noGrp="1"/>
          </p:cNvSpPr>
          <p:nvPr>
            <p:ph type="title" idx="17" hasCustomPrompt="1"/>
          </p:nvPr>
        </p:nvSpPr>
        <p:spPr>
          <a:xfrm>
            <a:off x="4616275" y="2463427"/>
            <a:ext cx="6426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4000" b="0">
                <a:solidFill>
                  <a:schemeClr val="accent4"/>
                </a:solidFill>
                <a:latin typeface="IBM Plex Sans SemiBold"/>
                <a:ea typeface="IBM Plex Sans SemiBold"/>
                <a:cs typeface="IBM Plex Sans SemiBold"/>
                <a:sym typeface="IBM Plex Sans SemiBold"/>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312" name="Google Shape;312;p13"/>
          <p:cNvSpPr/>
          <p:nvPr/>
        </p:nvSpPr>
        <p:spPr>
          <a:xfrm rot="10800000" flipH="1">
            <a:off x="0" y="3339308"/>
            <a:ext cx="444700" cy="1782750"/>
          </a:xfrm>
          <a:custGeom>
            <a:avLst/>
            <a:gdLst/>
            <a:ahLst/>
            <a:cxnLst/>
            <a:rect l="l" t="t" r="r" b="b"/>
            <a:pathLst>
              <a:path w="17788" h="71310" extrusionOk="0">
                <a:moveTo>
                  <a:pt x="1102" y="403"/>
                </a:moveTo>
                <a:cubicBezTo>
                  <a:pt x="7162" y="-1110"/>
                  <a:pt x="16753" y="3038"/>
                  <a:pt x="17635" y="9221"/>
                </a:cubicBezTo>
                <a:cubicBezTo>
                  <a:pt x="18817" y="17508"/>
                  <a:pt x="10846" y="24613"/>
                  <a:pt x="8818" y="32734"/>
                </a:cubicBezTo>
                <a:cubicBezTo>
                  <a:pt x="6650" y="41415"/>
                  <a:pt x="13244" y="51246"/>
                  <a:pt x="9920" y="59553"/>
                </a:cubicBezTo>
                <a:cubicBezTo>
                  <a:pt x="8015" y="64314"/>
                  <a:pt x="2296" y="66725"/>
                  <a:pt x="0" y="71310"/>
                </a:cubicBezTo>
              </a:path>
            </a:pathLst>
          </a:custGeom>
          <a:noFill/>
          <a:ln w="19050" cap="rnd" cmpd="sng">
            <a:solidFill>
              <a:schemeClr val="lt2"/>
            </a:solidFill>
            <a:prstDash val="dash"/>
            <a:round/>
            <a:headEnd type="none" w="med" len="med"/>
            <a:tailEnd type="none" w="med" len="med"/>
          </a:ln>
        </p:spPr>
      </p:sp>
      <p:sp>
        <p:nvSpPr>
          <p:cNvPr id="313" name="Google Shape;313;p13"/>
          <p:cNvSpPr/>
          <p:nvPr/>
        </p:nvSpPr>
        <p:spPr>
          <a:xfrm rot="-1870797">
            <a:off x="8532659" y="1771054"/>
            <a:ext cx="964349" cy="688813"/>
          </a:xfrm>
          <a:custGeom>
            <a:avLst/>
            <a:gdLst/>
            <a:ahLst/>
            <a:cxnLst/>
            <a:rect l="l" t="t" r="r" b="b"/>
            <a:pathLst>
              <a:path w="38576" h="27554" extrusionOk="0">
                <a:moveTo>
                  <a:pt x="0" y="27554"/>
                </a:moveTo>
                <a:cubicBezTo>
                  <a:pt x="1201" y="20353"/>
                  <a:pt x="2750" y="11909"/>
                  <a:pt x="8450" y="7347"/>
                </a:cubicBezTo>
                <a:cubicBezTo>
                  <a:pt x="15144" y="1990"/>
                  <a:pt x="26035" y="9692"/>
                  <a:pt x="34168" y="6980"/>
                </a:cubicBezTo>
                <a:cubicBezTo>
                  <a:pt x="36778" y="6109"/>
                  <a:pt x="37707" y="2611"/>
                  <a:pt x="38576" y="0"/>
                </a:cubicBezTo>
              </a:path>
            </a:pathLst>
          </a:custGeom>
          <a:noFill/>
          <a:ln w="19050" cap="rnd" cmpd="sng">
            <a:solidFill>
              <a:schemeClr val="lt2"/>
            </a:solidFill>
            <a:prstDash val="dash"/>
            <a:round/>
            <a:headEnd type="none" w="med" len="med"/>
            <a:tailEnd type="none" w="med" len="med"/>
          </a:ln>
        </p:spPr>
      </p:sp>
      <p:grpSp>
        <p:nvGrpSpPr>
          <p:cNvPr id="314" name="Google Shape;314;p13"/>
          <p:cNvGrpSpPr/>
          <p:nvPr/>
        </p:nvGrpSpPr>
        <p:grpSpPr>
          <a:xfrm rot="2141207">
            <a:off x="8345303" y="2785716"/>
            <a:ext cx="695958" cy="820540"/>
            <a:chOff x="4742150" y="2034450"/>
            <a:chExt cx="560450" cy="660775"/>
          </a:xfrm>
        </p:grpSpPr>
        <p:sp>
          <p:nvSpPr>
            <p:cNvPr id="315" name="Google Shape;315;p13"/>
            <p:cNvSpPr/>
            <p:nvPr/>
          </p:nvSpPr>
          <p:spPr>
            <a:xfrm>
              <a:off x="4742150" y="2034450"/>
              <a:ext cx="560450" cy="660775"/>
            </a:xfrm>
            <a:custGeom>
              <a:avLst/>
              <a:gdLst/>
              <a:ahLst/>
              <a:cxnLst/>
              <a:rect l="l" t="t" r="r" b="b"/>
              <a:pathLst>
                <a:path w="22418" h="26431" extrusionOk="0">
                  <a:moveTo>
                    <a:pt x="15247" y="396"/>
                  </a:moveTo>
                  <a:cubicBezTo>
                    <a:pt x="15743" y="396"/>
                    <a:pt x="15906" y="803"/>
                    <a:pt x="15957" y="1009"/>
                  </a:cubicBezTo>
                  <a:cubicBezTo>
                    <a:pt x="16076" y="1411"/>
                    <a:pt x="15957" y="1857"/>
                    <a:pt x="15719" y="1932"/>
                  </a:cubicBezTo>
                  <a:lnTo>
                    <a:pt x="1236" y="6263"/>
                  </a:lnTo>
                  <a:cubicBezTo>
                    <a:pt x="1218" y="6269"/>
                    <a:pt x="1199" y="6271"/>
                    <a:pt x="1180" y="6271"/>
                  </a:cubicBezTo>
                  <a:cubicBezTo>
                    <a:pt x="991" y="6271"/>
                    <a:pt x="746" y="6017"/>
                    <a:pt x="611" y="5653"/>
                  </a:cubicBezTo>
                  <a:cubicBezTo>
                    <a:pt x="432" y="5221"/>
                    <a:pt x="432" y="4670"/>
                    <a:pt x="819" y="4492"/>
                  </a:cubicBezTo>
                  <a:cubicBezTo>
                    <a:pt x="1192" y="4313"/>
                    <a:pt x="2159" y="4001"/>
                    <a:pt x="3692" y="3539"/>
                  </a:cubicBezTo>
                  <a:cubicBezTo>
                    <a:pt x="7518" y="2393"/>
                    <a:pt x="13918" y="681"/>
                    <a:pt x="14990" y="428"/>
                  </a:cubicBezTo>
                  <a:cubicBezTo>
                    <a:pt x="15084" y="406"/>
                    <a:pt x="15170" y="396"/>
                    <a:pt x="15247" y="396"/>
                  </a:cubicBezTo>
                  <a:close/>
                  <a:moveTo>
                    <a:pt x="14186" y="2795"/>
                  </a:moveTo>
                  <a:cubicBezTo>
                    <a:pt x="14469" y="3748"/>
                    <a:pt x="14871" y="5355"/>
                    <a:pt x="14990" y="7022"/>
                  </a:cubicBezTo>
                  <a:lnTo>
                    <a:pt x="4436" y="10178"/>
                  </a:lnTo>
                  <a:cubicBezTo>
                    <a:pt x="3499" y="8957"/>
                    <a:pt x="2963" y="7246"/>
                    <a:pt x="2695" y="6233"/>
                  </a:cubicBezTo>
                  <a:lnTo>
                    <a:pt x="14186" y="2795"/>
                  </a:lnTo>
                  <a:close/>
                  <a:moveTo>
                    <a:pt x="15020" y="7424"/>
                  </a:moveTo>
                  <a:lnTo>
                    <a:pt x="15020" y="7424"/>
                  </a:lnTo>
                  <a:cubicBezTo>
                    <a:pt x="15049" y="8883"/>
                    <a:pt x="14126" y="10133"/>
                    <a:pt x="13382" y="11145"/>
                  </a:cubicBezTo>
                  <a:cubicBezTo>
                    <a:pt x="12772" y="11964"/>
                    <a:pt x="12236" y="12679"/>
                    <a:pt x="12370" y="13333"/>
                  </a:cubicBezTo>
                  <a:cubicBezTo>
                    <a:pt x="12325" y="13393"/>
                    <a:pt x="12162" y="13542"/>
                    <a:pt x="11730" y="13676"/>
                  </a:cubicBezTo>
                  <a:cubicBezTo>
                    <a:pt x="11358" y="13795"/>
                    <a:pt x="10867" y="13854"/>
                    <a:pt x="10271" y="13884"/>
                  </a:cubicBezTo>
                  <a:cubicBezTo>
                    <a:pt x="9944" y="13021"/>
                    <a:pt x="9036" y="12708"/>
                    <a:pt x="8009" y="12351"/>
                  </a:cubicBezTo>
                  <a:cubicBezTo>
                    <a:pt x="7800" y="12277"/>
                    <a:pt x="7577" y="12202"/>
                    <a:pt x="7369" y="12113"/>
                  </a:cubicBezTo>
                  <a:cubicBezTo>
                    <a:pt x="6699" y="11875"/>
                    <a:pt x="5999" y="11562"/>
                    <a:pt x="5315" y="11056"/>
                  </a:cubicBezTo>
                  <a:cubicBezTo>
                    <a:pt x="5121" y="10907"/>
                    <a:pt x="4913" y="10729"/>
                    <a:pt x="4719" y="10505"/>
                  </a:cubicBezTo>
                  <a:lnTo>
                    <a:pt x="15020" y="7424"/>
                  </a:lnTo>
                  <a:close/>
                  <a:moveTo>
                    <a:pt x="12614" y="17756"/>
                  </a:moveTo>
                  <a:cubicBezTo>
                    <a:pt x="13731" y="17756"/>
                    <a:pt x="16434" y="19512"/>
                    <a:pt x="17892" y="20568"/>
                  </a:cubicBezTo>
                  <a:cubicBezTo>
                    <a:pt x="15496" y="21208"/>
                    <a:pt x="12177" y="22130"/>
                    <a:pt x="9765" y="22845"/>
                  </a:cubicBezTo>
                  <a:cubicBezTo>
                    <a:pt x="10346" y="21059"/>
                    <a:pt x="11492" y="18052"/>
                    <a:pt x="12400" y="17784"/>
                  </a:cubicBezTo>
                  <a:cubicBezTo>
                    <a:pt x="12462" y="17765"/>
                    <a:pt x="12534" y="17756"/>
                    <a:pt x="12614" y="17756"/>
                  </a:cubicBezTo>
                  <a:close/>
                  <a:moveTo>
                    <a:pt x="12534" y="13720"/>
                  </a:moveTo>
                  <a:cubicBezTo>
                    <a:pt x="12876" y="14331"/>
                    <a:pt x="13620" y="14628"/>
                    <a:pt x="14588" y="15030"/>
                  </a:cubicBezTo>
                  <a:cubicBezTo>
                    <a:pt x="15421" y="15373"/>
                    <a:pt x="16434" y="15789"/>
                    <a:pt x="17535" y="16519"/>
                  </a:cubicBezTo>
                  <a:cubicBezTo>
                    <a:pt x="18994" y="17501"/>
                    <a:pt x="19738" y="18975"/>
                    <a:pt x="20080" y="19987"/>
                  </a:cubicBezTo>
                  <a:cubicBezTo>
                    <a:pt x="19649" y="20106"/>
                    <a:pt x="19068" y="20255"/>
                    <a:pt x="18384" y="20434"/>
                  </a:cubicBezTo>
                  <a:cubicBezTo>
                    <a:pt x="17371" y="19698"/>
                    <a:pt x="14068" y="17358"/>
                    <a:pt x="12576" y="17358"/>
                  </a:cubicBezTo>
                  <a:cubicBezTo>
                    <a:pt x="12467" y="17358"/>
                    <a:pt x="12368" y="17371"/>
                    <a:pt x="12281" y="17397"/>
                  </a:cubicBezTo>
                  <a:cubicBezTo>
                    <a:pt x="11045" y="17769"/>
                    <a:pt x="9750" y="21550"/>
                    <a:pt x="9304" y="22979"/>
                  </a:cubicBezTo>
                  <a:cubicBezTo>
                    <a:pt x="8753" y="23143"/>
                    <a:pt x="8277" y="23291"/>
                    <a:pt x="7890" y="23425"/>
                  </a:cubicBezTo>
                  <a:cubicBezTo>
                    <a:pt x="7592" y="22577"/>
                    <a:pt x="7339" y="21386"/>
                    <a:pt x="7518" y="20091"/>
                  </a:cubicBezTo>
                  <a:cubicBezTo>
                    <a:pt x="7696" y="18856"/>
                    <a:pt x="8485" y="17784"/>
                    <a:pt x="9185" y="16831"/>
                  </a:cubicBezTo>
                  <a:cubicBezTo>
                    <a:pt x="9869" y="15894"/>
                    <a:pt x="10465" y="15075"/>
                    <a:pt x="10375" y="14271"/>
                  </a:cubicBezTo>
                  <a:cubicBezTo>
                    <a:pt x="10956" y="14241"/>
                    <a:pt x="11462" y="14167"/>
                    <a:pt x="11849" y="14048"/>
                  </a:cubicBezTo>
                  <a:cubicBezTo>
                    <a:pt x="12177" y="13959"/>
                    <a:pt x="12385" y="13840"/>
                    <a:pt x="12534" y="13720"/>
                  </a:cubicBezTo>
                  <a:close/>
                  <a:moveTo>
                    <a:pt x="21172" y="20163"/>
                  </a:moveTo>
                  <a:cubicBezTo>
                    <a:pt x="21667" y="20163"/>
                    <a:pt x="21830" y="20568"/>
                    <a:pt x="21882" y="20761"/>
                  </a:cubicBezTo>
                  <a:cubicBezTo>
                    <a:pt x="22001" y="21178"/>
                    <a:pt x="21882" y="21624"/>
                    <a:pt x="21643" y="21684"/>
                  </a:cubicBezTo>
                  <a:lnTo>
                    <a:pt x="7160" y="26030"/>
                  </a:lnTo>
                  <a:cubicBezTo>
                    <a:pt x="7141" y="26036"/>
                    <a:pt x="7121" y="26039"/>
                    <a:pt x="7100" y="26039"/>
                  </a:cubicBezTo>
                  <a:cubicBezTo>
                    <a:pt x="6903" y="26039"/>
                    <a:pt x="6669" y="25784"/>
                    <a:pt x="6520" y="25420"/>
                  </a:cubicBezTo>
                  <a:cubicBezTo>
                    <a:pt x="6357" y="24988"/>
                    <a:pt x="6357" y="24438"/>
                    <a:pt x="6744" y="24259"/>
                  </a:cubicBezTo>
                  <a:cubicBezTo>
                    <a:pt x="7116" y="24080"/>
                    <a:pt x="8083" y="23768"/>
                    <a:pt x="9616" y="23306"/>
                  </a:cubicBezTo>
                  <a:cubicBezTo>
                    <a:pt x="13442" y="22160"/>
                    <a:pt x="19842" y="20448"/>
                    <a:pt x="20914" y="20195"/>
                  </a:cubicBezTo>
                  <a:cubicBezTo>
                    <a:pt x="21009" y="20173"/>
                    <a:pt x="21094" y="20163"/>
                    <a:pt x="21172" y="20163"/>
                  </a:cubicBezTo>
                  <a:close/>
                  <a:moveTo>
                    <a:pt x="15241" y="1"/>
                  </a:moveTo>
                  <a:cubicBezTo>
                    <a:pt x="15135" y="1"/>
                    <a:pt x="15022" y="14"/>
                    <a:pt x="14901" y="41"/>
                  </a:cubicBezTo>
                  <a:cubicBezTo>
                    <a:pt x="13829" y="294"/>
                    <a:pt x="7413" y="2006"/>
                    <a:pt x="3588" y="3152"/>
                  </a:cubicBezTo>
                  <a:cubicBezTo>
                    <a:pt x="2025" y="3628"/>
                    <a:pt x="1043" y="3956"/>
                    <a:pt x="656" y="4135"/>
                  </a:cubicBezTo>
                  <a:cubicBezTo>
                    <a:pt x="45" y="4432"/>
                    <a:pt x="1" y="5177"/>
                    <a:pt x="239" y="5787"/>
                  </a:cubicBezTo>
                  <a:cubicBezTo>
                    <a:pt x="443" y="6324"/>
                    <a:pt x="813" y="6663"/>
                    <a:pt x="1177" y="6663"/>
                  </a:cubicBezTo>
                  <a:cubicBezTo>
                    <a:pt x="1237" y="6663"/>
                    <a:pt x="1297" y="6654"/>
                    <a:pt x="1355" y="6635"/>
                  </a:cubicBezTo>
                  <a:lnTo>
                    <a:pt x="2323" y="6352"/>
                  </a:lnTo>
                  <a:cubicBezTo>
                    <a:pt x="2650" y="7633"/>
                    <a:pt x="3409" y="9969"/>
                    <a:pt x="4853" y="11190"/>
                  </a:cubicBezTo>
                  <a:cubicBezTo>
                    <a:pt x="4868" y="11205"/>
                    <a:pt x="4868" y="11205"/>
                    <a:pt x="4868" y="11205"/>
                  </a:cubicBezTo>
                  <a:cubicBezTo>
                    <a:pt x="4943" y="11264"/>
                    <a:pt x="5017" y="11324"/>
                    <a:pt x="5091" y="11384"/>
                  </a:cubicBezTo>
                  <a:cubicBezTo>
                    <a:pt x="6044" y="12083"/>
                    <a:pt x="7012" y="12425"/>
                    <a:pt x="7875" y="12723"/>
                  </a:cubicBezTo>
                  <a:cubicBezTo>
                    <a:pt x="8947" y="13095"/>
                    <a:pt x="9721" y="13363"/>
                    <a:pt x="9944" y="14137"/>
                  </a:cubicBezTo>
                  <a:cubicBezTo>
                    <a:pt x="10152" y="14822"/>
                    <a:pt x="9557" y="15655"/>
                    <a:pt x="8857" y="16593"/>
                  </a:cubicBezTo>
                  <a:cubicBezTo>
                    <a:pt x="8143" y="17591"/>
                    <a:pt x="7324" y="18707"/>
                    <a:pt x="7131" y="20047"/>
                  </a:cubicBezTo>
                  <a:cubicBezTo>
                    <a:pt x="6922" y="21416"/>
                    <a:pt x="7205" y="22651"/>
                    <a:pt x="7503" y="23544"/>
                  </a:cubicBezTo>
                  <a:cubicBezTo>
                    <a:pt x="7071" y="23693"/>
                    <a:pt x="6758" y="23812"/>
                    <a:pt x="6580" y="23902"/>
                  </a:cubicBezTo>
                  <a:cubicBezTo>
                    <a:pt x="5955" y="24185"/>
                    <a:pt x="5925" y="24944"/>
                    <a:pt x="6148" y="25554"/>
                  </a:cubicBezTo>
                  <a:cubicBezTo>
                    <a:pt x="6366" y="26091"/>
                    <a:pt x="6726" y="26430"/>
                    <a:pt x="7097" y="26430"/>
                  </a:cubicBezTo>
                  <a:cubicBezTo>
                    <a:pt x="7158" y="26430"/>
                    <a:pt x="7219" y="26421"/>
                    <a:pt x="7279" y="26402"/>
                  </a:cubicBezTo>
                  <a:lnTo>
                    <a:pt x="21748" y="22071"/>
                  </a:lnTo>
                  <a:cubicBezTo>
                    <a:pt x="22254" y="21922"/>
                    <a:pt x="22417" y="21222"/>
                    <a:pt x="22269" y="20672"/>
                  </a:cubicBezTo>
                  <a:cubicBezTo>
                    <a:pt x="22154" y="20225"/>
                    <a:pt x="21788" y="19768"/>
                    <a:pt x="21161" y="19768"/>
                  </a:cubicBezTo>
                  <a:cubicBezTo>
                    <a:pt x="21056" y="19768"/>
                    <a:pt x="20944" y="19781"/>
                    <a:pt x="20825" y="19808"/>
                  </a:cubicBezTo>
                  <a:cubicBezTo>
                    <a:pt x="20735" y="19823"/>
                    <a:pt x="20616" y="19853"/>
                    <a:pt x="20482" y="19898"/>
                  </a:cubicBezTo>
                  <a:cubicBezTo>
                    <a:pt x="20110" y="18811"/>
                    <a:pt x="19351" y="17263"/>
                    <a:pt x="17758" y="16191"/>
                  </a:cubicBezTo>
                  <a:cubicBezTo>
                    <a:pt x="16627" y="15432"/>
                    <a:pt x="15585" y="15001"/>
                    <a:pt x="14737" y="14658"/>
                  </a:cubicBezTo>
                  <a:cubicBezTo>
                    <a:pt x="13665" y="14227"/>
                    <a:pt x="12965" y="13944"/>
                    <a:pt x="12772" y="13304"/>
                  </a:cubicBezTo>
                  <a:cubicBezTo>
                    <a:pt x="12623" y="12812"/>
                    <a:pt x="13129" y="12143"/>
                    <a:pt x="13695" y="11369"/>
                  </a:cubicBezTo>
                  <a:cubicBezTo>
                    <a:pt x="13888" y="11101"/>
                    <a:pt x="14112" y="10818"/>
                    <a:pt x="14305" y="10520"/>
                  </a:cubicBezTo>
                  <a:cubicBezTo>
                    <a:pt x="14915" y="9612"/>
                    <a:pt x="15466" y="8555"/>
                    <a:pt x="15407" y="7320"/>
                  </a:cubicBezTo>
                  <a:lnTo>
                    <a:pt x="15392" y="7156"/>
                  </a:lnTo>
                  <a:cubicBezTo>
                    <a:pt x="15288" y="5400"/>
                    <a:pt x="14871" y="3688"/>
                    <a:pt x="14573" y="2676"/>
                  </a:cubicBezTo>
                  <a:lnTo>
                    <a:pt x="15823" y="2304"/>
                  </a:lnTo>
                  <a:cubicBezTo>
                    <a:pt x="16344" y="2155"/>
                    <a:pt x="16493" y="1455"/>
                    <a:pt x="16344" y="905"/>
                  </a:cubicBezTo>
                  <a:cubicBezTo>
                    <a:pt x="16230" y="458"/>
                    <a:pt x="15874" y="1"/>
                    <a:pt x="152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5019025" y="2403050"/>
              <a:ext cx="19000" cy="20575"/>
            </a:xfrm>
            <a:custGeom>
              <a:avLst/>
              <a:gdLst/>
              <a:ahLst/>
              <a:cxnLst/>
              <a:rect l="l" t="t" r="r" b="b"/>
              <a:pathLst>
                <a:path w="760" h="823" extrusionOk="0">
                  <a:moveTo>
                    <a:pt x="245" y="1"/>
                  </a:moveTo>
                  <a:cubicBezTo>
                    <a:pt x="118" y="1"/>
                    <a:pt x="0" y="94"/>
                    <a:pt x="0" y="257"/>
                  </a:cubicBezTo>
                  <a:cubicBezTo>
                    <a:pt x="0" y="524"/>
                    <a:pt x="194" y="822"/>
                    <a:pt x="491" y="822"/>
                  </a:cubicBezTo>
                  <a:cubicBezTo>
                    <a:pt x="655" y="822"/>
                    <a:pt x="759" y="658"/>
                    <a:pt x="729" y="510"/>
                  </a:cubicBezTo>
                  <a:cubicBezTo>
                    <a:pt x="685" y="361"/>
                    <a:pt x="551" y="167"/>
                    <a:pt x="417" y="63"/>
                  </a:cubicBezTo>
                  <a:cubicBezTo>
                    <a:pt x="365" y="21"/>
                    <a:pt x="304" y="1"/>
                    <a:pt x="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5039550" y="2429375"/>
              <a:ext cx="14675" cy="16675"/>
            </a:xfrm>
            <a:custGeom>
              <a:avLst/>
              <a:gdLst/>
              <a:ahLst/>
              <a:cxnLst/>
              <a:rect l="l" t="t" r="r" b="b"/>
              <a:pathLst>
                <a:path w="587" h="667" extrusionOk="0">
                  <a:moveTo>
                    <a:pt x="221" y="0"/>
                  </a:moveTo>
                  <a:cubicBezTo>
                    <a:pt x="111" y="0"/>
                    <a:pt x="0" y="101"/>
                    <a:pt x="28" y="245"/>
                  </a:cubicBezTo>
                  <a:cubicBezTo>
                    <a:pt x="57" y="439"/>
                    <a:pt x="117" y="633"/>
                    <a:pt x="325" y="662"/>
                  </a:cubicBezTo>
                  <a:cubicBezTo>
                    <a:pt x="339" y="665"/>
                    <a:pt x="353" y="666"/>
                    <a:pt x="367" y="666"/>
                  </a:cubicBezTo>
                  <a:cubicBezTo>
                    <a:pt x="506" y="666"/>
                    <a:pt x="587" y="530"/>
                    <a:pt x="519" y="394"/>
                  </a:cubicBezTo>
                  <a:cubicBezTo>
                    <a:pt x="474" y="305"/>
                    <a:pt x="429" y="231"/>
                    <a:pt x="400" y="141"/>
                  </a:cubicBezTo>
                  <a:cubicBezTo>
                    <a:pt x="365" y="42"/>
                    <a:pt x="293"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5043700" y="2395300"/>
              <a:ext cx="14400" cy="14875"/>
            </a:xfrm>
            <a:custGeom>
              <a:avLst/>
              <a:gdLst/>
              <a:ahLst/>
              <a:cxnLst/>
              <a:rect l="l" t="t" r="r" b="b"/>
              <a:pathLst>
                <a:path w="576" h="595" extrusionOk="0">
                  <a:moveTo>
                    <a:pt x="250" y="1"/>
                  </a:moveTo>
                  <a:cubicBezTo>
                    <a:pt x="123" y="1"/>
                    <a:pt x="1" y="100"/>
                    <a:pt x="55" y="254"/>
                  </a:cubicBezTo>
                  <a:cubicBezTo>
                    <a:pt x="100" y="373"/>
                    <a:pt x="174" y="522"/>
                    <a:pt x="308" y="581"/>
                  </a:cubicBezTo>
                  <a:cubicBezTo>
                    <a:pt x="332" y="590"/>
                    <a:pt x="356" y="594"/>
                    <a:pt x="379" y="594"/>
                  </a:cubicBezTo>
                  <a:cubicBezTo>
                    <a:pt x="475" y="594"/>
                    <a:pt x="564" y="525"/>
                    <a:pt x="576" y="418"/>
                  </a:cubicBezTo>
                  <a:cubicBezTo>
                    <a:pt x="576" y="284"/>
                    <a:pt x="502" y="239"/>
                    <a:pt x="457" y="135"/>
                  </a:cubicBezTo>
                  <a:cubicBezTo>
                    <a:pt x="416" y="42"/>
                    <a:pt x="332" y="1"/>
                    <a:pt x="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5054200" y="2502300"/>
              <a:ext cx="12475" cy="16925"/>
            </a:xfrm>
            <a:custGeom>
              <a:avLst/>
              <a:gdLst/>
              <a:ahLst/>
              <a:cxnLst/>
              <a:rect l="l" t="t" r="r" b="b"/>
              <a:pathLst>
                <a:path w="499" h="677" extrusionOk="0">
                  <a:moveTo>
                    <a:pt x="233" y="0"/>
                  </a:moveTo>
                  <a:cubicBezTo>
                    <a:pt x="118" y="0"/>
                    <a:pt x="1" y="101"/>
                    <a:pt x="37" y="246"/>
                  </a:cubicBezTo>
                  <a:cubicBezTo>
                    <a:pt x="67" y="380"/>
                    <a:pt x="96" y="484"/>
                    <a:pt x="171" y="603"/>
                  </a:cubicBezTo>
                  <a:cubicBezTo>
                    <a:pt x="210" y="653"/>
                    <a:pt x="263" y="676"/>
                    <a:pt x="315" y="676"/>
                  </a:cubicBezTo>
                  <a:cubicBezTo>
                    <a:pt x="404" y="676"/>
                    <a:pt x="489" y="611"/>
                    <a:pt x="498" y="499"/>
                  </a:cubicBezTo>
                  <a:cubicBezTo>
                    <a:pt x="498" y="365"/>
                    <a:pt x="454" y="261"/>
                    <a:pt x="409" y="142"/>
                  </a:cubicBezTo>
                  <a:cubicBezTo>
                    <a:pt x="380" y="42"/>
                    <a:pt x="307" y="0"/>
                    <a:pt x="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5039475" y="2554650"/>
              <a:ext cx="9700" cy="13275"/>
            </a:xfrm>
            <a:custGeom>
              <a:avLst/>
              <a:gdLst/>
              <a:ahLst/>
              <a:cxnLst/>
              <a:rect l="l" t="t" r="r" b="b"/>
              <a:pathLst>
                <a:path w="388" h="531" extrusionOk="0">
                  <a:moveTo>
                    <a:pt x="178" y="0"/>
                  </a:moveTo>
                  <a:cubicBezTo>
                    <a:pt x="86" y="0"/>
                    <a:pt x="0" y="74"/>
                    <a:pt x="45" y="191"/>
                  </a:cubicBezTo>
                  <a:cubicBezTo>
                    <a:pt x="75" y="266"/>
                    <a:pt x="75" y="340"/>
                    <a:pt x="75" y="414"/>
                  </a:cubicBezTo>
                  <a:cubicBezTo>
                    <a:pt x="66" y="493"/>
                    <a:pt x="129" y="530"/>
                    <a:pt x="194" y="530"/>
                  </a:cubicBezTo>
                  <a:cubicBezTo>
                    <a:pt x="241" y="530"/>
                    <a:pt x="289" y="511"/>
                    <a:pt x="313" y="474"/>
                  </a:cubicBezTo>
                  <a:cubicBezTo>
                    <a:pt x="388" y="355"/>
                    <a:pt x="388" y="236"/>
                    <a:pt x="328" y="102"/>
                  </a:cubicBezTo>
                  <a:cubicBezTo>
                    <a:pt x="299" y="31"/>
                    <a:pt x="237"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5084875" y="2521550"/>
              <a:ext cx="10075" cy="18300"/>
            </a:xfrm>
            <a:custGeom>
              <a:avLst/>
              <a:gdLst/>
              <a:ahLst/>
              <a:cxnLst/>
              <a:rect l="l" t="t" r="r" b="b"/>
              <a:pathLst>
                <a:path w="403" h="732" extrusionOk="0">
                  <a:moveTo>
                    <a:pt x="190" y="0"/>
                  </a:moveTo>
                  <a:cubicBezTo>
                    <a:pt x="103" y="0"/>
                    <a:pt x="16" y="60"/>
                    <a:pt x="16" y="176"/>
                  </a:cubicBezTo>
                  <a:cubicBezTo>
                    <a:pt x="1" y="309"/>
                    <a:pt x="16" y="443"/>
                    <a:pt x="16" y="592"/>
                  </a:cubicBezTo>
                  <a:cubicBezTo>
                    <a:pt x="16" y="680"/>
                    <a:pt x="88" y="732"/>
                    <a:pt x="163" y="732"/>
                  </a:cubicBezTo>
                  <a:cubicBezTo>
                    <a:pt x="215" y="732"/>
                    <a:pt x="268" y="707"/>
                    <a:pt x="298" y="652"/>
                  </a:cubicBezTo>
                  <a:cubicBezTo>
                    <a:pt x="403" y="488"/>
                    <a:pt x="358" y="339"/>
                    <a:pt x="358" y="161"/>
                  </a:cubicBezTo>
                  <a:cubicBezTo>
                    <a:pt x="351" y="53"/>
                    <a:pt x="271"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a:off x="5077500" y="2550075"/>
              <a:ext cx="9125" cy="9700"/>
            </a:xfrm>
            <a:custGeom>
              <a:avLst/>
              <a:gdLst/>
              <a:ahLst/>
              <a:cxnLst/>
              <a:rect l="l" t="t" r="r" b="b"/>
              <a:pathLst>
                <a:path w="365" h="388" extrusionOk="0">
                  <a:moveTo>
                    <a:pt x="199" y="0"/>
                  </a:moveTo>
                  <a:cubicBezTo>
                    <a:pt x="101" y="0"/>
                    <a:pt x="1" y="91"/>
                    <a:pt x="72" y="225"/>
                  </a:cubicBezTo>
                  <a:lnTo>
                    <a:pt x="132" y="330"/>
                  </a:lnTo>
                  <a:cubicBezTo>
                    <a:pt x="149" y="370"/>
                    <a:pt x="189" y="388"/>
                    <a:pt x="230" y="388"/>
                  </a:cubicBezTo>
                  <a:cubicBezTo>
                    <a:pt x="295" y="388"/>
                    <a:pt x="364" y="343"/>
                    <a:pt x="355" y="270"/>
                  </a:cubicBezTo>
                  <a:cubicBezTo>
                    <a:pt x="355" y="225"/>
                    <a:pt x="340" y="181"/>
                    <a:pt x="340" y="136"/>
                  </a:cubicBezTo>
                  <a:cubicBezTo>
                    <a:pt x="328" y="41"/>
                    <a:pt x="264" y="0"/>
                    <a:pt x="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a:off x="5118875" y="2533175"/>
              <a:ext cx="14400" cy="17575"/>
            </a:xfrm>
            <a:custGeom>
              <a:avLst/>
              <a:gdLst/>
              <a:ahLst/>
              <a:cxnLst/>
              <a:rect l="l" t="t" r="r" b="b"/>
              <a:pathLst>
                <a:path w="576" h="703" extrusionOk="0">
                  <a:moveTo>
                    <a:pt x="292" y="0"/>
                  </a:moveTo>
                  <a:cubicBezTo>
                    <a:pt x="146" y="0"/>
                    <a:pt x="0" y="118"/>
                    <a:pt x="55" y="291"/>
                  </a:cubicBezTo>
                  <a:cubicBezTo>
                    <a:pt x="85" y="351"/>
                    <a:pt x="55" y="410"/>
                    <a:pt x="40" y="470"/>
                  </a:cubicBezTo>
                  <a:cubicBezTo>
                    <a:pt x="17" y="608"/>
                    <a:pt x="119" y="702"/>
                    <a:pt x="236" y="702"/>
                  </a:cubicBezTo>
                  <a:cubicBezTo>
                    <a:pt x="270" y="702"/>
                    <a:pt x="304" y="695"/>
                    <a:pt x="338" y="678"/>
                  </a:cubicBezTo>
                  <a:cubicBezTo>
                    <a:pt x="531" y="589"/>
                    <a:pt x="576" y="351"/>
                    <a:pt x="516" y="157"/>
                  </a:cubicBezTo>
                  <a:cubicBezTo>
                    <a:pt x="476" y="47"/>
                    <a:pt x="384" y="0"/>
                    <a:pt x="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a:off x="5042250" y="2539250"/>
              <a:ext cx="11350" cy="14525"/>
            </a:xfrm>
            <a:custGeom>
              <a:avLst/>
              <a:gdLst/>
              <a:ahLst/>
              <a:cxnLst/>
              <a:rect l="l" t="t" r="r" b="b"/>
              <a:pathLst>
                <a:path w="454" h="581" extrusionOk="0">
                  <a:moveTo>
                    <a:pt x="222" y="0"/>
                  </a:moveTo>
                  <a:cubicBezTo>
                    <a:pt x="173" y="0"/>
                    <a:pt x="126" y="23"/>
                    <a:pt x="98" y="78"/>
                  </a:cubicBezTo>
                  <a:cubicBezTo>
                    <a:pt x="39" y="212"/>
                    <a:pt x="9" y="331"/>
                    <a:pt x="9" y="465"/>
                  </a:cubicBezTo>
                  <a:cubicBezTo>
                    <a:pt x="1" y="543"/>
                    <a:pt x="55" y="580"/>
                    <a:pt x="115" y="580"/>
                  </a:cubicBezTo>
                  <a:cubicBezTo>
                    <a:pt x="168" y="580"/>
                    <a:pt x="226" y="551"/>
                    <a:pt x="247" y="495"/>
                  </a:cubicBezTo>
                  <a:cubicBezTo>
                    <a:pt x="277" y="405"/>
                    <a:pt x="321" y="316"/>
                    <a:pt x="381" y="227"/>
                  </a:cubicBezTo>
                  <a:cubicBezTo>
                    <a:pt x="453" y="113"/>
                    <a:pt x="333"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4992500" y="2339775"/>
              <a:ext cx="16750" cy="12800"/>
            </a:xfrm>
            <a:custGeom>
              <a:avLst/>
              <a:gdLst/>
              <a:ahLst/>
              <a:cxnLst/>
              <a:rect l="l" t="t" r="r" b="b"/>
              <a:pathLst>
                <a:path w="670" h="512" extrusionOk="0">
                  <a:moveTo>
                    <a:pt x="275" y="1"/>
                  </a:moveTo>
                  <a:cubicBezTo>
                    <a:pt x="137" y="1"/>
                    <a:pt x="1" y="209"/>
                    <a:pt x="138" y="346"/>
                  </a:cubicBezTo>
                  <a:cubicBezTo>
                    <a:pt x="213" y="421"/>
                    <a:pt x="302" y="480"/>
                    <a:pt x="406" y="510"/>
                  </a:cubicBezTo>
                  <a:cubicBezTo>
                    <a:pt x="413" y="511"/>
                    <a:pt x="420" y="511"/>
                    <a:pt x="427" y="511"/>
                  </a:cubicBezTo>
                  <a:cubicBezTo>
                    <a:pt x="553" y="511"/>
                    <a:pt x="669" y="385"/>
                    <a:pt x="585" y="272"/>
                  </a:cubicBezTo>
                  <a:cubicBezTo>
                    <a:pt x="525" y="198"/>
                    <a:pt x="466" y="138"/>
                    <a:pt x="391" y="64"/>
                  </a:cubicBezTo>
                  <a:cubicBezTo>
                    <a:pt x="357" y="19"/>
                    <a:pt x="316"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5030675" y="2300600"/>
              <a:ext cx="9950" cy="17625"/>
            </a:xfrm>
            <a:custGeom>
              <a:avLst/>
              <a:gdLst/>
              <a:ahLst/>
              <a:cxnLst/>
              <a:rect l="l" t="t" r="r" b="b"/>
              <a:pathLst>
                <a:path w="398" h="705" extrusionOk="0">
                  <a:moveTo>
                    <a:pt x="188" y="1"/>
                  </a:moveTo>
                  <a:cubicBezTo>
                    <a:pt x="94" y="1"/>
                    <a:pt x="1" y="77"/>
                    <a:pt x="25" y="217"/>
                  </a:cubicBezTo>
                  <a:cubicBezTo>
                    <a:pt x="40" y="351"/>
                    <a:pt x="40" y="484"/>
                    <a:pt x="100" y="604"/>
                  </a:cubicBezTo>
                  <a:cubicBezTo>
                    <a:pt x="123" y="666"/>
                    <a:pt x="192" y="704"/>
                    <a:pt x="257" y="704"/>
                  </a:cubicBezTo>
                  <a:cubicBezTo>
                    <a:pt x="315" y="704"/>
                    <a:pt x="368" y="674"/>
                    <a:pt x="383" y="604"/>
                  </a:cubicBezTo>
                  <a:cubicBezTo>
                    <a:pt x="397" y="455"/>
                    <a:pt x="383" y="306"/>
                    <a:pt x="353" y="157"/>
                  </a:cubicBezTo>
                  <a:cubicBezTo>
                    <a:pt x="339" y="50"/>
                    <a:pt x="264"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a:off x="4992225" y="2313050"/>
              <a:ext cx="11550" cy="14925"/>
            </a:xfrm>
            <a:custGeom>
              <a:avLst/>
              <a:gdLst/>
              <a:ahLst/>
              <a:cxnLst/>
              <a:rect l="l" t="t" r="r" b="b"/>
              <a:pathLst>
                <a:path w="462" h="597" extrusionOk="0">
                  <a:moveTo>
                    <a:pt x="232" y="1"/>
                  </a:moveTo>
                  <a:cubicBezTo>
                    <a:pt x="118" y="1"/>
                    <a:pt x="0" y="96"/>
                    <a:pt x="45" y="240"/>
                  </a:cubicBezTo>
                  <a:cubicBezTo>
                    <a:pt x="75" y="344"/>
                    <a:pt x="105" y="433"/>
                    <a:pt x="164" y="522"/>
                  </a:cubicBezTo>
                  <a:cubicBezTo>
                    <a:pt x="198" y="573"/>
                    <a:pt x="249" y="596"/>
                    <a:pt x="299" y="596"/>
                  </a:cubicBezTo>
                  <a:cubicBezTo>
                    <a:pt x="382" y="596"/>
                    <a:pt x="462" y="535"/>
                    <a:pt x="462" y="433"/>
                  </a:cubicBezTo>
                  <a:cubicBezTo>
                    <a:pt x="462" y="329"/>
                    <a:pt x="432" y="240"/>
                    <a:pt x="402" y="135"/>
                  </a:cubicBezTo>
                  <a:cubicBezTo>
                    <a:pt x="379" y="41"/>
                    <a:pt x="306" y="1"/>
                    <a:pt x="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a:off x="4920075" y="2294350"/>
              <a:ext cx="15775" cy="13350"/>
            </a:xfrm>
            <a:custGeom>
              <a:avLst/>
              <a:gdLst/>
              <a:ahLst/>
              <a:cxnLst/>
              <a:rect l="l" t="t" r="r" b="b"/>
              <a:pathLst>
                <a:path w="631" h="534" extrusionOk="0">
                  <a:moveTo>
                    <a:pt x="198" y="1"/>
                  </a:moveTo>
                  <a:cubicBezTo>
                    <a:pt x="90" y="1"/>
                    <a:pt x="0" y="159"/>
                    <a:pt x="103" y="273"/>
                  </a:cubicBezTo>
                  <a:cubicBezTo>
                    <a:pt x="207" y="392"/>
                    <a:pt x="296" y="481"/>
                    <a:pt x="460" y="526"/>
                  </a:cubicBezTo>
                  <a:cubicBezTo>
                    <a:pt x="474" y="531"/>
                    <a:pt x="487" y="534"/>
                    <a:pt x="499" y="534"/>
                  </a:cubicBezTo>
                  <a:cubicBezTo>
                    <a:pt x="591" y="534"/>
                    <a:pt x="630" y="398"/>
                    <a:pt x="564" y="333"/>
                  </a:cubicBezTo>
                  <a:cubicBezTo>
                    <a:pt x="475" y="228"/>
                    <a:pt x="386" y="139"/>
                    <a:pt x="296" y="50"/>
                  </a:cubicBezTo>
                  <a:cubicBezTo>
                    <a:pt x="265" y="15"/>
                    <a:pt x="231"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4955375" y="2286675"/>
              <a:ext cx="12875" cy="12025"/>
            </a:xfrm>
            <a:custGeom>
              <a:avLst/>
              <a:gdLst/>
              <a:ahLst/>
              <a:cxnLst/>
              <a:rect l="l" t="t" r="r" b="b"/>
              <a:pathLst>
                <a:path w="515" h="481" extrusionOk="0">
                  <a:moveTo>
                    <a:pt x="224" y="1"/>
                  </a:moveTo>
                  <a:cubicBezTo>
                    <a:pt x="114" y="1"/>
                    <a:pt x="0" y="87"/>
                    <a:pt x="45" y="223"/>
                  </a:cubicBezTo>
                  <a:cubicBezTo>
                    <a:pt x="90" y="357"/>
                    <a:pt x="165" y="446"/>
                    <a:pt x="298" y="476"/>
                  </a:cubicBezTo>
                  <a:cubicBezTo>
                    <a:pt x="310" y="479"/>
                    <a:pt x="321" y="480"/>
                    <a:pt x="332" y="480"/>
                  </a:cubicBezTo>
                  <a:cubicBezTo>
                    <a:pt x="436" y="480"/>
                    <a:pt x="515" y="362"/>
                    <a:pt x="447" y="267"/>
                  </a:cubicBezTo>
                  <a:cubicBezTo>
                    <a:pt x="418" y="223"/>
                    <a:pt x="388" y="178"/>
                    <a:pt x="388" y="119"/>
                  </a:cubicBezTo>
                  <a:cubicBezTo>
                    <a:pt x="364" y="37"/>
                    <a:pt x="295"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4964625" y="2323275"/>
              <a:ext cx="12900" cy="15375"/>
            </a:xfrm>
            <a:custGeom>
              <a:avLst/>
              <a:gdLst/>
              <a:ahLst/>
              <a:cxnLst/>
              <a:rect l="l" t="t" r="r" b="b"/>
              <a:pathLst>
                <a:path w="516" h="615" extrusionOk="0">
                  <a:moveTo>
                    <a:pt x="239" y="1"/>
                  </a:moveTo>
                  <a:cubicBezTo>
                    <a:pt x="126" y="1"/>
                    <a:pt x="0" y="132"/>
                    <a:pt x="62" y="277"/>
                  </a:cubicBezTo>
                  <a:cubicBezTo>
                    <a:pt x="122" y="381"/>
                    <a:pt x="182" y="485"/>
                    <a:pt x="286" y="575"/>
                  </a:cubicBezTo>
                  <a:cubicBezTo>
                    <a:pt x="314" y="603"/>
                    <a:pt x="344" y="615"/>
                    <a:pt x="373" y="615"/>
                  </a:cubicBezTo>
                  <a:cubicBezTo>
                    <a:pt x="450" y="615"/>
                    <a:pt x="516" y="528"/>
                    <a:pt x="494" y="441"/>
                  </a:cubicBezTo>
                  <a:cubicBezTo>
                    <a:pt x="479" y="307"/>
                    <a:pt x="420" y="203"/>
                    <a:pt x="360" y="84"/>
                  </a:cubicBezTo>
                  <a:cubicBezTo>
                    <a:pt x="333" y="25"/>
                    <a:pt x="287"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5009575" y="2268800"/>
              <a:ext cx="12600" cy="11725"/>
            </a:xfrm>
            <a:custGeom>
              <a:avLst/>
              <a:gdLst/>
              <a:ahLst/>
              <a:cxnLst/>
              <a:rect l="l" t="t" r="r" b="b"/>
              <a:pathLst>
                <a:path w="504" h="469" extrusionOk="0">
                  <a:moveTo>
                    <a:pt x="243" y="0"/>
                  </a:moveTo>
                  <a:cubicBezTo>
                    <a:pt x="126" y="0"/>
                    <a:pt x="1" y="103"/>
                    <a:pt x="80" y="253"/>
                  </a:cubicBezTo>
                  <a:cubicBezTo>
                    <a:pt x="140" y="357"/>
                    <a:pt x="214" y="417"/>
                    <a:pt x="319" y="461"/>
                  </a:cubicBezTo>
                  <a:cubicBezTo>
                    <a:pt x="333" y="466"/>
                    <a:pt x="347" y="469"/>
                    <a:pt x="359" y="469"/>
                  </a:cubicBezTo>
                  <a:cubicBezTo>
                    <a:pt x="464" y="469"/>
                    <a:pt x="504" y="318"/>
                    <a:pt x="438" y="238"/>
                  </a:cubicBezTo>
                  <a:cubicBezTo>
                    <a:pt x="423" y="223"/>
                    <a:pt x="423" y="194"/>
                    <a:pt x="408" y="164"/>
                  </a:cubicBezTo>
                  <a:cubicBezTo>
                    <a:pt x="402" y="49"/>
                    <a:pt x="324" y="0"/>
                    <a:pt x="2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5057550" y="2287500"/>
              <a:ext cx="9500" cy="10375"/>
            </a:xfrm>
            <a:custGeom>
              <a:avLst/>
              <a:gdLst/>
              <a:ahLst/>
              <a:cxnLst/>
              <a:rect l="l" t="t" r="r" b="b"/>
              <a:pathLst>
                <a:path w="380" h="415" extrusionOk="0">
                  <a:moveTo>
                    <a:pt x="203" y="1"/>
                  </a:moveTo>
                  <a:cubicBezTo>
                    <a:pt x="104" y="1"/>
                    <a:pt x="0" y="86"/>
                    <a:pt x="37" y="205"/>
                  </a:cubicBezTo>
                  <a:cubicBezTo>
                    <a:pt x="52" y="294"/>
                    <a:pt x="82" y="324"/>
                    <a:pt x="141" y="383"/>
                  </a:cubicBezTo>
                  <a:cubicBezTo>
                    <a:pt x="167" y="404"/>
                    <a:pt x="199" y="414"/>
                    <a:pt x="230" y="414"/>
                  </a:cubicBezTo>
                  <a:cubicBezTo>
                    <a:pt x="287" y="414"/>
                    <a:pt x="340" y="381"/>
                    <a:pt x="349" y="324"/>
                  </a:cubicBezTo>
                  <a:cubicBezTo>
                    <a:pt x="379" y="234"/>
                    <a:pt x="364" y="190"/>
                    <a:pt x="349" y="115"/>
                  </a:cubicBezTo>
                  <a:cubicBezTo>
                    <a:pt x="326" y="35"/>
                    <a:pt x="266"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5087125" y="2242900"/>
              <a:ext cx="8800" cy="13750"/>
            </a:xfrm>
            <a:custGeom>
              <a:avLst/>
              <a:gdLst/>
              <a:ahLst/>
              <a:cxnLst/>
              <a:rect l="l" t="t" r="r" b="b"/>
              <a:pathLst>
                <a:path w="352" h="550" extrusionOk="0">
                  <a:moveTo>
                    <a:pt x="167" y="0"/>
                  </a:moveTo>
                  <a:cubicBezTo>
                    <a:pt x="106" y="0"/>
                    <a:pt x="48" y="34"/>
                    <a:pt x="30" y="113"/>
                  </a:cubicBezTo>
                  <a:cubicBezTo>
                    <a:pt x="0" y="247"/>
                    <a:pt x="15" y="366"/>
                    <a:pt x="89" y="485"/>
                  </a:cubicBezTo>
                  <a:cubicBezTo>
                    <a:pt x="112" y="530"/>
                    <a:pt x="153" y="549"/>
                    <a:pt x="195" y="549"/>
                  </a:cubicBezTo>
                  <a:cubicBezTo>
                    <a:pt x="265" y="549"/>
                    <a:pt x="337" y="495"/>
                    <a:pt x="327" y="411"/>
                  </a:cubicBezTo>
                  <a:cubicBezTo>
                    <a:pt x="327" y="336"/>
                    <a:pt x="327" y="262"/>
                    <a:pt x="342" y="188"/>
                  </a:cubicBezTo>
                  <a:cubicBezTo>
                    <a:pt x="351" y="73"/>
                    <a:pt x="255"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4766225" y="2148625"/>
              <a:ext cx="18625" cy="16050"/>
            </a:xfrm>
            <a:custGeom>
              <a:avLst/>
              <a:gdLst/>
              <a:ahLst/>
              <a:cxnLst/>
              <a:rect l="l" t="t" r="r" b="b"/>
              <a:pathLst>
                <a:path w="745" h="642" extrusionOk="0">
                  <a:moveTo>
                    <a:pt x="555" y="1"/>
                  </a:moveTo>
                  <a:cubicBezTo>
                    <a:pt x="527" y="1"/>
                    <a:pt x="498" y="9"/>
                    <a:pt x="467" y="29"/>
                  </a:cubicBezTo>
                  <a:cubicBezTo>
                    <a:pt x="318" y="118"/>
                    <a:pt x="229" y="222"/>
                    <a:pt x="109" y="342"/>
                  </a:cubicBezTo>
                  <a:cubicBezTo>
                    <a:pt x="1" y="462"/>
                    <a:pt x="108" y="642"/>
                    <a:pt x="231" y="642"/>
                  </a:cubicBezTo>
                  <a:cubicBezTo>
                    <a:pt x="260" y="642"/>
                    <a:pt x="290" y="632"/>
                    <a:pt x="318" y="610"/>
                  </a:cubicBezTo>
                  <a:cubicBezTo>
                    <a:pt x="452" y="505"/>
                    <a:pt x="571" y="401"/>
                    <a:pt x="660" y="267"/>
                  </a:cubicBezTo>
                  <a:cubicBezTo>
                    <a:pt x="745" y="158"/>
                    <a:pt x="672" y="1"/>
                    <a:pt x="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4794500" y="2149175"/>
              <a:ext cx="10300" cy="9175"/>
            </a:xfrm>
            <a:custGeom>
              <a:avLst/>
              <a:gdLst/>
              <a:ahLst/>
              <a:cxnLst/>
              <a:rect l="l" t="t" r="r" b="b"/>
              <a:pathLst>
                <a:path w="412" h="367" extrusionOk="0">
                  <a:moveTo>
                    <a:pt x="296" y="0"/>
                  </a:moveTo>
                  <a:cubicBezTo>
                    <a:pt x="277" y="0"/>
                    <a:pt x="259" y="7"/>
                    <a:pt x="244" y="22"/>
                  </a:cubicBezTo>
                  <a:cubicBezTo>
                    <a:pt x="184" y="81"/>
                    <a:pt x="125" y="141"/>
                    <a:pt x="65" y="200"/>
                  </a:cubicBezTo>
                  <a:cubicBezTo>
                    <a:pt x="1" y="276"/>
                    <a:pt x="76" y="366"/>
                    <a:pt x="150" y="366"/>
                  </a:cubicBezTo>
                  <a:cubicBezTo>
                    <a:pt x="179" y="366"/>
                    <a:pt x="208" y="353"/>
                    <a:pt x="229" y="320"/>
                  </a:cubicBezTo>
                  <a:cubicBezTo>
                    <a:pt x="288" y="245"/>
                    <a:pt x="333" y="186"/>
                    <a:pt x="378" y="126"/>
                  </a:cubicBezTo>
                  <a:cubicBezTo>
                    <a:pt x="411" y="59"/>
                    <a:pt x="352" y="0"/>
                    <a:pt x="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4829075" y="2192175"/>
              <a:ext cx="14900" cy="32400"/>
            </a:xfrm>
            <a:custGeom>
              <a:avLst/>
              <a:gdLst/>
              <a:ahLst/>
              <a:cxnLst/>
              <a:rect l="l" t="t" r="r" b="b"/>
              <a:pathLst>
                <a:path w="596" h="1296" extrusionOk="0">
                  <a:moveTo>
                    <a:pt x="213" y="0"/>
                  </a:moveTo>
                  <a:cubicBezTo>
                    <a:pt x="107" y="0"/>
                    <a:pt x="0" y="86"/>
                    <a:pt x="37" y="222"/>
                  </a:cubicBezTo>
                  <a:cubicBezTo>
                    <a:pt x="126" y="549"/>
                    <a:pt x="156" y="877"/>
                    <a:pt x="275" y="1190"/>
                  </a:cubicBezTo>
                  <a:cubicBezTo>
                    <a:pt x="307" y="1261"/>
                    <a:pt x="374" y="1296"/>
                    <a:pt x="438" y="1296"/>
                  </a:cubicBezTo>
                  <a:cubicBezTo>
                    <a:pt x="519" y="1296"/>
                    <a:pt x="596" y="1239"/>
                    <a:pt x="587" y="1130"/>
                  </a:cubicBezTo>
                  <a:cubicBezTo>
                    <a:pt x="587" y="788"/>
                    <a:pt x="498" y="445"/>
                    <a:pt x="379" y="118"/>
                  </a:cubicBezTo>
                  <a:cubicBezTo>
                    <a:pt x="350" y="36"/>
                    <a:pt x="282" y="0"/>
                    <a:pt x="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a:off x="4844400" y="2235925"/>
              <a:ext cx="13850" cy="15375"/>
            </a:xfrm>
            <a:custGeom>
              <a:avLst/>
              <a:gdLst/>
              <a:ahLst/>
              <a:cxnLst/>
              <a:rect l="l" t="t" r="r" b="b"/>
              <a:pathLst>
                <a:path w="554" h="615" extrusionOk="0">
                  <a:moveTo>
                    <a:pt x="205" y="0"/>
                  </a:moveTo>
                  <a:cubicBezTo>
                    <a:pt x="105" y="0"/>
                    <a:pt x="1" y="92"/>
                    <a:pt x="19" y="228"/>
                  </a:cubicBezTo>
                  <a:cubicBezTo>
                    <a:pt x="49" y="377"/>
                    <a:pt x="108" y="496"/>
                    <a:pt x="242" y="586"/>
                  </a:cubicBezTo>
                  <a:cubicBezTo>
                    <a:pt x="270" y="605"/>
                    <a:pt x="306" y="615"/>
                    <a:pt x="342" y="615"/>
                  </a:cubicBezTo>
                  <a:cubicBezTo>
                    <a:pt x="445" y="615"/>
                    <a:pt x="554" y="542"/>
                    <a:pt x="510" y="422"/>
                  </a:cubicBezTo>
                  <a:cubicBezTo>
                    <a:pt x="465" y="318"/>
                    <a:pt x="391" y="228"/>
                    <a:pt x="361" y="124"/>
                  </a:cubicBezTo>
                  <a:cubicBezTo>
                    <a:pt x="332" y="37"/>
                    <a:pt x="270" y="0"/>
                    <a:pt x="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a:off x="4943450" y="2477850"/>
              <a:ext cx="41475" cy="81775"/>
            </a:xfrm>
            <a:custGeom>
              <a:avLst/>
              <a:gdLst/>
              <a:ahLst/>
              <a:cxnLst/>
              <a:rect l="l" t="t" r="r" b="b"/>
              <a:pathLst>
                <a:path w="1659" h="3271" extrusionOk="0">
                  <a:moveTo>
                    <a:pt x="1444" y="0"/>
                  </a:moveTo>
                  <a:cubicBezTo>
                    <a:pt x="1434" y="0"/>
                    <a:pt x="1425" y="1"/>
                    <a:pt x="1416" y="3"/>
                  </a:cubicBezTo>
                  <a:cubicBezTo>
                    <a:pt x="939" y="108"/>
                    <a:pt x="671" y="792"/>
                    <a:pt x="508" y="1179"/>
                  </a:cubicBezTo>
                  <a:cubicBezTo>
                    <a:pt x="225" y="1804"/>
                    <a:pt x="76" y="2459"/>
                    <a:pt x="16" y="3144"/>
                  </a:cubicBezTo>
                  <a:cubicBezTo>
                    <a:pt x="1" y="3230"/>
                    <a:pt x="63" y="3271"/>
                    <a:pt x="134" y="3271"/>
                  </a:cubicBezTo>
                  <a:cubicBezTo>
                    <a:pt x="199" y="3271"/>
                    <a:pt x="271" y="3237"/>
                    <a:pt x="299" y="3174"/>
                  </a:cubicBezTo>
                  <a:cubicBezTo>
                    <a:pt x="478" y="2668"/>
                    <a:pt x="612" y="2162"/>
                    <a:pt x="775" y="1656"/>
                  </a:cubicBezTo>
                  <a:cubicBezTo>
                    <a:pt x="895" y="1269"/>
                    <a:pt x="1133" y="465"/>
                    <a:pt x="1520" y="242"/>
                  </a:cubicBezTo>
                  <a:cubicBezTo>
                    <a:pt x="1658" y="172"/>
                    <a:pt x="1565" y="0"/>
                    <a:pt x="1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a:off x="4941975" y="2564125"/>
              <a:ext cx="9700" cy="26050"/>
            </a:xfrm>
            <a:custGeom>
              <a:avLst/>
              <a:gdLst/>
              <a:ahLst/>
              <a:cxnLst/>
              <a:rect l="l" t="t" r="r" b="b"/>
              <a:pathLst>
                <a:path w="388" h="1042" extrusionOk="0">
                  <a:moveTo>
                    <a:pt x="227" y="0"/>
                  </a:moveTo>
                  <a:cubicBezTo>
                    <a:pt x="142" y="0"/>
                    <a:pt x="53" y="56"/>
                    <a:pt x="46" y="169"/>
                  </a:cubicBezTo>
                  <a:cubicBezTo>
                    <a:pt x="46" y="452"/>
                    <a:pt x="1" y="720"/>
                    <a:pt x="135" y="988"/>
                  </a:cubicBezTo>
                  <a:cubicBezTo>
                    <a:pt x="156" y="1026"/>
                    <a:pt x="193" y="1042"/>
                    <a:pt x="231" y="1042"/>
                  </a:cubicBezTo>
                  <a:cubicBezTo>
                    <a:pt x="300" y="1042"/>
                    <a:pt x="373" y="990"/>
                    <a:pt x="373" y="914"/>
                  </a:cubicBezTo>
                  <a:cubicBezTo>
                    <a:pt x="358" y="661"/>
                    <a:pt x="388" y="408"/>
                    <a:pt x="388" y="155"/>
                  </a:cubicBezTo>
                  <a:cubicBezTo>
                    <a:pt x="388" y="52"/>
                    <a:pt x="309" y="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5230575" y="2554750"/>
              <a:ext cx="23550" cy="19375"/>
            </a:xfrm>
            <a:custGeom>
              <a:avLst/>
              <a:gdLst/>
              <a:ahLst/>
              <a:cxnLst/>
              <a:rect l="l" t="t" r="r" b="b"/>
              <a:pathLst>
                <a:path w="942" h="775" extrusionOk="0">
                  <a:moveTo>
                    <a:pt x="731" y="1"/>
                  </a:moveTo>
                  <a:cubicBezTo>
                    <a:pt x="705" y="1"/>
                    <a:pt x="676" y="8"/>
                    <a:pt x="648" y="23"/>
                  </a:cubicBezTo>
                  <a:cubicBezTo>
                    <a:pt x="439" y="128"/>
                    <a:pt x="261" y="276"/>
                    <a:pt x="97" y="455"/>
                  </a:cubicBezTo>
                  <a:cubicBezTo>
                    <a:pt x="0" y="576"/>
                    <a:pt x="99" y="774"/>
                    <a:pt x="235" y="774"/>
                  </a:cubicBezTo>
                  <a:cubicBezTo>
                    <a:pt x="267" y="774"/>
                    <a:pt x="301" y="763"/>
                    <a:pt x="335" y="738"/>
                  </a:cubicBezTo>
                  <a:cubicBezTo>
                    <a:pt x="529" y="604"/>
                    <a:pt x="707" y="455"/>
                    <a:pt x="856" y="276"/>
                  </a:cubicBezTo>
                  <a:cubicBezTo>
                    <a:pt x="942" y="154"/>
                    <a:pt x="856" y="1"/>
                    <a:pt x="7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5250100" y="2562175"/>
              <a:ext cx="18900" cy="16075"/>
            </a:xfrm>
            <a:custGeom>
              <a:avLst/>
              <a:gdLst/>
              <a:ahLst/>
              <a:cxnLst/>
              <a:rect l="l" t="t" r="r" b="b"/>
              <a:pathLst>
                <a:path w="756" h="643" extrusionOk="0">
                  <a:moveTo>
                    <a:pt x="513" y="0"/>
                  </a:moveTo>
                  <a:cubicBezTo>
                    <a:pt x="485" y="0"/>
                    <a:pt x="457" y="7"/>
                    <a:pt x="432" y="24"/>
                  </a:cubicBezTo>
                  <a:cubicBezTo>
                    <a:pt x="283" y="113"/>
                    <a:pt x="194" y="233"/>
                    <a:pt x="90" y="366"/>
                  </a:cubicBezTo>
                  <a:cubicBezTo>
                    <a:pt x="1" y="500"/>
                    <a:pt x="146" y="643"/>
                    <a:pt x="280" y="643"/>
                  </a:cubicBezTo>
                  <a:cubicBezTo>
                    <a:pt x="325" y="643"/>
                    <a:pt x="369" y="627"/>
                    <a:pt x="403" y="590"/>
                  </a:cubicBezTo>
                  <a:cubicBezTo>
                    <a:pt x="507" y="471"/>
                    <a:pt x="596" y="366"/>
                    <a:pt x="670" y="247"/>
                  </a:cubicBezTo>
                  <a:cubicBezTo>
                    <a:pt x="755" y="139"/>
                    <a:pt x="633"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3"/>
          <p:cNvGrpSpPr/>
          <p:nvPr/>
        </p:nvGrpSpPr>
        <p:grpSpPr>
          <a:xfrm>
            <a:off x="7903842" y="4030007"/>
            <a:ext cx="733300" cy="773275"/>
            <a:chOff x="3045450" y="3675050"/>
            <a:chExt cx="733300" cy="773275"/>
          </a:xfrm>
        </p:grpSpPr>
        <p:sp>
          <p:nvSpPr>
            <p:cNvPr id="343" name="Google Shape;343;p13"/>
            <p:cNvSpPr/>
            <p:nvPr/>
          </p:nvSpPr>
          <p:spPr>
            <a:xfrm>
              <a:off x="3697225" y="3972000"/>
              <a:ext cx="81525" cy="20250"/>
            </a:xfrm>
            <a:custGeom>
              <a:avLst/>
              <a:gdLst/>
              <a:ahLst/>
              <a:cxnLst/>
              <a:rect l="l" t="t" r="r" b="b"/>
              <a:pathLst>
                <a:path w="3261" h="810" extrusionOk="0">
                  <a:moveTo>
                    <a:pt x="2263" y="0"/>
                  </a:moveTo>
                  <a:cubicBezTo>
                    <a:pt x="2010" y="15"/>
                    <a:pt x="1742" y="75"/>
                    <a:pt x="1489" y="105"/>
                  </a:cubicBezTo>
                  <a:cubicBezTo>
                    <a:pt x="1207" y="134"/>
                    <a:pt x="954" y="194"/>
                    <a:pt x="686" y="253"/>
                  </a:cubicBezTo>
                  <a:cubicBezTo>
                    <a:pt x="537" y="283"/>
                    <a:pt x="433" y="313"/>
                    <a:pt x="299" y="387"/>
                  </a:cubicBezTo>
                  <a:cubicBezTo>
                    <a:pt x="254" y="417"/>
                    <a:pt x="209" y="432"/>
                    <a:pt x="165" y="462"/>
                  </a:cubicBezTo>
                  <a:cubicBezTo>
                    <a:pt x="120" y="506"/>
                    <a:pt x="105" y="551"/>
                    <a:pt x="31" y="581"/>
                  </a:cubicBezTo>
                  <a:cubicBezTo>
                    <a:pt x="1" y="596"/>
                    <a:pt x="16" y="640"/>
                    <a:pt x="46" y="655"/>
                  </a:cubicBezTo>
                  <a:cubicBezTo>
                    <a:pt x="120" y="670"/>
                    <a:pt x="135" y="700"/>
                    <a:pt x="194" y="730"/>
                  </a:cubicBezTo>
                  <a:cubicBezTo>
                    <a:pt x="239" y="759"/>
                    <a:pt x="299" y="759"/>
                    <a:pt x="343" y="774"/>
                  </a:cubicBezTo>
                  <a:cubicBezTo>
                    <a:pt x="452" y="796"/>
                    <a:pt x="537" y="810"/>
                    <a:pt x="639" y="810"/>
                  </a:cubicBezTo>
                  <a:cubicBezTo>
                    <a:pt x="677" y="810"/>
                    <a:pt x="716" y="808"/>
                    <a:pt x="760" y="804"/>
                  </a:cubicBezTo>
                  <a:cubicBezTo>
                    <a:pt x="1013" y="804"/>
                    <a:pt x="1281" y="789"/>
                    <a:pt x="1534" y="745"/>
                  </a:cubicBezTo>
                  <a:cubicBezTo>
                    <a:pt x="2070" y="685"/>
                    <a:pt x="2621" y="626"/>
                    <a:pt x="3127" y="387"/>
                  </a:cubicBezTo>
                  <a:cubicBezTo>
                    <a:pt x="3261" y="328"/>
                    <a:pt x="3231" y="90"/>
                    <a:pt x="3082" y="60"/>
                  </a:cubicBezTo>
                  <a:cubicBezTo>
                    <a:pt x="2948" y="30"/>
                    <a:pt x="2814" y="30"/>
                    <a:pt x="2680" y="30"/>
                  </a:cubicBezTo>
                  <a:cubicBezTo>
                    <a:pt x="2546" y="15"/>
                    <a:pt x="2397" y="0"/>
                    <a:pt x="2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a:off x="3113750" y="3815700"/>
              <a:ext cx="497550" cy="632625"/>
            </a:xfrm>
            <a:custGeom>
              <a:avLst/>
              <a:gdLst/>
              <a:ahLst/>
              <a:cxnLst/>
              <a:rect l="l" t="t" r="r" b="b"/>
              <a:pathLst>
                <a:path w="19902" h="25305" extrusionOk="0">
                  <a:moveTo>
                    <a:pt x="12265" y="6230"/>
                  </a:moveTo>
                  <a:cubicBezTo>
                    <a:pt x="12759" y="6230"/>
                    <a:pt x="12896" y="6917"/>
                    <a:pt x="12831" y="7369"/>
                  </a:cubicBezTo>
                  <a:cubicBezTo>
                    <a:pt x="12682" y="8396"/>
                    <a:pt x="11908" y="9244"/>
                    <a:pt x="10926" y="9765"/>
                  </a:cubicBezTo>
                  <a:cubicBezTo>
                    <a:pt x="10896" y="9066"/>
                    <a:pt x="10941" y="8366"/>
                    <a:pt x="11104" y="7696"/>
                  </a:cubicBezTo>
                  <a:cubicBezTo>
                    <a:pt x="11238" y="7190"/>
                    <a:pt x="11462" y="6476"/>
                    <a:pt x="12012" y="6282"/>
                  </a:cubicBezTo>
                  <a:cubicBezTo>
                    <a:pt x="12105" y="6247"/>
                    <a:pt x="12190" y="6230"/>
                    <a:pt x="12265" y="6230"/>
                  </a:cubicBezTo>
                  <a:close/>
                  <a:moveTo>
                    <a:pt x="6647" y="7066"/>
                  </a:moveTo>
                  <a:cubicBezTo>
                    <a:pt x="6777" y="7066"/>
                    <a:pt x="6932" y="7138"/>
                    <a:pt x="7115" y="7309"/>
                  </a:cubicBezTo>
                  <a:cubicBezTo>
                    <a:pt x="7532" y="7696"/>
                    <a:pt x="7651" y="8336"/>
                    <a:pt x="7800" y="8872"/>
                  </a:cubicBezTo>
                  <a:cubicBezTo>
                    <a:pt x="7934" y="9334"/>
                    <a:pt x="8038" y="9795"/>
                    <a:pt x="8157" y="10271"/>
                  </a:cubicBezTo>
                  <a:cubicBezTo>
                    <a:pt x="7830" y="10212"/>
                    <a:pt x="7517" y="10122"/>
                    <a:pt x="7249" y="9974"/>
                  </a:cubicBezTo>
                  <a:cubicBezTo>
                    <a:pt x="6758" y="9706"/>
                    <a:pt x="6371" y="9259"/>
                    <a:pt x="6178" y="8738"/>
                  </a:cubicBezTo>
                  <a:cubicBezTo>
                    <a:pt x="6010" y="8283"/>
                    <a:pt x="6112" y="7066"/>
                    <a:pt x="6647" y="7066"/>
                  </a:cubicBezTo>
                  <a:close/>
                  <a:moveTo>
                    <a:pt x="10682" y="860"/>
                  </a:moveTo>
                  <a:cubicBezTo>
                    <a:pt x="11426" y="860"/>
                    <a:pt x="12169" y="928"/>
                    <a:pt x="12891" y="1058"/>
                  </a:cubicBezTo>
                  <a:cubicBezTo>
                    <a:pt x="14528" y="1340"/>
                    <a:pt x="16344" y="1861"/>
                    <a:pt x="17579" y="3007"/>
                  </a:cubicBezTo>
                  <a:cubicBezTo>
                    <a:pt x="19172" y="4481"/>
                    <a:pt x="18800" y="6565"/>
                    <a:pt x="18294" y="8440"/>
                  </a:cubicBezTo>
                  <a:cubicBezTo>
                    <a:pt x="18011" y="9512"/>
                    <a:pt x="17639" y="10554"/>
                    <a:pt x="16954" y="11432"/>
                  </a:cubicBezTo>
                  <a:cubicBezTo>
                    <a:pt x="16329" y="12251"/>
                    <a:pt x="15540" y="12921"/>
                    <a:pt x="14915" y="13725"/>
                  </a:cubicBezTo>
                  <a:cubicBezTo>
                    <a:pt x="13799" y="15168"/>
                    <a:pt x="13293" y="17312"/>
                    <a:pt x="14052" y="19024"/>
                  </a:cubicBezTo>
                  <a:cubicBezTo>
                    <a:pt x="13650" y="19158"/>
                    <a:pt x="13233" y="19247"/>
                    <a:pt x="12831" y="19336"/>
                  </a:cubicBezTo>
                  <a:cubicBezTo>
                    <a:pt x="12042" y="16791"/>
                    <a:pt x="11447" y="14201"/>
                    <a:pt x="11090" y="11566"/>
                  </a:cubicBezTo>
                  <a:cubicBezTo>
                    <a:pt x="11045" y="11150"/>
                    <a:pt x="10985" y="10733"/>
                    <a:pt x="10956" y="10316"/>
                  </a:cubicBezTo>
                  <a:cubicBezTo>
                    <a:pt x="11804" y="9899"/>
                    <a:pt x="12548" y="9289"/>
                    <a:pt x="12980" y="8560"/>
                  </a:cubicBezTo>
                  <a:cubicBezTo>
                    <a:pt x="13456" y="7771"/>
                    <a:pt x="13769" y="6282"/>
                    <a:pt x="12727" y="5761"/>
                  </a:cubicBezTo>
                  <a:cubicBezTo>
                    <a:pt x="12536" y="5666"/>
                    <a:pt x="12356" y="5623"/>
                    <a:pt x="12186" y="5623"/>
                  </a:cubicBezTo>
                  <a:cubicBezTo>
                    <a:pt x="11245" y="5623"/>
                    <a:pt x="10641" y="6931"/>
                    <a:pt x="10464" y="7726"/>
                  </a:cubicBezTo>
                  <a:cubicBezTo>
                    <a:pt x="10286" y="8485"/>
                    <a:pt x="10241" y="9259"/>
                    <a:pt x="10271" y="10048"/>
                  </a:cubicBezTo>
                  <a:cubicBezTo>
                    <a:pt x="9773" y="10228"/>
                    <a:pt x="9237" y="10318"/>
                    <a:pt x="8722" y="10318"/>
                  </a:cubicBezTo>
                  <a:cubicBezTo>
                    <a:pt x="8683" y="10318"/>
                    <a:pt x="8643" y="10317"/>
                    <a:pt x="8604" y="10316"/>
                  </a:cubicBezTo>
                  <a:cubicBezTo>
                    <a:pt x="8500" y="9855"/>
                    <a:pt x="8395" y="9408"/>
                    <a:pt x="8276" y="8961"/>
                  </a:cubicBezTo>
                  <a:cubicBezTo>
                    <a:pt x="8077" y="8272"/>
                    <a:pt x="7689" y="6636"/>
                    <a:pt x="6733" y="6636"/>
                  </a:cubicBezTo>
                  <a:cubicBezTo>
                    <a:pt x="6616" y="6636"/>
                    <a:pt x="6491" y="6660"/>
                    <a:pt x="6356" y="6714"/>
                  </a:cubicBezTo>
                  <a:cubicBezTo>
                    <a:pt x="5165" y="7175"/>
                    <a:pt x="5612" y="8947"/>
                    <a:pt x="6192" y="9691"/>
                  </a:cubicBezTo>
                  <a:cubicBezTo>
                    <a:pt x="6743" y="10375"/>
                    <a:pt x="7487" y="10718"/>
                    <a:pt x="8291" y="10822"/>
                  </a:cubicBezTo>
                  <a:lnTo>
                    <a:pt x="8306" y="10822"/>
                  </a:lnTo>
                  <a:cubicBezTo>
                    <a:pt x="8961" y="13695"/>
                    <a:pt x="9229" y="16597"/>
                    <a:pt x="9378" y="19530"/>
                  </a:cubicBezTo>
                  <a:cubicBezTo>
                    <a:pt x="8916" y="19485"/>
                    <a:pt x="8440" y="19411"/>
                    <a:pt x="7964" y="19381"/>
                  </a:cubicBezTo>
                  <a:lnTo>
                    <a:pt x="7934" y="19381"/>
                  </a:lnTo>
                  <a:cubicBezTo>
                    <a:pt x="7815" y="18086"/>
                    <a:pt x="6981" y="16940"/>
                    <a:pt x="6148" y="15987"/>
                  </a:cubicBezTo>
                  <a:cubicBezTo>
                    <a:pt x="5180" y="14871"/>
                    <a:pt x="4034" y="13903"/>
                    <a:pt x="3096" y="12727"/>
                  </a:cubicBezTo>
                  <a:cubicBezTo>
                    <a:pt x="2114" y="11477"/>
                    <a:pt x="1578" y="10048"/>
                    <a:pt x="1638" y="8455"/>
                  </a:cubicBezTo>
                  <a:cubicBezTo>
                    <a:pt x="1712" y="6833"/>
                    <a:pt x="2352" y="5255"/>
                    <a:pt x="3349" y="4005"/>
                  </a:cubicBezTo>
                  <a:cubicBezTo>
                    <a:pt x="5133" y="1799"/>
                    <a:pt x="7914" y="860"/>
                    <a:pt x="10682" y="860"/>
                  </a:cubicBezTo>
                  <a:close/>
                  <a:moveTo>
                    <a:pt x="10316" y="10584"/>
                  </a:moveTo>
                  <a:cubicBezTo>
                    <a:pt x="10390" y="11551"/>
                    <a:pt x="10569" y="12534"/>
                    <a:pt x="10747" y="13472"/>
                  </a:cubicBezTo>
                  <a:cubicBezTo>
                    <a:pt x="11104" y="15481"/>
                    <a:pt x="11611" y="17476"/>
                    <a:pt x="12221" y="19440"/>
                  </a:cubicBezTo>
                  <a:cubicBezTo>
                    <a:pt x="11983" y="19470"/>
                    <a:pt x="11730" y="19500"/>
                    <a:pt x="11491" y="19530"/>
                  </a:cubicBezTo>
                  <a:cubicBezTo>
                    <a:pt x="11117" y="19559"/>
                    <a:pt x="10742" y="19575"/>
                    <a:pt x="10367" y="19575"/>
                  </a:cubicBezTo>
                  <a:cubicBezTo>
                    <a:pt x="10161" y="19575"/>
                    <a:pt x="9956" y="19570"/>
                    <a:pt x="9750" y="19559"/>
                  </a:cubicBezTo>
                  <a:cubicBezTo>
                    <a:pt x="9705" y="19559"/>
                    <a:pt x="9646" y="19559"/>
                    <a:pt x="9586" y="19545"/>
                  </a:cubicBezTo>
                  <a:cubicBezTo>
                    <a:pt x="9720" y="16642"/>
                    <a:pt x="9363" y="13695"/>
                    <a:pt x="8723" y="10837"/>
                  </a:cubicBezTo>
                  <a:lnTo>
                    <a:pt x="8723" y="10837"/>
                  </a:lnTo>
                  <a:cubicBezTo>
                    <a:pt x="8761" y="10838"/>
                    <a:pt x="8800" y="10839"/>
                    <a:pt x="8838" y="10839"/>
                  </a:cubicBezTo>
                  <a:cubicBezTo>
                    <a:pt x="9336" y="10839"/>
                    <a:pt x="9832" y="10750"/>
                    <a:pt x="10316" y="10584"/>
                  </a:cubicBezTo>
                  <a:close/>
                  <a:moveTo>
                    <a:pt x="14870" y="19470"/>
                  </a:moveTo>
                  <a:cubicBezTo>
                    <a:pt x="15034" y="19813"/>
                    <a:pt x="15198" y="20170"/>
                    <a:pt x="15332" y="20527"/>
                  </a:cubicBezTo>
                  <a:cubicBezTo>
                    <a:pt x="15213" y="20527"/>
                    <a:pt x="15094" y="20572"/>
                    <a:pt x="15019" y="20676"/>
                  </a:cubicBezTo>
                  <a:cubicBezTo>
                    <a:pt x="14722" y="21167"/>
                    <a:pt x="14349" y="21495"/>
                    <a:pt x="13814" y="21703"/>
                  </a:cubicBezTo>
                  <a:cubicBezTo>
                    <a:pt x="13278" y="21896"/>
                    <a:pt x="12697" y="21971"/>
                    <a:pt x="12132" y="21971"/>
                  </a:cubicBezTo>
                  <a:cubicBezTo>
                    <a:pt x="12103" y="21971"/>
                    <a:pt x="12073" y="21971"/>
                    <a:pt x="12044" y="21971"/>
                  </a:cubicBezTo>
                  <a:cubicBezTo>
                    <a:pt x="10632" y="21971"/>
                    <a:pt x="9277" y="21618"/>
                    <a:pt x="7979" y="21108"/>
                  </a:cubicBezTo>
                  <a:cubicBezTo>
                    <a:pt x="7964" y="21093"/>
                    <a:pt x="7964" y="21093"/>
                    <a:pt x="7949" y="21093"/>
                  </a:cubicBezTo>
                  <a:cubicBezTo>
                    <a:pt x="7934" y="20795"/>
                    <a:pt x="7949" y="20482"/>
                    <a:pt x="7994" y="20185"/>
                  </a:cubicBezTo>
                  <a:cubicBezTo>
                    <a:pt x="8621" y="20342"/>
                    <a:pt x="9300" y="20402"/>
                    <a:pt x="9973" y="20402"/>
                  </a:cubicBezTo>
                  <a:cubicBezTo>
                    <a:pt x="10512" y="20402"/>
                    <a:pt x="11048" y="20363"/>
                    <a:pt x="11551" y="20304"/>
                  </a:cubicBezTo>
                  <a:cubicBezTo>
                    <a:pt x="12697" y="20185"/>
                    <a:pt x="13799" y="19887"/>
                    <a:pt x="14870" y="19470"/>
                  </a:cubicBezTo>
                  <a:close/>
                  <a:moveTo>
                    <a:pt x="15510" y="21137"/>
                  </a:moveTo>
                  <a:cubicBezTo>
                    <a:pt x="15615" y="21569"/>
                    <a:pt x="15659" y="22001"/>
                    <a:pt x="15585" y="22417"/>
                  </a:cubicBezTo>
                  <a:cubicBezTo>
                    <a:pt x="15257" y="22432"/>
                    <a:pt x="14975" y="22611"/>
                    <a:pt x="14677" y="22715"/>
                  </a:cubicBezTo>
                  <a:cubicBezTo>
                    <a:pt x="14394" y="22819"/>
                    <a:pt x="14096" y="22909"/>
                    <a:pt x="13799" y="22983"/>
                  </a:cubicBezTo>
                  <a:cubicBezTo>
                    <a:pt x="13173" y="23162"/>
                    <a:pt x="12519" y="23251"/>
                    <a:pt x="11864" y="23296"/>
                  </a:cubicBezTo>
                  <a:cubicBezTo>
                    <a:pt x="11707" y="23304"/>
                    <a:pt x="11551" y="23308"/>
                    <a:pt x="11394" y="23308"/>
                  </a:cubicBezTo>
                  <a:cubicBezTo>
                    <a:pt x="10402" y="23308"/>
                    <a:pt x="9406" y="23149"/>
                    <a:pt x="8455" y="22879"/>
                  </a:cubicBezTo>
                  <a:cubicBezTo>
                    <a:pt x="8217" y="22432"/>
                    <a:pt x="8053" y="21971"/>
                    <a:pt x="7979" y="21480"/>
                  </a:cubicBezTo>
                  <a:lnTo>
                    <a:pt x="7979" y="21480"/>
                  </a:lnTo>
                  <a:cubicBezTo>
                    <a:pt x="9281" y="22195"/>
                    <a:pt x="10804" y="22553"/>
                    <a:pt x="12282" y="22553"/>
                  </a:cubicBezTo>
                  <a:cubicBezTo>
                    <a:pt x="12341" y="22553"/>
                    <a:pt x="12400" y="22553"/>
                    <a:pt x="12459" y="22551"/>
                  </a:cubicBezTo>
                  <a:cubicBezTo>
                    <a:pt x="13575" y="22522"/>
                    <a:pt x="14945" y="22179"/>
                    <a:pt x="15510" y="21137"/>
                  </a:cubicBezTo>
                  <a:close/>
                  <a:moveTo>
                    <a:pt x="15376" y="23057"/>
                  </a:moveTo>
                  <a:lnTo>
                    <a:pt x="15376" y="23057"/>
                  </a:lnTo>
                  <a:cubicBezTo>
                    <a:pt x="15317" y="23147"/>
                    <a:pt x="15272" y="23251"/>
                    <a:pt x="15198" y="23340"/>
                  </a:cubicBezTo>
                  <a:cubicBezTo>
                    <a:pt x="14439" y="24367"/>
                    <a:pt x="12935" y="24725"/>
                    <a:pt x="11745" y="24725"/>
                  </a:cubicBezTo>
                  <a:cubicBezTo>
                    <a:pt x="10554" y="24725"/>
                    <a:pt x="9482" y="24248"/>
                    <a:pt x="8768" y="23325"/>
                  </a:cubicBezTo>
                  <a:lnTo>
                    <a:pt x="8768" y="23325"/>
                  </a:lnTo>
                  <a:cubicBezTo>
                    <a:pt x="9675" y="23623"/>
                    <a:pt x="10619" y="23761"/>
                    <a:pt x="11578" y="23761"/>
                  </a:cubicBezTo>
                  <a:cubicBezTo>
                    <a:pt x="11673" y="23761"/>
                    <a:pt x="11768" y="23760"/>
                    <a:pt x="11864" y="23757"/>
                  </a:cubicBezTo>
                  <a:cubicBezTo>
                    <a:pt x="12548" y="23742"/>
                    <a:pt x="13218" y="23668"/>
                    <a:pt x="13873" y="23519"/>
                  </a:cubicBezTo>
                  <a:cubicBezTo>
                    <a:pt x="14215" y="23444"/>
                    <a:pt x="14558" y="23340"/>
                    <a:pt x="14885" y="23236"/>
                  </a:cubicBezTo>
                  <a:cubicBezTo>
                    <a:pt x="15049" y="23177"/>
                    <a:pt x="15213" y="23117"/>
                    <a:pt x="15376" y="23057"/>
                  </a:cubicBezTo>
                  <a:close/>
                  <a:moveTo>
                    <a:pt x="10633" y="0"/>
                  </a:moveTo>
                  <a:cubicBezTo>
                    <a:pt x="8151" y="0"/>
                    <a:pt x="5679" y="691"/>
                    <a:pt x="3766" y="2323"/>
                  </a:cubicBezTo>
                  <a:cubicBezTo>
                    <a:pt x="1340" y="4392"/>
                    <a:pt x="0" y="8024"/>
                    <a:pt x="1206" y="11090"/>
                  </a:cubicBezTo>
                  <a:cubicBezTo>
                    <a:pt x="1846" y="12727"/>
                    <a:pt x="3126" y="13978"/>
                    <a:pt x="4376" y="15183"/>
                  </a:cubicBezTo>
                  <a:cubicBezTo>
                    <a:pt x="5017" y="15808"/>
                    <a:pt x="5657" y="16434"/>
                    <a:pt x="6237" y="17118"/>
                  </a:cubicBezTo>
                  <a:cubicBezTo>
                    <a:pt x="6847" y="17863"/>
                    <a:pt x="7234" y="18696"/>
                    <a:pt x="7592" y="19574"/>
                  </a:cubicBezTo>
                  <a:cubicBezTo>
                    <a:pt x="7592" y="19589"/>
                    <a:pt x="7607" y="19604"/>
                    <a:pt x="7621" y="19619"/>
                  </a:cubicBezTo>
                  <a:cubicBezTo>
                    <a:pt x="7562" y="19783"/>
                    <a:pt x="7607" y="20006"/>
                    <a:pt x="7770" y="20095"/>
                  </a:cubicBezTo>
                  <a:cubicBezTo>
                    <a:pt x="7502" y="20959"/>
                    <a:pt x="7592" y="21896"/>
                    <a:pt x="7949" y="22730"/>
                  </a:cubicBezTo>
                  <a:cubicBezTo>
                    <a:pt x="7815" y="22760"/>
                    <a:pt x="7755" y="22953"/>
                    <a:pt x="7889" y="23013"/>
                  </a:cubicBezTo>
                  <a:cubicBezTo>
                    <a:pt x="7964" y="23043"/>
                    <a:pt x="8038" y="23072"/>
                    <a:pt x="8113" y="23102"/>
                  </a:cubicBezTo>
                  <a:cubicBezTo>
                    <a:pt x="8485" y="23802"/>
                    <a:pt x="9035" y="24382"/>
                    <a:pt x="9705" y="24754"/>
                  </a:cubicBezTo>
                  <a:cubicBezTo>
                    <a:pt x="10364" y="25117"/>
                    <a:pt x="11202" y="25304"/>
                    <a:pt x="12058" y="25304"/>
                  </a:cubicBezTo>
                  <a:cubicBezTo>
                    <a:pt x="13695" y="25304"/>
                    <a:pt x="15396" y="24618"/>
                    <a:pt x="16031" y="23162"/>
                  </a:cubicBezTo>
                  <a:cubicBezTo>
                    <a:pt x="16642" y="21733"/>
                    <a:pt x="15957" y="20170"/>
                    <a:pt x="15332" y="18875"/>
                  </a:cubicBezTo>
                  <a:cubicBezTo>
                    <a:pt x="15287" y="18785"/>
                    <a:pt x="15153" y="18711"/>
                    <a:pt x="15049" y="18711"/>
                  </a:cubicBezTo>
                  <a:cubicBezTo>
                    <a:pt x="14870" y="17788"/>
                    <a:pt x="14736" y="16895"/>
                    <a:pt x="14989" y="15957"/>
                  </a:cubicBezTo>
                  <a:cubicBezTo>
                    <a:pt x="15257" y="14915"/>
                    <a:pt x="15868" y="14112"/>
                    <a:pt x="16567" y="13308"/>
                  </a:cubicBezTo>
                  <a:cubicBezTo>
                    <a:pt x="17192" y="12593"/>
                    <a:pt x="17847" y="11879"/>
                    <a:pt x="18279" y="11030"/>
                  </a:cubicBezTo>
                  <a:cubicBezTo>
                    <a:pt x="18726" y="10167"/>
                    <a:pt x="18979" y="9214"/>
                    <a:pt x="19202" y="8277"/>
                  </a:cubicBezTo>
                  <a:cubicBezTo>
                    <a:pt x="19634" y="6416"/>
                    <a:pt x="19901" y="4422"/>
                    <a:pt x="18592" y="2844"/>
                  </a:cubicBezTo>
                  <a:cubicBezTo>
                    <a:pt x="17490" y="1519"/>
                    <a:pt x="15749" y="849"/>
                    <a:pt x="14141" y="447"/>
                  </a:cubicBezTo>
                  <a:cubicBezTo>
                    <a:pt x="13009" y="158"/>
                    <a:pt x="11820" y="0"/>
                    <a:pt x="106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a:off x="3055700" y="4149125"/>
              <a:ext cx="75925" cy="40700"/>
            </a:xfrm>
            <a:custGeom>
              <a:avLst/>
              <a:gdLst/>
              <a:ahLst/>
              <a:cxnLst/>
              <a:rect l="l" t="t" r="r" b="b"/>
              <a:pathLst>
                <a:path w="3037" h="1628" extrusionOk="0">
                  <a:moveTo>
                    <a:pt x="2636" y="0"/>
                  </a:moveTo>
                  <a:cubicBezTo>
                    <a:pt x="2538" y="0"/>
                    <a:pt x="2441" y="18"/>
                    <a:pt x="2352" y="45"/>
                  </a:cubicBezTo>
                  <a:cubicBezTo>
                    <a:pt x="2263" y="60"/>
                    <a:pt x="2173" y="90"/>
                    <a:pt x="2084" y="105"/>
                  </a:cubicBezTo>
                  <a:cubicBezTo>
                    <a:pt x="1980" y="120"/>
                    <a:pt x="1906" y="164"/>
                    <a:pt x="1816" y="194"/>
                  </a:cubicBezTo>
                  <a:cubicBezTo>
                    <a:pt x="1801" y="209"/>
                    <a:pt x="1786" y="209"/>
                    <a:pt x="1772" y="224"/>
                  </a:cubicBezTo>
                  <a:cubicBezTo>
                    <a:pt x="1682" y="254"/>
                    <a:pt x="1593" y="283"/>
                    <a:pt x="1519" y="313"/>
                  </a:cubicBezTo>
                  <a:cubicBezTo>
                    <a:pt x="1459" y="328"/>
                    <a:pt x="1414" y="343"/>
                    <a:pt x="1370" y="358"/>
                  </a:cubicBezTo>
                  <a:cubicBezTo>
                    <a:pt x="1340" y="373"/>
                    <a:pt x="1310" y="388"/>
                    <a:pt x="1295" y="388"/>
                  </a:cubicBezTo>
                  <a:cubicBezTo>
                    <a:pt x="1266" y="402"/>
                    <a:pt x="1251" y="402"/>
                    <a:pt x="1236" y="417"/>
                  </a:cubicBezTo>
                  <a:cubicBezTo>
                    <a:pt x="1146" y="447"/>
                    <a:pt x="1042" y="477"/>
                    <a:pt x="953" y="507"/>
                  </a:cubicBezTo>
                  <a:cubicBezTo>
                    <a:pt x="834" y="551"/>
                    <a:pt x="745" y="611"/>
                    <a:pt x="685" y="685"/>
                  </a:cubicBezTo>
                  <a:cubicBezTo>
                    <a:pt x="640" y="700"/>
                    <a:pt x="581" y="715"/>
                    <a:pt x="536" y="730"/>
                  </a:cubicBezTo>
                  <a:cubicBezTo>
                    <a:pt x="432" y="775"/>
                    <a:pt x="313" y="804"/>
                    <a:pt x="224" y="864"/>
                  </a:cubicBezTo>
                  <a:cubicBezTo>
                    <a:pt x="15" y="998"/>
                    <a:pt x="0" y="1296"/>
                    <a:pt x="224" y="1415"/>
                  </a:cubicBezTo>
                  <a:cubicBezTo>
                    <a:pt x="328" y="1489"/>
                    <a:pt x="432" y="1519"/>
                    <a:pt x="566" y="1534"/>
                  </a:cubicBezTo>
                  <a:cubicBezTo>
                    <a:pt x="640" y="1549"/>
                    <a:pt x="715" y="1549"/>
                    <a:pt x="789" y="1564"/>
                  </a:cubicBezTo>
                  <a:cubicBezTo>
                    <a:pt x="884" y="1611"/>
                    <a:pt x="994" y="1628"/>
                    <a:pt x="1108" y="1628"/>
                  </a:cubicBezTo>
                  <a:cubicBezTo>
                    <a:pt x="1280" y="1628"/>
                    <a:pt x="1462" y="1590"/>
                    <a:pt x="1623" y="1564"/>
                  </a:cubicBezTo>
                  <a:cubicBezTo>
                    <a:pt x="1861" y="1504"/>
                    <a:pt x="2099" y="1385"/>
                    <a:pt x="2322" y="1266"/>
                  </a:cubicBezTo>
                  <a:cubicBezTo>
                    <a:pt x="2560" y="1132"/>
                    <a:pt x="2754" y="923"/>
                    <a:pt x="2903" y="700"/>
                  </a:cubicBezTo>
                  <a:cubicBezTo>
                    <a:pt x="2992" y="581"/>
                    <a:pt x="3022" y="462"/>
                    <a:pt x="3022" y="313"/>
                  </a:cubicBezTo>
                  <a:cubicBezTo>
                    <a:pt x="3022" y="254"/>
                    <a:pt x="3037" y="120"/>
                    <a:pt x="2962" y="90"/>
                  </a:cubicBezTo>
                  <a:cubicBezTo>
                    <a:pt x="2865" y="25"/>
                    <a:pt x="2751" y="0"/>
                    <a:pt x="2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3045450" y="3808325"/>
              <a:ext cx="100150" cy="94350"/>
            </a:xfrm>
            <a:custGeom>
              <a:avLst/>
              <a:gdLst/>
              <a:ahLst/>
              <a:cxnLst/>
              <a:rect l="l" t="t" r="r" b="b"/>
              <a:pathLst>
                <a:path w="4006" h="3774" extrusionOk="0">
                  <a:moveTo>
                    <a:pt x="319" y="0"/>
                  </a:moveTo>
                  <a:cubicBezTo>
                    <a:pt x="142" y="0"/>
                    <a:pt x="0" y="175"/>
                    <a:pt x="98" y="370"/>
                  </a:cubicBezTo>
                  <a:cubicBezTo>
                    <a:pt x="202" y="564"/>
                    <a:pt x="351" y="712"/>
                    <a:pt x="500" y="876"/>
                  </a:cubicBezTo>
                  <a:lnTo>
                    <a:pt x="931" y="1353"/>
                  </a:lnTo>
                  <a:cubicBezTo>
                    <a:pt x="1080" y="1516"/>
                    <a:pt x="1199" y="1710"/>
                    <a:pt x="1348" y="1844"/>
                  </a:cubicBezTo>
                  <a:cubicBezTo>
                    <a:pt x="1512" y="1993"/>
                    <a:pt x="1676" y="2141"/>
                    <a:pt x="1839" y="2290"/>
                  </a:cubicBezTo>
                  <a:cubicBezTo>
                    <a:pt x="2152" y="2573"/>
                    <a:pt x="2479" y="2841"/>
                    <a:pt x="2822" y="3094"/>
                  </a:cubicBezTo>
                  <a:cubicBezTo>
                    <a:pt x="2985" y="3228"/>
                    <a:pt x="3149" y="3362"/>
                    <a:pt x="3328" y="3466"/>
                  </a:cubicBezTo>
                  <a:cubicBezTo>
                    <a:pt x="3521" y="3570"/>
                    <a:pt x="3730" y="3660"/>
                    <a:pt x="3923" y="3764"/>
                  </a:cubicBezTo>
                  <a:cubicBezTo>
                    <a:pt x="3930" y="3771"/>
                    <a:pt x="3938" y="3774"/>
                    <a:pt x="3946" y="3774"/>
                  </a:cubicBezTo>
                  <a:cubicBezTo>
                    <a:pt x="3975" y="3774"/>
                    <a:pt x="4006" y="3739"/>
                    <a:pt x="3983" y="3704"/>
                  </a:cubicBezTo>
                  <a:cubicBezTo>
                    <a:pt x="3864" y="3541"/>
                    <a:pt x="3789" y="3347"/>
                    <a:pt x="3670" y="3168"/>
                  </a:cubicBezTo>
                  <a:cubicBezTo>
                    <a:pt x="3566" y="2990"/>
                    <a:pt x="3417" y="2826"/>
                    <a:pt x="3283" y="2662"/>
                  </a:cubicBezTo>
                  <a:cubicBezTo>
                    <a:pt x="3015" y="2320"/>
                    <a:pt x="2732" y="1993"/>
                    <a:pt x="2435" y="1695"/>
                  </a:cubicBezTo>
                  <a:cubicBezTo>
                    <a:pt x="2286" y="1546"/>
                    <a:pt x="2137" y="1397"/>
                    <a:pt x="2003" y="1248"/>
                  </a:cubicBezTo>
                  <a:cubicBezTo>
                    <a:pt x="1839" y="1099"/>
                    <a:pt x="1661" y="980"/>
                    <a:pt x="1497" y="846"/>
                  </a:cubicBezTo>
                  <a:cubicBezTo>
                    <a:pt x="1333" y="712"/>
                    <a:pt x="1169" y="564"/>
                    <a:pt x="991" y="430"/>
                  </a:cubicBezTo>
                  <a:cubicBezTo>
                    <a:pt x="827" y="281"/>
                    <a:pt x="648" y="117"/>
                    <a:pt x="440" y="28"/>
                  </a:cubicBezTo>
                  <a:cubicBezTo>
                    <a:pt x="400" y="9"/>
                    <a:pt x="358" y="0"/>
                    <a:pt x="3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a:off x="3327725" y="3675050"/>
              <a:ext cx="23100" cy="101100"/>
            </a:xfrm>
            <a:custGeom>
              <a:avLst/>
              <a:gdLst/>
              <a:ahLst/>
              <a:cxnLst/>
              <a:rect l="l" t="t" r="r" b="b"/>
              <a:pathLst>
                <a:path w="924" h="4044" extrusionOk="0">
                  <a:moveTo>
                    <a:pt x="522" y="0"/>
                  </a:moveTo>
                  <a:cubicBezTo>
                    <a:pt x="386" y="0"/>
                    <a:pt x="247" y="79"/>
                    <a:pt x="209" y="223"/>
                  </a:cubicBezTo>
                  <a:cubicBezTo>
                    <a:pt x="30" y="849"/>
                    <a:pt x="0" y="1518"/>
                    <a:pt x="0" y="2159"/>
                  </a:cubicBezTo>
                  <a:cubicBezTo>
                    <a:pt x="0" y="2471"/>
                    <a:pt x="45" y="2784"/>
                    <a:pt x="60" y="3096"/>
                  </a:cubicBezTo>
                  <a:cubicBezTo>
                    <a:pt x="75" y="3260"/>
                    <a:pt x="75" y="3424"/>
                    <a:pt x="89" y="3587"/>
                  </a:cubicBezTo>
                  <a:cubicBezTo>
                    <a:pt x="119" y="3736"/>
                    <a:pt x="194" y="3870"/>
                    <a:pt x="268" y="4004"/>
                  </a:cubicBezTo>
                  <a:cubicBezTo>
                    <a:pt x="282" y="4032"/>
                    <a:pt x="309" y="4044"/>
                    <a:pt x="338" y="4044"/>
                  </a:cubicBezTo>
                  <a:cubicBezTo>
                    <a:pt x="371" y="4044"/>
                    <a:pt x="408" y="4028"/>
                    <a:pt x="432" y="4004"/>
                  </a:cubicBezTo>
                  <a:cubicBezTo>
                    <a:pt x="521" y="3870"/>
                    <a:pt x="596" y="3751"/>
                    <a:pt x="640" y="3587"/>
                  </a:cubicBezTo>
                  <a:cubicBezTo>
                    <a:pt x="670" y="3439"/>
                    <a:pt x="685" y="3275"/>
                    <a:pt x="715" y="3111"/>
                  </a:cubicBezTo>
                  <a:cubicBezTo>
                    <a:pt x="759" y="2799"/>
                    <a:pt x="834" y="2486"/>
                    <a:pt x="849" y="2159"/>
                  </a:cubicBezTo>
                  <a:cubicBezTo>
                    <a:pt x="893" y="1518"/>
                    <a:pt x="923" y="864"/>
                    <a:pt x="804" y="223"/>
                  </a:cubicBezTo>
                  <a:cubicBezTo>
                    <a:pt x="775" y="71"/>
                    <a:pt x="650" y="0"/>
                    <a:pt x="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a:off x="3603075" y="3769500"/>
              <a:ext cx="78325" cy="53625"/>
            </a:xfrm>
            <a:custGeom>
              <a:avLst/>
              <a:gdLst/>
              <a:ahLst/>
              <a:cxnLst/>
              <a:rect l="l" t="t" r="r" b="b"/>
              <a:pathLst>
                <a:path w="3133" h="2145" extrusionOk="0">
                  <a:moveTo>
                    <a:pt x="2736" y="0"/>
                  </a:moveTo>
                  <a:cubicBezTo>
                    <a:pt x="2722" y="0"/>
                    <a:pt x="2709" y="1"/>
                    <a:pt x="2695" y="3"/>
                  </a:cubicBezTo>
                  <a:cubicBezTo>
                    <a:pt x="2561" y="18"/>
                    <a:pt x="2457" y="77"/>
                    <a:pt x="2338" y="107"/>
                  </a:cubicBezTo>
                  <a:cubicBezTo>
                    <a:pt x="2189" y="152"/>
                    <a:pt x="2055" y="226"/>
                    <a:pt x="1921" y="301"/>
                  </a:cubicBezTo>
                  <a:cubicBezTo>
                    <a:pt x="1713" y="420"/>
                    <a:pt x="1489" y="539"/>
                    <a:pt x="1266" y="658"/>
                  </a:cubicBezTo>
                  <a:cubicBezTo>
                    <a:pt x="1058" y="777"/>
                    <a:pt x="864" y="941"/>
                    <a:pt x="656" y="1090"/>
                  </a:cubicBezTo>
                  <a:cubicBezTo>
                    <a:pt x="477" y="1224"/>
                    <a:pt x="269" y="1387"/>
                    <a:pt x="135" y="1581"/>
                  </a:cubicBezTo>
                  <a:cubicBezTo>
                    <a:pt x="135" y="1596"/>
                    <a:pt x="120" y="1596"/>
                    <a:pt x="120" y="1596"/>
                  </a:cubicBezTo>
                  <a:cubicBezTo>
                    <a:pt x="1" y="1700"/>
                    <a:pt x="16" y="1864"/>
                    <a:pt x="90" y="1983"/>
                  </a:cubicBezTo>
                  <a:cubicBezTo>
                    <a:pt x="159" y="2105"/>
                    <a:pt x="267" y="2145"/>
                    <a:pt x="383" y="2145"/>
                  </a:cubicBezTo>
                  <a:cubicBezTo>
                    <a:pt x="494" y="2145"/>
                    <a:pt x="614" y="2108"/>
                    <a:pt x="715" y="2072"/>
                  </a:cubicBezTo>
                  <a:cubicBezTo>
                    <a:pt x="894" y="1998"/>
                    <a:pt x="1073" y="1908"/>
                    <a:pt x="1251" y="1804"/>
                  </a:cubicBezTo>
                  <a:cubicBezTo>
                    <a:pt x="1415" y="1715"/>
                    <a:pt x="1579" y="1640"/>
                    <a:pt x="1728" y="1521"/>
                  </a:cubicBezTo>
                  <a:lnTo>
                    <a:pt x="2159" y="1194"/>
                  </a:lnTo>
                  <a:cubicBezTo>
                    <a:pt x="2308" y="1075"/>
                    <a:pt x="2487" y="970"/>
                    <a:pt x="2621" y="837"/>
                  </a:cubicBezTo>
                  <a:cubicBezTo>
                    <a:pt x="2680" y="777"/>
                    <a:pt x="2740" y="703"/>
                    <a:pt x="2799" y="643"/>
                  </a:cubicBezTo>
                  <a:cubicBezTo>
                    <a:pt x="2874" y="569"/>
                    <a:pt x="2933" y="479"/>
                    <a:pt x="2993" y="390"/>
                  </a:cubicBezTo>
                  <a:cubicBezTo>
                    <a:pt x="3132" y="195"/>
                    <a:pt x="2933" y="0"/>
                    <a:pt x="2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a:off x="3592675" y="4190375"/>
              <a:ext cx="87475" cy="37850"/>
            </a:xfrm>
            <a:custGeom>
              <a:avLst/>
              <a:gdLst/>
              <a:ahLst/>
              <a:cxnLst/>
              <a:rect l="l" t="t" r="r" b="b"/>
              <a:pathLst>
                <a:path w="3499" h="1514" extrusionOk="0">
                  <a:moveTo>
                    <a:pt x="446" y="0"/>
                  </a:moveTo>
                  <a:cubicBezTo>
                    <a:pt x="322" y="0"/>
                    <a:pt x="179" y="49"/>
                    <a:pt x="60" y="62"/>
                  </a:cubicBezTo>
                  <a:cubicBezTo>
                    <a:pt x="30" y="62"/>
                    <a:pt x="0" y="107"/>
                    <a:pt x="30" y="137"/>
                  </a:cubicBezTo>
                  <a:cubicBezTo>
                    <a:pt x="119" y="226"/>
                    <a:pt x="194" y="330"/>
                    <a:pt x="283" y="420"/>
                  </a:cubicBezTo>
                  <a:cubicBezTo>
                    <a:pt x="372" y="509"/>
                    <a:pt x="536" y="554"/>
                    <a:pt x="655" y="598"/>
                  </a:cubicBezTo>
                  <a:cubicBezTo>
                    <a:pt x="908" y="717"/>
                    <a:pt x="1161" y="836"/>
                    <a:pt x="1429" y="955"/>
                  </a:cubicBezTo>
                  <a:cubicBezTo>
                    <a:pt x="1682" y="1075"/>
                    <a:pt x="1950" y="1208"/>
                    <a:pt x="2218" y="1298"/>
                  </a:cubicBezTo>
                  <a:cubicBezTo>
                    <a:pt x="2455" y="1377"/>
                    <a:pt x="2715" y="1514"/>
                    <a:pt x="2967" y="1514"/>
                  </a:cubicBezTo>
                  <a:cubicBezTo>
                    <a:pt x="3001" y="1514"/>
                    <a:pt x="3034" y="1511"/>
                    <a:pt x="3067" y="1506"/>
                  </a:cubicBezTo>
                  <a:cubicBezTo>
                    <a:pt x="3334" y="1476"/>
                    <a:pt x="3498" y="1179"/>
                    <a:pt x="3290" y="970"/>
                  </a:cubicBezTo>
                  <a:cubicBezTo>
                    <a:pt x="3096" y="747"/>
                    <a:pt x="2769" y="673"/>
                    <a:pt x="2501" y="568"/>
                  </a:cubicBezTo>
                  <a:cubicBezTo>
                    <a:pt x="2233" y="479"/>
                    <a:pt x="1965" y="405"/>
                    <a:pt x="1682" y="330"/>
                  </a:cubicBezTo>
                  <a:cubicBezTo>
                    <a:pt x="1414" y="256"/>
                    <a:pt x="1161" y="181"/>
                    <a:pt x="893" y="107"/>
                  </a:cubicBezTo>
                  <a:cubicBezTo>
                    <a:pt x="759" y="77"/>
                    <a:pt x="625" y="18"/>
                    <a:pt x="491" y="3"/>
                  </a:cubicBezTo>
                  <a:cubicBezTo>
                    <a:pt x="477" y="1"/>
                    <a:pt x="462" y="0"/>
                    <a:pt x="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13"/>
          <p:cNvSpPr/>
          <p:nvPr/>
        </p:nvSpPr>
        <p:spPr>
          <a:xfrm rot="-316023">
            <a:off x="8586142" y="3833056"/>
            <a:ext cx="634889" cy="970822"/>
          </a:xfrm>
          <a:custGeom>
            <a:avLst/>
            <a:gdLst/>
            <a:ahLst/>
            <a:cxnLst/>
            <a:rect l="l" t="t" r="r" b="b"/>
            <a:pathLst>
              <a:path w="25395" h="38832" extrusionOk="0">
                <a:moveTo>
                  <a:pt x="0" y="32559"/>
                </a:moveTo>
                <a:cubicBezTo>
                  <a:pt x="4952" y="35860"/>
                  <a:pt x="11579" y="40617"/>
                  <a:pt x="16972" y="38100"/>
                </a:cubicBezTo>
                <a:cubicBezTo>
                  <a:pt x="21674" y="35905"/>
                  <a:pt x="24853" y="30110"/>
                  <a:pt x="25285" y="24939"/>
                </a:cubicBezTo>
                <a:cubicBezTo>
                  <a:pt x="26161" y="14444"/>
                  <a:pt x="5888" y="10531"/>
                  <a:pt x="5888" y="0"/>
                </a:cubicBezTo>
              </a:path>
            </a:pathLst>
          </a:custGeom>
          <a:noFill/>
          <a:ln w="19050" cap="rnd" cmpd="sng">
            <a:solidFill>
              <a:schemeClr val="lt2"/>
            </a:solidFill>
            <a:prstDash val="dash"/>
            <a:round/>
            <a:headEnd type="none" w="med" len="med"/>
            <a:tailEnd type="none" w="med" len="med"/>
          </a:ln>
        </p:spPr>
      </p:sp>
      <p:sp>
        <p:nvSpPr>
          <p:cNvPr id="351" name="Google Shape;351;p13"/>
          <p:cNvSpPr/>
          <p:nvPr/>
        </p:nvSpPr>
        <p:spPr>
          <a:xfrm>
            <a:off x="7221175" y="4683751"/>
            <a:ext cx="759475" cy="536225"/>
          </a:xfrm>
          <a:custGeom>
            <a:avLst/>
            <a:gdLst/>
            <a:ahLst/>
            <a:cxnLst/>
            <a:rect l="l" t="t" r="r" b="b"/>
            <a:pathLst>
              <a:path w="30379" h="21449" extrusionOk="0">
                <a:moveTo>
                  <a:pt x="30379" y="2160"/>
                </a:moveTo>
                <a:cubicBezTo>
                  <a:pt x="21863" y="3866"/>
                  <a:pt x="9552" y="-3823"/>
                  <a:pt x="4340" y="3125"/>
                </a:cubicBezTo>
                <a:cubicBezTo>
                  <a:pt x="573" y="8146"/>
                  <a:pt x="5614" y="18642"/>
                  <a:pt x="0" y="21449"/>
                </a:cubicBezTo>
              </a:path>
            </a:pathLst>
          </a:custGeom>
          <a:noFill/>
          <a:ln w="19050" cap="rnd" cmpd="sng">
            <a:solidFill>
              <a:schemeClr val="lt2"/>
            </a:solidFill>
            <a:prstDash val="dash"/>
            <a:round/>
            <a:headEnd type="none" w="med" len="med"/>
            <a:tailEnd type="none" w="med" len="med"/>
          </a:ln>
        </p:spPr>
      </p:sp>
      <p:sp>
        <p:nvSpPr>
          <p:cNvPr id="352" name="Google Shape;352;p13"/>
          <p:cNvSpPr txBox="1">
            <a:spLocks noGrp="1"/>
          </p:cNvSpPr>
          <p:nvPr>
            <p:ph type="subTitle" idx="18"/>
          </p:nvPr>
        </p:nvSpPr>
        <p:spPr>
          <a:xfrm>
            <a:off x="5402875" y="3814300"/>
            <a:ext cx="2273700" cy="52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lt1"/>
                </a:solidFill>
                <a:latin typeface="Didact Gothic"/>
                <a:ea typeface="Didact Gothic"/>
                <a:cs typeface="Didact Gothic"/>
                <a:sym typeface="Didact Gothic"/>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3" name="Google Shape;353;p13"/>
          <p:cNvSpPr txBox="1">
            <a:spLocks noGrp="1"/>
          </p:cNvSpPr>
          <p:nvPr>
            <p:ph type="title" idx="19"/>
          </p:nvPr>
        </p:nvSpPr>
        <p:spPr>
          <a:xfrm>
            <a:off x="5402885" y="3491700"/>
            <a:ext cx="2273700" cy="233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2900"/>
              <a:buNone/>
              <a:defRPr sz="2000" b="0">
                <a:solidFill>
                  <a:schemeClr val="accent4"/>
                </a:solidFill>
                <a:latin typeface="IBM Plex Sans SemiBold"/>
                <a:ea typeface="IBM Plex Sans SemiBold"/>
                <a:cs typeface="IBM Plex Sans SemiBold"/>
                <a:sym typeface="IBM Plex Sans SemiBold"/>
              </a:defRPr>
            </a:lvl1pPr>
            <a:lvl2pPr lvl="1" rtl="0">
              <a:spcBef>
                <a:spcPts val="0"/>
              </a:spcBef>
              <a:spcAft>
                <a:spcPts val="0"/>
              </a:spcAft>
              <a:buSzPts val="2900"/>
              <a:buNone/>
              <a:defRPr>
                <a:latin typeface="Montserrat"/>
                <a:ea typeface="Montserrat"/>
                <a:cs typeface="Montserrat"/>
                <a:sym typeface="Montserrat"/>
              </a:defRPr>
            </a:lvl2pPr>
            <a:lvl3pPr lvl="2" rtl="0">
              <a:spcBef>
                <a:spcPts val="0"/>
              </a:spcBef>
              <a:spcAft>
                <a:spcPts val="0"/>
              </a:spcAft>
              <a:buSzPts val="2900"/>
              <a:buNone/>
              <a:defRPr>
                <a:latin typeface="Montserrat"/>
                <a:ea typeface="Montserrat"/>
                <a:cs typeface="Montserrat"/>
                <a:sym typeface="Montserrat"/>
              </a:defRPr>
            </a:lvl3pPr>
            <a:lvl4pPr lvl="3" rtl="0">
              <a:spcBef>
                <a:spcPts val="0"/>
              </a:spcBef>
              <a:spcAft>
                <a:spcPts val="0"/>
              </a:spcAft>
              <a:buSzPts val="2900"/>
              <a:buNone/>
              <a:defRPr>
                <a:latin typeface="Montserrat"/>
                <a:ea typeface="Montserrat"/>
                <a:cs typeface="Montserrat"/>
                <a:sym typeface="Montserrat"/>
              </a:defRPr>
            </a:lvl4pPr>
            <a:lvl5pPr lvl="4" rtl="0">
              <a:spcBef>
                <a:spcPts val="0"/>
              </a:spcBef>
              <a:spcAft>
                <a:spcPts val="0"/>
              </a:spcAft>
              <a:buSzPts val="2900"/>
              <a:buNone/>
              <a:defRPr>
                <a:latin typeface="Montserrat"/>
                <a:ea typeface="Montserrat"/>
                <a:cs typeface="Montserrat"/>
                <a:sym typeface="Montserrat"/>
              </a:defRPr>
            </a:lvl5pPr>
            <a:lvl6pPr lvl="5" rtl="0">
              <a:spcBef>
                <a:spcPts val="0"/>
              </a:spcBef>
              <a:spcAft>
                <a:spcPts val="0"/>
              </a:spcAft>
              <a:buSzPts val="2900"/>
              <a:buNone/>
              <a:defRPr>
                <a:latin typeface="Montserrat"/>
                <a:ea typeface="Montserrat"/>
                <a:cs typeface="Montserrat"/>
                <a:sym typeface="Montserrat"/>
              </a:defRPr>
            </a:lvl6pPr>
            <a:lvl7pPr lvl="6" rtl="0">
              <a:spcBef>
                <a:spcPts val="0"/>
              </a:spcBef>
              <a:spcAft>
                <a:spcPts val="0"/>
              </a:spcAft>
              <a:buSzPts val="2900"/>
              <a:buNone/>
              <a:defRPr>
                <a:latin typeface="Montserrat"/>
                <a:ea typeface="Montserrat"/>
                <a:cs typeface="Montserrat"/>
                <a:sym typeface="Montserrat"/>
              </a:defRPr>
            </a:lvl7pPr>
            <a:lvl8pPr lvl="7" rtl="0">
              <a:spcBef>
                <a:spcPts val="0"/>
              </a:spcBef>
              <a:spcAft>
                <a:spcPts val="0"/>
              </a:spcAft>
              <a:buSzPts val="2900"/>
              <a:buNone/>
              <a:defRPr>
                <a:latin typeface="Montserrat"/>
                <a:ea typeface="Montserrat"/>
                <a:cs typeface="Montserrat"/>
                <a:sym typeface="Montserrat"/>
              </a:defRPr>
            </a:lvl8pPr>
            <a:lvl9pPr lvl="8" rtl="0">
              <a:spcBef>
                <a:spcPts val="0"/>
              </a:spcBef>
              <a:spcAft>
                <a:spcPts val="0"/>
              </a:spcAft>
              <a:buSzPts val="2900"/>
              <a:buNone/>
              <a:defRPr>
                <a:latin typeface="Montserrat"/>
                <a:ea typeface="Montserrat"/>
                <a:cs typeface="Montserrat"/>
                <a:sym typeface="Montserrat"/>
              </a:defRPr>
            </a:lvl9pPr>
          </a:lstStyle>
          <a:p>
            <a:endParaRPr/>
          </a:p>
        </p:txBody>
      </p:sp>
      <p:sp>
        <p:nvSpPr>
          <p:cNvPr id="354" name="Google Shape;354;p13"/>
          <p:cNvSpPr txBox="1">
            <a:spLocks noGrp="1"/>
          </p:cNvSpPr>
          <p:nvPr>
            <p:ph type="title" idx="20" hasCustomPrompt="1"/>
          </p:nvPr>
        </p:nvSpPr>
        <p:spPr>
          <a:xfrm>
            <a:off x="4616275" y="3520177"/>
            <a:ext cx="6426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4000" b="0">
                <a:solidFill>
                  <a:schemeClr val="accent4"/>
                </a:solidFill>
                <a:latin typeface="IBM Plex Sans SemiBold"/>
                <a:ea typeface="IBM Plex Sans SemiBold"/>
                <a:cs typeface="IBM Plex Sans SemiBold"/>
                <a:sym typeface="IBM Plex Sans SemiBold"/>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355" name="Google Shape;355;p13"/>
          <p:cNvSpPr txBox="1">
            <a:spLocks noGrp="1"/>
          </p:cNvSpPr>
          <p:nvPr>
            <p:ph type="title" idx="21"/>
          </p:nvPr>
        </p:nvSpPr>
        <p:spPr>
          <a:xfrm>
            <a:off x="720000" y="387600"/>
            <a:ext cx="76965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900"/>
              <a:buNone/>
              <a:defRPr sz="3000" b="0">
                <a:solidFill>
                  <a:schemeClr val="accent4"/>
                </a:solidFill>
                <a:latin typeface="IBM Plex Sans SemiBold"/>
                <a:ea typeface="IBM Plex Sans SemiBold"/>
                <a:cs typeface="IBM Plex Sans SemiBold"/>
                <a:sym typeface="IBM Plex Sans SemiBold"/>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3">
    <p:bg>
      <p:bgPr>
        <a:solidFill>
          <a:schemeClr val="accent2"/>
        </a:solidFill>
        <a:effectLst/>
      </p:bgPr>
    </p:bg>
    <p:spTree>
      <p:nvGrpSpPr>
        <p:cNvPr id="1" name="Shape 356"/>
        <p:cNvGrpSpPr/>
        <p:nvPr/>
      </p:nvGrpSpPr>
      <p:grpSpPr>
        <a:xfrm>
          <a:off x="0" y="0"/>
          <a:ext cx="0" cy="0"/>
          <a:chOff x="0" y="0"/>
          <a:chExt cx="0" cy="0"/>
        </a:xfrm>
      </p:grpSpPr>
      <p:sp>
        <p:nvSpPr>
          <p:cNvPr id="357" name="Google Shape;357;p14"/>
          <p:cNvSpPr txBox="1">
            <a:spLocks noGrp="1"/>
          </p:cNvSpPr>
          <p:nvPr>
            <p:ph type="title"/>
          </p:nvPr>
        </p:nvSpPr>
        <p:spPr>
          <a:xfrm flipH="1">
            <a:off x="1252750" y="2684619"/>
            <a:ext cx="5203500" cy="444000"/>
          </a:xfrm>
          <a:prstGeom prst="rect">
            <a:avLst/>
          </a:prstGeom>
        </p:spPr>
        <p:txBody>
          <a:bodyPr spcFirstLastPara="1" wrap="square" lIns="91425" tIns="91425" rIns="91425" bIns="91425" anchor="ctr" anchorCtr="0">
            <a:normAutofit/>
          </a:bodyPr>
          <a:lstStyle>
            <a:lvl1pPr lvl="0" rtl="0">
              <a:spcBef>
                <a:spcPts val="0"/>
              </a:spcBef>
              <a:spcAft>
                <a:spcPts val="0"/>
              </a:spcAft>
              <a:buSzPts val="3000"/>
              <a:buNone/>
              <a:defRPr sz="2000" b="0">
                <a:solidFill>
                  <a:schemeClr val="accent4"/>
                </a:solidFill>
                <a:latin typeface="IBM Plex Sans SemiBold"/>
                <a:ea typeface="IBM Plex Sans SemiBold"/>
                <a:cs typeface="IBM Plex Sans SemiBold"/>
                <a:sym typeface="IBM Plex Sans SemiBold"/>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58" name="Google Shape;358;p14"/>
          <p:cNvSpPr txBox="1">
            <a:spLocks noGrp="1"/>
          </p:cNvSpPr>
          <p:nvPr>
            <p:ph type="subTitle" idx="1"/>
          </p:nvPr>
        </p:nvSpPr>
        <p:spPr>
          <a:xfrm flipH="1">
            <a:off x="1252675" y="1448569"/>
            <a:ext cx="5203500" cy="10317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Clr>
                <a:srgbClr val="05192A"/>
              </a:buClr>
              <a:buSzPts val="2500"/>
              <a:buNone/>
              <a:defRPr sz="20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2pPr>
            <a:lvl3pPr lvl="2"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3pPr>
            <a:lvl4pPr lvl="3"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4pPr>
            <a:lvl5pPr lvl="4"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5pPr>
            <a:lvl6pPr lvl="5"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6pPr>
            <a:lvl7pPr lvl="6"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7pPr>
            <a:lvl8pPr lvl="7"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8pPr>
            <a:lvl9pPr lvl="8" algn="ctr" rtl="0">
              <a:lnSpc>
                <a:spcPct val="100000"/>
              </a:lnSpc>
              <a:spcBef>
                <a:spcPts val="0"/>
              </a:spcBef>
              <a:spcAft>
                <a:spcPts val="0"/>
              </a:spcAft>
              <a:buClr>
                <a:srgbClr val="05192A"/>
              </a:buClr>
              <a:buSzPts val="2500"/>
              <a:buFont typeface="Anaheim"/>
              <a:buNone/>
              <a:defRPr sz="2500">
                <a:solidFill>
                  <a:srgbClr val="05192A"/>
                </a:solidFill>
                <a:latin typeface="Anaheim"/>
                <a:ea typeface="Anaheim"/>
                <a:cs typeface="Anaheim"/>
                <a:sym typeface="Anaheim"/>
              </a:defRPr>
            </a:lvl9pPr>
          </a:lstStyle>
          <a:p>
            <a:endParaRPr/>
          </a:p>
        </p:txBody>
      </p:sp>
      <p:grpSp>
        <p:nvGrpSpPr>
          <p:cNvPr id="359" name="Google Shape;359;p14"/>
          <p:cNvGrpSpPr/>
          <p:nvPr/>
        </p:nvGrpSpPr>
        <p:grpSpPr>
          <a:xfrm rot="3871821">
            <a:off x="-6814061" y="-907487"/>
            <a:ext cx="12298472" cy="2614890"/>
            <a:chOff x="2431496" y="3198979"/>
            <a:chExt cx="6705654" cy="1944523"/>
          </a:xfrm>
        </p:grpSpPr>
        <p:sp>
          <p:nvSpPr>
            <p:cNvPr id="360" name="Google Shape;360;p14"/>
            <p:cNvSpPr/>
            <p:nvPr/>
          </p:nvSpPr>
          <p:spPr>
            <a:xfrm>
              <a:off x="2431496" y="3198979"/>
              <a:ext cx="6705570" cy="1944498"/>
            </a:xfrm>
            <a:custGeom>
              <a:avLst/>
              <a:gdLst/>
              <a:ahLst/>
              <a:cxnLst/>
              <a:rect l="l" t="t" r="r" b="b"/>
              <a:pathLst>
                <a:path w="209992" h="60894" extrusionOk="0">
                  <a:moveTo>
                    <a:pt x="209992" y="1"/>
                  </a:moveTo>
                  <a:lnTo>
                    <a:pt x="208261" y="3040"/>
                  </a:lnTo>
                  <a:lnTo>
                    <a:pt x="204693" y="9066"/>
                  </a:lnTo>
                  <a:lnTo>
                    <a:pt x="202829" y="12026"/>
                  </a:lnTo>
                  <a:lnTo>
                    <a:pt x="201785" y="13651"/>
                  </a:lnTo>
                  <a:lnTo>
                    <a:pt x="199658" y="16889"/>
                  </a:lnTo>
                  <a:lnTo>
                    <a:pt x="197438" y="20100"/>
                  </a:lnTo>
                  <a:lnTo>
                    <a:pt x="195125" y="23232"/>
                  </a:lnTo>
                  <a:lnTo>
                    <a:pt x="192720" y="26298"/>
                  </a:lnTo>
                  <a:lnTo>
                    <a:pt x="190196" y="29245"/>
                  </a:lnTo>
                  <a:lnTo>
                    <a:pt x="187540" y="32086"/>
                  </a:lnTo>
                  <a:lnTo>
                    <a:pt x="184752" y="34768"/>
                  </a:lnTo>
                  <a:lnTo>
                    <a:pt x="183285" y="36050"/>
                  </a:lnTo>
                  <a:lnTo>
                    <a:pt x="182479" y="36724"/>
                  </a:lnTo>
                  <a:lnTo>
                    <a:pt x="180827" y="38019"/>
                  </a:lnTo>
                  <a:lnTo>
                    <a:pt x="179109" y="39235"/>
                  </a:lnTo>
                  <a:lnTo>
                    <a:pt x="177339" y="40398"/>
                  </a:lnTo>
                  <a:lnTo>
                    <a:pt x="175528" y="41481"/>
                  </a:lnTo>
                  <a:lnTo>
                    <a:pt x="173678" y="42512"/>
                  </a:lnTo>
                  <a:lnTo>
                    <a:pt x="170864" y="43952"/>
                  </a:lnTo>
                  <a:lnTo>
                    <a:pt x="168961" y="44824"/>
                  </a:lnTo>
                  <a:lnTo>
                    <a:pt x="167890" y="45287"/>
                  </a:lnTo>
                  <a:lnTo>
                    <a:pt x="165750" y="46133"/>
                  </a:lnTo>
                  <a:lnTo>
                    <a:pt x="163556" y="46873"/>
                  </a:lnTo>
                  <a:lnTo>
                    <a:pt x="161349" y="47494"/>
                  </a:lnTo>
                  <a:lnTo>
                    <a:pt x="159103" y="48009"/>
                  </a:lnTo>
                  <a:lnTo>
                    <a:pt x="156843" y="48419"/>
                  </a:lnTo>
                  <a:lnTo>
                    <a:pt x="154557" y="48696"/>
                  </a:lnTo>
                  <a:lnTo>
                    <a:pt x="152244" y="48868"/>
                  </a:lnTo>
                  <a:lnTo>
                    <a:pt x="151095" y="48894"/>
                  </a:lnTo>
                  <a:lnTo>
                    <a:pt x="150196" y="48908"/>
                  </a:lnTo>
                  <a:lnTo>
                    <a:pt x="148399" y="48855"/>
                  </a:lnTo>
                  <a:lnTo>
                    <a:pt x="146628" y="48736"/>
                  </a:lnTo>
                  <a:lnTo>
                    <a:pt x="144857" y="48538"/>
                  </a:lnTo>
                  <a:lnTo>
                    <a:pt x="143113" y="48287"/>
                  </a:lnTo>
                  <a:lnTo>
                    <a:pt x="141382" y="47956"/>
                  </a:lnTo>
                  <a:lnTo>
                    <a:pt x="138805" y="47362"/>
                  </a:lnTo>
                  <a:lnTo>
                    <a:pt x="135409" y="46357"/>
                  </a:lnTo>
                  <a:lnTo>
                    <a:pt x="132079" y="45168"/>
                  </a:lnTo>
                  <a:lnTo>
                    <a:pt x="128789" y="43820"/>
                  </a:lnTo>
                  <a:lnTo>
                    <a:pt x="125564" y="42340"/>
                  </a:lnTo>
                  <a:lnTo>
                    <a:pt x="123965" y="41547"/>
                  </a:lnTo>
                  <a:lnTo>
                    <a:pt x="120886" y="40001"/>
                  </a:lnTo>
                  <a:lnTo>
                    <a:pt x="114755" y="36869"/>
                  </a:lnTo>
                  <a:lnTo>
                    <a:pt x="110130" y="34596"/>
                  </a:lnTo>
                  <a:lnTo>
                    <a:pt x="106998" y="33156"/>
                  </a:lnTo>
                  <a:lnTo>
                    <a:pt x="103840" y="31808"/>
                  </a:lnTo>
                  <a:lnTo>
                    <a:pt x="100615" y="30592"/>
                  </a:lnTo>
                  <a:lnTo>
                    <a:pt x="98977" y="30037"/>
                  </a:lnTo>
                  <a:lnTo>
                    <a:pt x="97933" y="29707"/>
                  </a:lnTo>
                  <a:lnTo>
                    <a:pt x="95832" y="29086"/>
                  </a:lnTo>
                  <a:lnTo>
                    <a:pt x="93704" y="28544"/>
                  </a:lnTo>
                  <a:lnTo>
                    <a:pt x="91577" y="28055"/>
                  </a:lnTo>
                  <a:lnTo>
                    <a:pt x="89423" y="27646"/>
                  </a:lnTo>
                  <a:lnTo>
                    <a:pt x="87269" y="27289"/>
                  </a:lnTo>
                  <a:lnTo>
                    <a:pt x="85102" y="27011"/>
                  </a:lnTo>
                  <a:lnTo>
                    <a:pt x="82934" y="26787"/>
                  </a:lnTo>
                  <a:lnTo>
                    <a:pt x="80754" y="26628"/>
                  </a:lnTo>
                  <a:lnTo>
                    <a:pt x="78574" y="26522"/>
                  </a:lnTo>
                  <a:lnTo>
                    <a:pt x="75283" y="26483"/>
                  </a:lnTo>
                  <a:lnTo>
                    <a:pt x="70922" y="26655"/>
                  </a:lnTo>
                  <a:lnTo>
                    <a:pt x="66562" y="27064"/>
                  </a:lnTo>
                  <a:lnTo>
                    <a:pt x="64381" y="27368"/>
                  </a:lnTo>
                  <a:lnTo>
                    <a:pt x="63205" y="27540"/>
                  </a:lnTo>
                  <a:lnTo>
                    <a:pt x="60840" y="27963"/>
                  </a:lnTo>
                  <a:lnTo>
                    <a:pt x="58488" y="28452"/>
                  </a:lnTo>
                  <a:lnTo>
                    <a:pt x="56149" y="29007"/>
                  </a:lnTo>
                  <a:lnTo>
                    <a:pt x="52673" y="29932"/>
                  </a:lnTo>
                  <a:lnTo>
                    <a:pt x="48101" y="31372"/>
                  </a:lnTo>
                  <a:lnTo>
                    <a:pt x="43582" y="33011"/>
                  </a:lnTo>
                  <a:lnTo>
                    <a:pt x="39128" y="34834"/>
                  </a:lnTo>
                  <a:lnTo>
                    <a:pt x="34741" y="36816"/>
                  </a:lnTo>
                  <a:lnTo>
                    <a:pt x="30433" y="38918"/>
                  </a:lnTo>
                  <a:lnTo>
                    <a:pt x="28306" y="40014"/>
                  </a:lnTo>
                  <a:lnTo>
                    <a:pt x="26575" y="40939"/>
                  </a:lnTo>
                  <a:lnTo>
                    <a:pt x="23192" y="42935"/>
                  </a:lnTo>
                  <a:lnTo>
                    <a:pt x="19888" y="45062"/>
                  </a:lnTo>
                  <a:lnTo>
                    <a:pt x="16637" y="47296"/>
                  </a:lnTo>
                  <a:lnTo>
                    <a:pt x="15052" y="48432"/>
                  </a:lnTo>
                  <a:lnTo>
                    <a:pt x="13387" y="49634"/>
                  </a:lnTo>
                  <a:lnTo>
                    <a:pt x="10096" y="52119"/>
                  </a:lnTo>
                  <a:lnTo>
                    <a:pt x="6898" y="54696"/>
                  </a:lnTo>
                  <a:lnTo>
                    <a:pt x="3766" y="57365"/>
                  </a:lnTo>
                  <a:lnTo>
                    <a:pt x="2247" y="58752"/>
                  </a:lnTo>
                  <a:lnTo>
                    <a:pt x="1110" y="59810"/>
                  </a:lnTo>
                  <a:lnTo>
                    <a:pt x="0" y="60893"/>
                  </a:lnTo>
                  <a:lnTo>
                    <a:pt x="1176" y="60893"/>
                  </a:lnTo>
                  <a:lnTo>
                    <a:pt x="2326" y="59783"/>
                  </a:lnTo>
                  <a:lnTo>
                    <a:pt x="4691" y="57642"/>
                  </a:lnTo>
                  <a:lnTo>
                    <a:pt x="7123" y="55581"/>
                  </a:lnTo>
                  <a:lnTo>
                    <a:pt x="9594" y="53586"/>
                  </a:lnTo>
                  <a:lnTo>
                    <a:pt x="10849" y="52595"/>
                  </a:lnTo>
                  <a:lnTo>
                    <a:pt x="12528" y="51300"/>
                  </a:lnTo>
                  <a:lnTo>
                    <a:pt x="15937" y="48789"/>
                  </a:lnTo>
                  <a:lnTo>
                    <a:pt x="19412" y="46384"/>
                  </a:lnTo>
                  <a:lnTo>
                    <a:pt x="22967" y="44071"/>
                  </a:lnTo>
                  <a:lnTo>
                    <a:pt x="24764" y="42974"/>
                  </a:lnTo>
                  <a:lnTo>
                    <a:pt x="26707" y="41825"/>
                  </a:lnTo>
                  <a:lnTo>
                    <a:pt x="30671" y="39697"/>
                  </a:lnTo>
                  <a:lnTo>
                    <a:pt x="34715" y="37728"/>
                  </a:lnTo>
                  <a:lnTo>
                    <a:pt x="38824" y="35891"/>
                  </a:lnTo>
                  <a:lnTo>
                    <a:pt x="40899" y="35019"/>
                  </a:lnTo>
                  <a:lnTo>
                    <a:pt x="43132" y="34094"/>
                  </a:lnTo>
                  <a:lnTo>
                    <a:pt x="47665" y="32416"/>
                  </a:lnTo>
                  <a:lnTo>
                    <a:pt x="52277" y="30936"/>
                  </a:lnTo>
                  <a:lnTo>
                    <a:pt x="56941" y="29667"/>
                  </a:lnTo>
                  <a:lnTo>
                    <a:pt x="59294" y="29126"/>
                  </a:lnTo>
                  <a:lnTo>
                    <a:pt x="60430" y="28888"/>
                  </a:lnTo>
                  <a:lnTo>
                    <a:pt x="62703" y="28465"/>
                  </a:lnTo>
                  <a:lnTo>
                    <a:pt x="64976" y="28108"/>
                  </a:lnTo>
                  <a:lnTo>
                    <a:pt x="67262" y="27804"/>
                  </a:lnTo>
                  <a:lnTo>
                    <a:pt x="69561" y="27580"/>
                  </a:lnTo>
                  <a:lnTo>
                    <a:pt x="71861" y="27421"/>
                  </a:lnTo>
                  <a:lnTo>
                    <a:pt x="74160" y="27328"/>
                  </a:lnTo>
                  <a:lnTo>
                    <a:pt x="76473" y="27302"/>
                  </a:lnTo>
                  <a:lnTo>
                    <a:pt x="78772" y="27355"/>
                  </a:lnTo>
                  <a:lnTo>
                    <a:pt x="81071" y="27461"/>
                  </a:lnTo>
                  <a:lnTo>
                    <a:pt x="83370" y="27646"/>
                  </a:lnTo>
                  <a:lnTo>
                    <a:pt x="85657" y="27910"/>
                  </a:lnTo>
                  <a:lnTo>
                    <a:pt x="87943" y="28227"/>
                  </a:lnTo>
                  <a:lnTo>
                    <a:pt x="90216" y="28637"/>
                  </a:lnTo>
                  <a:lnTo>
                    <a:pt x="92475" y="29099"/>
                  </a:lnTo>
                  <a:lnTo>
                    <a:pt x="94722" y="29654"/>
                  </a:lnTo>
                  <a:lnTo>
                    <a:pt x="95832" y="29958"/>
                  </a:lnTo>
                  <a:lnTo>
                    <a:pt x="97536" y="30447"/>
                  </a:lnTo>
                  <a:lnTo>
                    <a:pt x="100893" y="31570"/>
                  </a:lnTo>
                  <a:lnTo>
                    <a:pt x="104183" y="32839"/>
                  </a:lnTo>
                  <a:lnTo>
                    <a:pt x="107421" y="34240"/>
                  </a:lnTo>
                  <a:lnTo>
                    <a:pt x="112218" y="36499"/>
                  </a:lnTo>
                  <a:lnTo>
                    <a:pt x="118521" y="39697"/>
                  </a:lnTo>
                  <a:lnTo>
                    <a:pt x="121666" y="41323"/>
                  </a:lnTo>
                  <a:lnTo>
                    <a:pt x="123146" y="42063"/>
                  </a:lnTo>
                  <a:lnTo>
                    <a:pt x="126133" y="43503"/>
                  </a:lnTo>
                  <a:lnTo>
                    <a:pt x="129145" y="44851"/>
                  </a:lnTo>
                  <a:lnTo>
                    <a:pt x="132198" y="46080"/>
                  </a:lnTo>
                  <a:lnTo>
                    <a:pt x="135290" y="47177"/>
                  </a:lnTo>
                  <a:lnTo>
                    <a:pt x="138448" y="48102"/>
                  </a:lnTo>
                  <a:lnTo>
                    <a:pt x="141646" y="48842"/>
                  </a:lnTo>
                  <a:lnTo>
                    <a:pt x="144924" y="49383"/>
                  </a:lnTo>
                  <a:lnTo>
                    <a:pt x="146589" y="49555"/>
                  </a:lnTo>
                  <a:lnTo>
                    <a:pt x="147712" y="49648"/>
                  </a:lnTo>
                  <a:lnTo>
                    <a:pt x="149958" y="49727"/>
                  </a:lnTo>
                  <a:lnTo>
                    <a:pt x="152191" y="49687"/>
                  </a:lnTo>
                  <a:lnTo>
                    <a:pt x="154412" y="49529"/>
                  </a:lnTo>
                  <a:lnTo>
                    <a:pt x="156605" y="49264"/>
                  </a:lnTo>
                  <a:lnTo>
                    <a:pt x="158799" y="48881"/>
                  </a:lnTo>
                  <a:lnTo>
                    <a:pt x="160953" y="48406"/>
                  </a:lnTo>
                  <a:lnTo>
                    <a:pt x="163093" y="47824"/>
                  </a:lnTo>
                  <a:lnTo>
                    <a:pt x="165208" y="47150"/>
                  </a:lnTo>
                  <a:lnTo>
                    <a:pt x="167296" y="46384"/>
                  </a:lnTo>
                  <a:lnTo>
                    <a:pt x="169344" y="45538"/>
                  </a:lnTo>
                  <a:lnTo>
                    <a:pt x="171379" y="44613"/>
                  </a:lnTo>
                  <a:lnTo>
                    <a:pt x="173374" y="43609"/>
                  </a:lnTo>
                  <a:lnTo>
                    <a:pt x="175330" y="42538"/>
                  </a:lnTo>
                  <a:lnTo>
                    <a:pt x="177246" y="41389"/>
                  </a:lnTo>
                  <a:lnTo>
                    <a:pt x="179136" y="40186"/>
                  </a:lnTo>
                  <a:lnTo>
                    <a:pt x="180061" y="39565"/>
                  </a:lnTo>
                  <a:lnTo>
                    <a:pt x="180827" y="39036"/>
                  </a:lnTo>
                  <a:lnTo>
                    <a:pt x="182307" y="37926"/>
                  </a:lnTo>
                  <a:lnTo>
                    <a:pt x="183761" y="36764"/>
                  </a:lnTo>
                  <a:lnTo>
                    <a:pt x="185175" y="35548"/>
                  </a:lnTo>
                  <a:lnTo>
                    <a:pt x="187223" y="33645"/>
                  </a:lnTo>
                  <a:lnTo>
                    <a:pt x="189813" y="30962"/>
                  </a:lnTo>
                  <a:lnTo>
                    <a:pt x="192284" y="28135"/>
                  </a:lnTo>
                  <a:lnTo>
                    <a:pt x="194636" y="25214"/>
                  </a:lnTo>
                  <a:lnTo>
                    <a:pt x="196883" y="22228"/>
                  </a:lnTo>
                  <a:lnTo>
                    <a:pt x="199050" y="19188"/>
                  </a:lnTo>
                  <a:lnTo>
                    <a:pt x="200094" y="17682"/>
                  </a:lnTo>
                  <a:lnTo>
                    <a:pt x="201415" y="15739"/>
                  </a:lnTo>
                  <a:lnTo>
                    <a:pt x="203966" y="11788"/>
                  </a:lnTo>
                  <a:lnTo>
                    <a:pt x="206424" y="7797"/>
                  </a:lnTo>
                  <a:lnTo>
                    <a:pt x="208816" y="3754"/>
                  </a:lnTo>
                  <a:lnTo>
                    <a:pt x="209992" y="1719"/>
                  </a:lnTo>
                  <a:lnTo>
                    <a:pt x="209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2676230" y="3460190"/>
              <a:ext cx="6460839" cy="1683290"/>
            </a:xfrm>
            <a:custGeom>
              <a:avLst/>
              <a:gdLst/>
              <a:ahLst/>
              <a:cxnLst/>
              <a:rect l="l" t="t" r="r" b="b"/>
              <a:pathLst>
                <a:path w="202328" h="52714" extrusionOk="0">
                  <a:moveTo>
                    <a:pt x="202328" y="1"/>
                  </a:moveTo>
                  <a:lnTo>
                    <a:pt x="200993" y="2260"/>
                  </a:lnTo>
                  <a:lnTo>
                    <a:pt x="198258" y="6714"/>
                  </a:lnTo>
                  <a:lnTo>
                    <a:pt x="196844" y="8920"/>
                  </a:lnTo>
                  <a:lnTo>
                    <a:pt x="195786" y="10546"/>
                  </a:lnTo>
                  <a:lnTo>
                    <a:pt x="193619" y="13783"/>
                  </a:lnTo>
                  <a:lnTo>
                    <a:pt x="191373" y="16981"/>
                  </a:lnTo>
                  <a:lnTo>
                    <a:pt x="189034" y="20113"/>
                  </a:lnTo>
                  <a:lnTo>
                    <a:pt x="186589" y="23166"/>
                  </a:lnTo>
                  <a:lnTo>
                    <a:pt x="184039" y="26126"/>
                  </a:lnTo>
                  <a:lnTo>
                    <a:pt x="181356" y="28967"/>
                  </a:lnTo>
                  <a:lnTo>
                    <a:pt x="178542" y="31649"/>
                  </a:lnTo>
                  <a:lnTo>
                    <a:pt x="177062" y="32931"/>
                  </a:lnTo>
                  <a:lnTo>
                    <a:pt x="176255" y="33605"/>
                  </a:lnTo>
                  <a:lnTo>
                    <a:pt x="174604" y="34900"/>
                  </a:lnTo>
                  <a:lnTo>
                    <a:pt x="172873" y="36116"/>
                  </a:lnTo>
                  <a:lnTo>
                    <a:pt x="171115" y="37279"/>
                  </a:lnTo>
                  <a:lnTo>
                    <a:pt x="169305" y="38376"/>
                  </a:lnTo>
                  <a:lnTo>
                    <a:pt x="167455" y="39393"/>
                  </a:lnTo>
                  <a:lnTo>
                    <a:pt x="164627" y="40833"/>
                  </a:lnTo>
                  <a:lnTo>
                    <a:pt x="162724" y="41719"/>
                  </a:lnTo>
                  <a:lnTo>
                    <a:pt x="161667" y="42181"/>
                  </a:lnTo>
                  <a:lnTo>
                    <a:pt x="159513" y="43014"/>
                  </a:lnTo>
                  <a:lnTo>
                    <a:pt x="157332" y="43754"/>
                  </a:lnTo>
                  <a:lnTo>
                    <a:pt x="155112" y="44388"/>
                  </a:lnTo>
                  <a:lnTo>
                    <a:pt x="152866" y="44903"/>
                  </a:lnTo>
                  <a:lnTo>
                    <a:pt x="150606" y="45300"/>
                  </a:lnTo>
                  <a:lnTo>
                    <a:pt x="148320" y="45591"/>
                  </a:lnTo>
                  <a:lnTo>
                    <a:pt x="146021" y="45749"/>
                  </a:lnTo>
                  <a:lnTo>
                    <a:pt x="144858" y="45789"/>
                  </a:lnTo>
                  <a:lnTo>
                    <a:pt x="143959" y="45789"/>
                  </a:lnTo>
                  <a:lnTo>
                    <a:pt x="142175" y="45749"/>
                  </a:lnTo>
                  <a:lnTo>
                    <a:pt x="140391" y="45617"/>
                  </a:lnTo>
                  <a:lnTo>
                    <a:pt x="138634" y="45432"/>
                  </a:lnTo>
                  <a:lnTo>
                    <a:pt x="136876" y="45168"/>
                  </a:lnTo>
                  <a:lnTo>
                    <a:pt x="135145" y="44837"/>
                  </a:lnTo>
                  <a:lnTo>
                    <a:pt x="132568" y="44243"/>
                  </a:lnTo>
                  <a:lnTo>
                    <a:pt x="129185" y="43238"/>
                  </a:lnTo>
                  <a:lnTo>
                    <a:pt x="125842" y="42049"/>
                  </a:lnTo>
                  <a:lnTo>
                    <a:pt x="122565" y="40701"/>
                  </a:lnTo>
                  <a:lnTo>
                    <a:pt x="119327" y="39221"/>
                  </a:lnTo>
                  <a:lnTo>
                    <a:pt x="117729" y="38442"/>
                  </a:lnTo>
                  <a:lnTo>
                    <a:pt x="114650" y="36896"/>
                  </a:lnTo>
                  <a:lnTo>
                    <a:pt x="108518" y="33750"/>
                  </a:lnTo>
                  <a:lnTo>
                    <a:pt x="103893" y="31478"/>
                  </a:lnTo>
                  <a:lnTo>
                    <a:pt x="100774" y="30037"/>
                  </a:lnTo>
                  <a:lnTo>
                    <a:pt x="97603" y="28703"/>
                  </a:lnTo>
                  <a:lnTo>
                    <a:pt x="94379" y="27474"/>
                  </a:lnTo>
                  <a:lnTo>
                    <a:pt x="92740" y="26932"/>
                  </a:lnTo>
                  <a:lnTo>
                    <a:pt x="91696" y="26588"/>
                  </a:lnTo>
                  <a:lnTo>
                    <a:pt x="89595" y="25980"/>
                  </a:lnTo>
                  <a:lnTo>
                    <a:pt x="87481" y="25425"/>
                  </a:lnTo>
                  <a:lnTo>
                    <a:pt x="85340" y="24950"/>
                  </a:lnTo>
                  <a:lnTo>
                    <a:pt x="83199" y="24527"/>
                  </a:lnTo>
                  <a:lnTo>
                    <a:pt x="81032" y="24183"/>
                  </a:lnTo>
                  <a:lnTo>
                    <a:pt x="78878" y="23892"/>
                  </a:lnTo>
                  <a:lnTo>
                    <a:pt x="76698" y="23668"/>
                  </a:lnTo>
                  <a:lnTo>
                    <a:pt x="74517" y="23509"/>
                  </a:lnTo>
                  <a:lnTo>
                    <a:pt x="72337" y="23404"/>
                  </a:lnTo>
                  <a:lnTo>
                    <a:pt x="69060" y="23377"/>
                  </a:lnTo>
                  <a:lnTo>
                    <a:pt x="64686" y="23536"/>
                  </a:lnTo>
                  <a:lnTo>
                    <a:pt x="60325" y="23945"/>
                  </a:lnTo>
                  <a:lnTo>
                    <a:pt x="58158" y="24249"/>
                  </a:lnTo>
                  <a:lnTo>
                    <a:pt x="55938" y="24593"/>
                  </a:lnTo>
                  <a:lnTo>
                    <a:pt x="51537" y="25491"/>
                  </a:lnTo>
                  <a:lnTo>
                    <a:pt x="47203" y="26615"/>
                  </a:lnTo>
                  <a:lnTo>
                    <a:pt x="42908" y="27923"/>
                  </a:lnTo>
                  <a:lnTo>
                    <a:pt x="38679" y="29416"/>
                  </a:lnTo>
                  <a:lnTo>
                    <a:pt x="34504" y="31068"/>
                  </a:lnTo>
                  <a:lnTo>
                    <a:pt x="30381" y="32865"/>
                  </a:lnTo>
                  <a:lnTo>
                    <a:pt x="26324" y="34768"/>
                  </a:lnTo>
                  <a:lnTo>
                    <a:pt x="24315" y="35759"/>
                  </a:lnTo>
                  <a:lnTo>
                    <a:pt x="22664" y="36592"/>
                  </a:lnTo>
                  <a:lnTo>
                    <a:pt x="19413" y="38376"/>
                  </a:lnTo>
                  <a:lnTo>
                    <a:pt x="16215" y="40265"/>
                  </a:lnTo>
                  <a:lnTo>
                    <a:pt x="13083" y="42287"/>
                  </a:lnTo>
                  <a:lnTo>
                    <a:pt x="10030" y="44415"/>
                  </a:lnTo>
                  <a:lnTo>
                    <a:pt x="7057" y="46648"/>
                  </a:lnTo>
                  <a:lnTo>
                    <a:pt x="4163" y="49000"/>
                  </a:lnTo>
                  <a:lnTo>
                    <a:pt x="1362" y="51445"/>
                  </a:lnTo>
                  <a:lnTo>
                    <a:pt x="1" y="52713"/>
                  </a:lnTo>
                  <a:lnTo>
                    <a:pt x="1216" y="52713"/>
                  </a:lnTo>
                  <a:lnTo>
                    <a:pt x="2696" y="51379"/>
                  </a:lnTo>
                  <a:lnTo>
                    <a:pt x="5723" y="48802"/>
                  </a:lnTo>
                  <a:lnTo>
                    <a:pt x="8868" y="46357"/>
                  </a:lnTo>
                  <a:lnTo>
                    <a:pt x="12092" y="44031"/>
                  </a:lnTo>
                  <a:lnTo>
                    <a:pt x="15409" y="41824"/>
                  </a:lnTo>
                  <a:lnTo>
                    <a:pt x="18792" y="39750"/>
                  </a:lnTo>
                  <a:lnTo>
                    <a:pt x="22267" y="37794"/>
                  </a:lnTo>
                  <a:lnTo>
                    <a:pt x="25795" y="35944"/>
                  </a:lnTo>
                  <a:lnTo>
                    <a:pt x="27579" y="35072"/>
                  </a:lnTo>
                  <a:lnTo>
                    <a:pt x="29813" y="34028"/>
                  </a:lnTo>
                  <a:lnTo>
                    <a:pt x="34319" y="32033"/>
                  </a:lnTo>
                  <a:lnTo>
                    <a:pt x="38891" y="30222"/>
                  </a:lnTo>
                  <a:lnTo>
                    <a:pt x="43542" y="28610"/>
                  </a:lnTo>
                  <a:lnTo>
                    <a:pt x="48260" y="27196"/>
                  </a:lnTo>
                  <a:lnTo>
                    <a:pt x="51828" y="26311"/>
                  </a:lnTo>
                  <a:lnTo>
                    <a:pt x="54233" y="25795"/>
                  </a:lnTo>
                  <a:lnTo>
                    <a:pt x="56651" y="25346"/>
                  </a:lnTo>
                  <a:lnTo>
                    <a:pt x="59069" y="24963"/>
                  </a:lnTo>
                  <a:lnTo>
                    <a:pt x="61514" y="24646"/>
                  </a:lnTo>
                  <a:lnTo>
                    <a:pt x="63972" y="24408"/>
                  </a:lnTo>
                  <a:lnTo>
                    <a:pt x="65201" y="24329"/>
                  </a:lnTo>
                  <a:lnTo>
                    <a:pt x="66271" y="24262"/>
                  </a:lnTo>
                  <a:lnTo>
                    <a:pt x="68399" y="24183"/>
                  </a:lnTo>
                  <a:lnTo>
                    <a:pt x="71584" y="24183"/>
                  </a:lnTo>
                  <a:lnTo>
                    <a:pt x="75799" y="24408"/>
                  </a:lnTo>
                  <a:lnTo>
                    <a:pt x="80001" y="24884"/>
                  </a:lnTo>
                  <a:lnTo>
                    <a:pt x="84151" y="25584"/>
                  </a:lnTo>
                  <a:lnTo>
                    <a:pt x="88273" y="26522"/>
                  </a:lnTo>
                  <a:lnTo>
                    <a:pt x="92343" y="27685"/>
                  </a:lnTo>
                  <a:lnTo>
                    <a:pt x="96347" y="29073"/>
                  </a:lnTo>
                  <a:lnTo>
                    <a:pt x="98316" y="29852"/>
                  </a:lnTo>
                  <a:lnTo>
                    <a:pt x="99889" y="30513"/>
                  </a:lnTo>
                  <a:lnTo>
                    <a:pt x="102981" y="31900"/>
                  </a:lnTo>
                  <a:lnTo>
                    <a:pt x="107553" y="34147"/>
                  </a:lnTo>
                  <a:lnTo>
                    <a:pt x="113579" y="37266"/>
                  </a:lnTo>
                  <a:lnTo>
                    <a:pt x="118125" y="39565"/>
                  </a:lnTo>
                  <a:lnTo>
                    <a:pt x="121204" y="41018"/>
                  </a:lnTo>
                  <a:lnTo>
                    <a:pt x="122750" y="41706"/>
                  </a:lnTo>
                  <a:lnTo>
                    <a:pt x="124455" y="42432"/>
                  </a:lnTo>
                  <a:lnTo>
                    <a:pt x="127917" y="43714"/>
                  </a:lnTo>
                  <a:lnTo>
                    <a:pt x="131445" y="44785"/>
                  </a:lnTo>
                  <a:lnTo>
                    <a:pt x="134114" y="45432"/>
                  </a:lnTo>
                  <a:lnTo>
                    <a:pt x="135912" y="45789"/>
                  </a:lnTo>
                  <a:lnTo>
                    <a:pt x="137709" y="46093"/>
                  </a:lnTo>
                  <a:lnTo>
                    <a:pt x="139519" y="46317"/>
                  </a:lnTo>
                  <a:lnTo>
                    <a:pt x="141343" y="46476"/>
                  </a:lnTo>
                  <a:lnTo>
                    <a:pt x="143166" y="46555"/>
                  </a:lnTo>
                  <a:lnTo>
                    <a:pt x="145003" y="46568"/>
                  </a:lnTo>
                  <a:lnTo>
                    <a:pt x="146840" y="46516"/>
                  </a:lnTo>
                  <a:lnTo>
                    <a:pt x="148690" y="46370"/>
                  </a:lnTo>
                  <a:lnTo>
                    <a:pt x="150540" y="46159"/>
                  </a:lnTo>
                  <a:lnTo>
                    <a:pt x="151465" y="46013"/>
                  </a:lnTo>
                  <a:lnTo>
                    <a:pt x="152562" y="45828"/>
                  </a:lnTo>
                  <a:lnTo>
                    <a:pt x="154729" y="45353"/>
                  </a:lnTo>
                  <a:lnTo>
                    <a:pt x="156870" y="44771"/>
                  </a:lnTo>
                  <a:lnTo>
                    <a:pt x="158971" y="44084"/>
                  </a:lnTo>
                  <a:lnTo>
                    <a:pt x="161059" y="43305"/>
                  </a:lnTo>
                  <a:lnTo>
                    <a:pt x="163094" y="42446"/>
                  </a:lnTo>
                  <a:lnTo>
                    <a:pt x="165116" y="41507"/>
                  </a:lnTo>
                  <a:lnTo>
                    <a:pt x="167098" y="40503"/>
                  </a:lnTo>
                  <a:lnTo>
                    <a:pt x="168062" y="39974"/>
                  </a:lnTo>
                  <a:lnTo>
                    <a:pt x="169754" y="39023"/>
                  </a:lnTo>
                  <a:lnTo>
                    <a:pt x="172991" y="36988"/>
                  </a:lnTo>
                  <a:lnTo>
                    <a:pt x="175330" y="35323"/>
                  </a:lnTo>
                  <a:lnTo>
                    <a:pt x="176837" y="34147"/>
                  </a:lnTo>
                  <a:lnTo>
                    <a:pt x="178317" y="32918"/>
                  </a:lnTo>
                  <a:lnTo>
                    <a:pt x="179744" y="31649"/>
                  </a:lnTo>
                  <a:lnTo>
                    <a:pt x="180458" y="30975"/>
                  </a:lnTo>
                  <a:lnTo>
                    <a:pt x="181753" y="29707"/>
                  </a:lnTo>
                  <a:lnTo>
                    <a:pt x="184277" y="27077"/>
                  </a:lnTo>
                  <a:lnTo>
                    <a:pt x="186682" y="24329"/>
                  </a:lnTo>
                  <a:lnTo>
                    <a:pt x="188994" y="21501"/>
                  </a:lnTo>
                  <a:lnTo>
                    <a:pt x="191201" y="18593"/>
                  </a:lnTo>
                  <a:lnTo>
                    <a:pt x="193342" y="15620"/>
                  </a:lnTo>
                  <a:lnTo>
                    <a:pt x="196434" y="11088"/>
                  </a:lnTo>
                  <a:lnTo>
                    <a:pt x="198403" y="8035"/>
                  </a:lnTo>
                  <a:lnTo>
                    <a:pt x="200398" y="4864"/>
                  </a:lnTo>
                  <a:lnTo>
                    <a:pt x="202328" y="1639"/>
                  </a:lnTo>
                  <a:lnTo>
                    <a:pt x="202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4"/>
            <p:cNvSpPr/>
            <p:nvPr/>
          </p:nvSpPr>
          <p:spPr>
            <a:xfrm>
              <a:off x="2904933" y="3727309"/>
              <a:ext cx="6232138" cy="1416174"/>
            </a:xfrm>
            <a:custGeom>
              <a:avLst/>
              <a:gdLst/>
              <a:ahLst/>
              <a:cxnLst/>
              <a:rect l="l" t="t" r="r" b="b"/>
              <a:pathLst>
                <a:path w="195166" h="44349" extrusionOk="0">
                  <a:moveTo>
                    <a:pt x="195166" y="0"/>
                  </a:moveTo>
                  <a:lnTo>
                    <a:pt x="193170" y="3106"/>
                  </a:lnTo>
                  <a:lnTo>
                    <a:pt x="191109" y="6172"/>
                  </a:lnTo>
                  <a:lnTo>
                    <a:pt x="189999" y="7797"/>
                  </a:lnTo>
                  <a:lnTo>
                    <a:pt x="187713" y="11021"/>
                  </a:lnTo>
                  <a:lnTo>
                    <a:pt x="185361" y="14219"/>
                  </a:lnTo>
                  <a:lnTo>
                    <a:pt x="182929" y="17351"/>
                  </a:lnTo>
                  <a:lnTo>
                    <a:pt x="180392" y="20404"/>
                  </a:lnTo>
                  <a:lnTo>
                    <a:pt x="177749" y="23364"/>
                  </a:lnTo>
                  <a:lnTo>
                    <a:pt x="174987" y="26192"/>
                  </a:lnTo>
                  <a:lnTo>
                    <a:pt x="172093" y="28901"/>
                  </a:lnTo>
                  <a:lnTo>
                    <a:pt x="170600" y="30182"/>
                  </a:lnTo>
                  <a:lnTo>
                    <a:pt x="169781" y="30856"/>
                  </a:lnTo>
                  <a:lnTo>
                    <a:pt x="168116" y="32138"/>
                  </a:lnTo>
                  <a:lnTo>
                    <a:pt x="166385" y="33354"/>
                  </a:lnTo>
                  <a:lnTo>
                    <a:pt x="164614" y="34517"/>
                  </a:lnTo>
                  <a:lnTo>
                    <a:pt x="162803" y="35613"/>
                  </a:lnTo>
                  <a:lnTo>
                    <a:pt x="160953" y="36644"/>
                  </a:lnTo>
                  <a:lnTo>
                    <a:pt x="158139" y="38085"/>
                  </a:lnTo>
                  <a:lnTo>
                    <a:pt x="156223" y="38970"/>
                  </a:lnTo>
                  <a:lnTo>
                    <a:pt x="155165" y="39432"/>
                  </a:lnTo>
                  <a:lnTo>
                    <a:pt x="153011" y="40265"/>
                  </a:lnTo>
                  <a:lnTo>
                    <a:pt x="150831" y="41005"/>
                  </a:lnTo>
                  <a:lnTo>
                    <a:pt x="148611" y="41639"/>
                  </a:lnTo>
                  <a:lnTo>
                    <a:pt x="146365" y="42155"/>
                  </a:lnTo>
                  <a:lnTo>
                    <a:pt x="144105" y="42551"/>
                  </a:lnTo>
                  <a:lnTo>
                    <a:pt x="141819" y="42842"/>
                  </a:lnTo>
                  <a:lnTo>
                    <a:pt x="139519" y="43000"/>
                  </a:lnTo>
                  <a:lnTo>
                    <a:pt x="138357" y="43040"/>
                  </a:lnTo>
                  <a:lnTo>
                    <a:pt x="137458" y="43040"/>
                  </a:lnTo>
                  <a:lnTo>
                    <a:pt x="135674" y="43000"/>
                  </a:lnTo>
                  <a:lnTo>
                    <a:pt x="133890" y="42868"/>
                  </a:lnTo>
                  <a:lnTo>
                    <a:pt x="132133" y="42683"/>
                  </a:lnTo>
                  <a:lnTo>
                    <a:pt x="130375" y="42419"/>
                  </a:lnTo>
                  <a:lnTo>
                    <a:pt x="128644" y="42089"/>
                  </a:lnTo>
                  <a:lnTo>
                    <a:pt x="126067" y="41494"/>
                  </a:lnTo>
                  <a:lnTo>
                    <a:pt x="122684" y="40490"/>
                  </a:lnTo>
                  <a:lnTo>
                    <a:pt x="119341" y="39300"/>
                  </a:lnTo>
                  <a:lnTo>
                    <a:pt x="116064" y="37952"/>
                  </a:lnTo>
                  <a:lnTo>
                    <a:pt x="112826" y="36472"/>
                  </a:lnTo>
                  <a:lnTo>
                    <a:pt x="111227" y="35693"/>
                  </a:lnTo>
                  <a:lnTo>
                    <a:pt x="108148" y="34147"/>
                  </a:lnTo>
                  <a:lnTo>
                    <a:pt x="102017" y="31002"/>
                  </a:lnTo>
                  <a:lnTo>
                    <a:pt x="97392" y="28729"/>
                  </a:lnTo>
                  <a:lnTo>
                    <a:pt x="94273" y="27288"/>
                  </a:lnTo>
                  <a:lnTo>
                    <a:pt x="91102" y="25954"/>
                  </a:lnTo>
                  <a:lnTo>
                    <a:pt x="87877" y="24725"/>
                  </a:lnTo>
                  <a:lnTo>
                    <a:pt x="86239" y="24183"/>
                  </a:lnTo>
                  <a:lnTo>
                    <a:pt x="85195" y="23839"/>
                  </a:lnTo>
                  <a:lnTo>
                    <a:pt x="83094" y="23231"/>
                  </a:lnTo>
                  <a:lnTo>
                    <a:pt x="80979" y="22676"/>
                  </a:lnTo>
                  <a:lnTo>
                    <a:pt x="78839" y="22201"/>
                  </a:lnTo>
                  <a:lnTo>
                    <a:pt x="76698" y="21778"/>
                  </a:lnTo>
                  <a:lnTo>
                    <a:pt x="74531" y="21434"/>
                  </a:lnTo>
                  <a:lnTo>
                    <a:pt x="72377" y="21144"/>
                  </a:lnTo>
                  <a:lnTo>
                    <a:pt x="70196" y="20919"/>
                  </a:lnTo>
                  <a:lnTo>
                    <a:pt x="68016" y="20760"/>
                  </a:lnTo>
                  <a:lnTo>
                    <a:pt x="65835" y="20655"/>
                  </a:lnTo>
                  <a:lnTo>
                    <a:pt x="62558" y="20615"/>
                  </a:lnTo>
                  <a:lnTo>
                    <a:pt x="58184" y="20787"/>
                  </a:lnTo>
                  <a:lnTo>
                    <a:pt x="53824" y="21196"/>
                  </a:lnTo>
                  <a:lnTo>
                    <a:pt x="51656" y="21500"/>
                  </a:lnTo>
                  <a:lnTo>
                    <a:pt x="49436" y="21844"/>
                  </a:lnTo>
                  <a:lnTo>
                    <a:pt x="45036" y="22743"/>
                  </a:lnTo>
                  <a:lnTo>
                    <a:pt x="40702" y="23866"/>
                  </a:lnTo>
                  <a:lnTo>
                    <a:pt x="36407" y="25174"/>
                  </a:lnTo>
                  <a:lnTo>
                    <a:pt x="32178" y="26667"/>
                  </a:lnTo>
                  <a:lnTo>
                    <a:pt x="28002" y="28319"/>
                  </a:lnTo>
                  <a:lnTo>
                    <a:pt x="23880" y="30116"/>
                  </a:lnTo>
                  <a:lnTo>
                    <a:pt x="19823" y="32019"/>
                  </a:lnTo>
                  <a:lnTo>
                    <a:pt x="17814" y="33010"/>
                  </a:lnTo>
                  <a:lnTo>
                    <a:pt x="16638" y="33605"/>
                  </a:lnTo>
                  <a:lnTo>
                    <a:pt x="14312" y="34847"/>
                  </a:lnTo>
                  <a:lnTo>
                    <a:pt x="12026" y="36142"/>
                  </a:lnTo>
                  <a:lnTo>
                    <a:pt x="9753" y="37503"/>
                  </a:lnTo>
                  <a:lnTo>
                    <a:pt x="7520" y="38930"/>
                  </a:lnTo>
                  <a:lnTo>
                    <a:pt x="5326" y="40410"/>
                  </a:lnTo>
                  <a:lnTo>
                    <a:pt x="3159" y="41943"/>
                  </a:lnTo>
                  <a:lnTo>
                    <a:pt x="1045" y="43529"/>
                  </a:lnTo>
                  <a:lnTo>
                    <a:pt x="1" y="44348"/>
                  </a:lnTo>
                  <a:lnTo>
                    <a:pt x="1402" y="44348"/>
                  </a:lnTo>
                  <a:lnTo>
                    <a:pt x="2551" y="43476"/>
                  </a:lnTo>
                  <a:lnTo>
                    <a:pt x="4890" y="41785"/>
                  </a:lnTo>
                  <a:lnTo>
                    <a:pt x="7269" y="40159"/>
                  </a:lnTo>
                  <a:lnTo>
                    <a:pt x="9700" y="38587"/>
                  </a:lnTo>
                  <a:lnTo>
                    <a:pt x="12158" y="37080"/>
                  </a:lnTo>
                  <a:lnTo>
                    <a:pt x="14669" y="35653"/>
                  </a:lnTo>
                  <a:lnTo>
                    <a:pt x="17206" y="34279"/>
                  </a:lnTo>
                  <a:lnTo>
                    <a:pt x="19783" y="32957"/>
                  </a:lnTo>
                  <a:lnTo>
                    <a:pt x="21078" y="32323"/>
                  </a:lnTo>
                  <a:lnTo>
                    <a:pt x="23311" y="31279"/>
                  </a:lnTo>
                  <a:lnTo>
                    <a:pt x="27817" y="29284"/>
                  </a:lnTo>
                  <a:lnTo>
                    <a:pt x="32390" y="27473"/>
                  </a:lnTo>
                  <a:lnTo>
                    <a:pt x="37041" y="25861"/>
                  </a:lnTo>
                  <a:lnTo>
                    <a:pt x="41759" y="24447"/>
                  </a:lnTo>
                  <a:lnTo>
                    <a:pt x="45327" y="23562"/>
                  </a:lnTo>
                  <a:lnTo>
                    <a:pt x="47732" y="23046"/>
                  </a:lnTo>
                  <a:lnTo>
                    <a:pt x="50150" y="22597"/>
                  </a:lnTo>
                  <a:lnTo>
                    <a:pt x="52568" y="22214"/>
                  </a:lnTo>
                  <a:lnTo>
                    <a:pt x="55013" y="21897"/>
                  </a:lnTo>
                  <a:lnTo>
                    <a:pt x="57471" y="21659"/>
                  </a:lnTo>
                  <a:lnTo>
                    <a:pt x="58700" y="21580"/>
                  </a:lnTo>
                  <a:lnTo>
                    <a:pt x="59770" y="21514"/>
                  </a:lnTo>
                  <a:lnTo>
                    <a:pt x="61898" y="21434"/>
                  </a:lnTo>
                  <a:lnTo>
                    <a:pt x="65082" y="21434"/>
                  </a:lnTo>
                  <a:lnTo>
                    <a:pt x="69298" y="21659"/>
                  </a:lnTo>
                  <a:lnTo>
                    <a:pt x="73500" y="22135"/>
                  </a:lnTo>
                  <a:lnTo>
                    <a:pt x="77649" y="22835"/>
                  </a:lnTo>
                  <a:lnTo>
                    <a:pt x="81772" y="23773"/>
                  </a:lnTo>
                  <a:lnTo>
                    <a:pt x="85842" y="24936"/>
                  </a:lnTo>
                  <a:lnTo>
                    <a:pt x="89846" y="26324"/>
                  </a:lnTo>
                  <a:lnTo>
                    <a:pt x="91815" y="27103"/>
                  </a:lnTo>
                  <a:lnTo>
                    <a:pt x="93388" y="27764"/>
                  </a:lnTo>
                  <a:lnTo>
                    <a:pt x="96480" y="29152"/>
                  </a:lnTo>
                  <a:lnTo>
                    <a:pt x="101052" y="31398"/>
                  </a:lnTo>
                  <a:lnTo>
                    <a:pt x="107078" y="34517"/>
                  </a:lnTo>
                  <a:lnTo>
                    <a:pt x="111624" y="36816"/>
                  </a:lnTo>
                  <a:lnTo>
                    <a:pt x="114703" y="38270"/>
                  </a:lnTo>
                  <a:lnTo>
                    <a:pt x="116249" y="38957"/>
                  </a:lnTo>
                  <a:lnTo>
                    <a:pt x="117953" y="39684"/>
                  </a:lnTo>
                  <a:lnTo>
                    <a:pt x="121416" y="40965"/>
                  </a:lnTo>
                  <a:lnTo>
                    <a:pt x="124944" y="42036"/>
                  </a:lnTo>
                  <a:lnTo>
                    <a:pt x="127613" y="42683"/>
                  </a:lnTo>
                  <a:lnTo>
                    <a:pt x="129410" y="43040"/>
                  </a:lnTo>
                  <a:lnTo>
                    <a:pt x="131208" y="43331"/>
                  </a:lnTo>
                  <a:lnTo>
                    <a:pt x="133018" y="43569"/>
                  </a:lnTo>
                  <a:lnTo>
                    <a:pt x="134842" y="43727"/>
                  </a:lnTo>
                  <a:lnTo>
                    <a:pt x="136665" y="43806"/>
                  </a:lnTo>
                  <a:lnTo>
                    <a:pt x="138502" y="43820"/>
                  </a:lnTo>
                  <a:lnTo>
                    <a:pt x="140339" y="43767"/>
                  </a:lnTo>
                  <a:lnTo>
                    <a:pt x="142189" y="43621"/>
                  </a:lnTo>
                  <a:lnTo>
                    <a:pt x="144039" y="43410"/>
                  </a:lnTo>
                  <a:lnTo>
                    <a:pt x="144964" y="43265"/>
                  </a:lnTo>
                  <a:lnTo>
                    <a:pt x="145968" y="43093"/>
                  </a:lnTo>
                  <a:lnTo>
                    <a:pt x="147990" y="42670"/>
                  </a:lnTo>
                  <a:lnTo>
                    <a:pt x="149985" y="42155"/>
                  </a:lnTo>
                  <a:lnTo>
                    <a:pt x="151967" y="41547"/>
                  </a:lnTo>
                  <a:lnTo>
                    <a:pt x="153923" y="40873"/>
                  </a:lnTo>
                  <a:lnTo>
                    <a:pt x="155866" y="40106"/>
                  </a:lnTo>
                  <a:lnTo>
                    <a:pt x="157769" y="39261"/>
                  </a:lnTo>
                  <a:lnTo>
                    <a:pt x="159645" y="38362"/>
                  </a:lnTo>
                  <a:lnTo>
                    <a:pt x="161495" y="37371"/>
                  </a:lnTo>
                  <a:lnTo>
                    <a:pt x="163306" y="36327"/>
                  </a:lnTo>
                  <a:lnTo>
                    <a:pt x="165076" y="35230"/>
                  </a:lnTo>
                  <a:lnTo>
                    <a:pt x="166821" y="34067"/>
                  </a:lnTo>
                  <a:lnTo>
                    <a:pt x="168499" y="32852"/>
                  </a:lnTo>
                  <a:lnTo>
                    <a:pt x="170151" y="31583"/>
                  </a:lnTo>
                  <a:lnTo>
                    <a:pt x="171750" y="30275"/>
                  </a:lnTo>
                  <a:lnTo>
                    <a:pt x="173282" y="28927"/>
                  </a:lnTo>
                  <a:lnTo>
                    <a:pt x="174036" y="28227"/>
                  </a:lnTo>
                  <a:lnTo>
                    <a:pt x="175370" y="26958"/>
                  </a:lnTo>
                  <a:lnTo>
                    <a:pt x="177960" y="24315"/>
                  </a:lnTo>
                  <a:lnTo>
                    <a:pt x="180458" y="21566"/>
                  </a:lnTo>
                  <a:lnTo>
                    <a:pt x="182850" y="18739"/>
                  </a:lnTo>
                  <a:lnTo>
                    <a:pt x="185162" y="15831"/>
                  </a:lnTo>
                  <a:lnTo>
                    <a:pt x="187396" y="12858"/>
                  </a:lnTo>
                  <a:lnTo>
                    <a:pt x="190633" y="8339"/>
                  </a:lnTo>
                  <a:lnTo>
                    <a:pt x="192708" y="5286"/>
                  </a:lnTo>
                  <a:lnTo>
                    <a:pt x="193950" y="3423"/>
                  </a:lnTo>
                  <a:lnTo>
                    <a:pt x="195166" y="1547"/>
                  </a:lnTo>
                  <a:lnTo>
                    <a:pt x="195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4"/>
            <p:cNvSpPr/>
            <p:nvPr/>
          </p:nvSpPr>
          <p:spPr>
            <a:xfrm>
              <a:off x="3208775" y="4557758"/>
              <a:ext cx="3357639" cy="585738"/>
            </a:xfrm>
            <a:custGeom>
              <a:avLst/>
              <a:gdLst/>
              <a:ahLst/>
              <a:cxnLst/>
              <a:rect l="l" t="t" r="r" b="b"/>
              <a:pathLst>
                <a:path w="105148" h="18343" extrusionOk="0">
                  <a:moveTo>
                    <a:pt x="53109" y="1"/>
                  </a:moveTo>
                  <a:lnTo>
                    <a:pt x="51325" y="14"/>
                  </a:lnTo>
                  <a:lnTo>
                    <a:pt x="47784" y="199"/>
                  </a:lnTo>
                  <a:lnTo>
                    <a:pt x="44269" y="542"/>
                  </a:lnTo>
                  <a:lnTo>
                    <a:pt x="40780" y="1058"/>
                  </a:lnTo>
                  <a:lnTo>
                    <a:pt x="37305" y="1705"/>
                  </a:lnTo>
                  <a:lnTo>
                    <a:pt x="33882" y="2511"/>
                  </a:lnTo>
                  <a:lnTo>
                    <a:pt x="30473" y="3436"/>
                  </a:lnTo>
                  <a:lnTo>
                    <a:pt x="27116" y="4507"/>
                  </a:lnTo>
                  <a:lnTo>
                    <a:pt x="23786" y="5683"/>
                  </a:lnTo>
                  <a:lnTo>
                    <a:pt x="20496" y="6978"/>
                  </a:lnTo>
                  <a:lnTo>
                    <a:pt x="17245" y="8379"/>
                  </a:lnTo>
                  <a:lnTo>
                    <a:pt x="14034" y="9885"/>
                  </a:lnTo>
                  <a:lnTo>
                    <a:pt x="10876" y="11484"/>
                  </a:lnTo>
                  <a:lnTo>
                    <a:pt x="7757" y="13162"/>
                  </a:lnTo>
                  <a:lnTo>
                    <a:pt x="4691" y="14933"/>
                  </a:lnTo>
                  <a:lnTo>
                    <a:pt x="1679" y="16756"/>
                  </a:lnTo>
                  <a:lnTo>
                    <a:pt x="199" y="17708"/>
                  </a:lnTo>
                  <a:lnTo>
                    <a:pt x="106" y="17774"/>
                  </a:lnTo>
                  <a:lnTo>
                    <a:pt x="14" y="17933"/>
                  </a:lnTo>
                  <a:lnTo>
                    <a:pt x="0" y="18104"/>
                  </a:lnTo>
                  <a:lnTo>
                    <a:pt x="66" y="18276"/>
                  </a:lnTo>
                  <a:lnTo>
                    <a:pt x="106" y="18342"/>
                  </a:lnTo>
                  <a:lnTo>
                    <a:pt x="727" y="18342"/>
                  </a:lnTo>
                  <a:lnTo>
                    <a:pt x="2815" y="17021"/>
                  </a:lnTo>
                  <a:lnTo>
                    <a:pt x="7044" y="14510"/>
                  </a:lnTo>
                  <a:lnTo>
                    <a:pt x="11378" y="12145"/>
                  </a:lnTo>
                  <a:lnTo>
                    <a:pt x="15778" y="9951"/>
                  </a:lnTo>
                  <a:lnTo>
                    <a:pt x="20285" y="7956"/>
                  </a:lnTo>
                  <a:lnTo>
                    <a:pt x="24857" y="6158"/>
                  </a:lnTo>
                  <a:lnTo>
                    <a:pt x="28359" y="4969"/>
                  </a:lnTo>
                  <a:lnTo>
                    <a:pt x="30711" y="4242"/>
                  </a:lnTo>
                  <a:lnTo>
                    <a:pt x="33076" y="3568"/>
                  </a:lnTo>
                  <a:lnTo>
                    <a:pt x="35468" y="2974"/>
                  </a:lnTo>
                  <a:lnTo>
                    <a:pt x="36684" y="2696"/>
                  </a:lnTo>
                  <a:lnTo>
                    <a:pt x="37900" y="2432"/>
                  </a:lnTo>
                  <a:lnTo>
                    <a:pt x="40371" y="1956"/>
                  </a:lnTo>
                  <a:lnTo>
                    <a:pt x="42855" y="1573"/>
                  </a:lnTo>
                  <a:lnTo>
                    <a:pt x="45352" y="1256"/>
                  </a:lnTo>
                  <a:lnTo>
                    <a:pt x="47850" y="1031"/>
                  </a:lnTo>
                  <a:lnTo>
                    <a:pt x="50361" y="873"/>
                  </a:lnTo>
                  <a:lnTo>
                    <a:pt x="52885" y="820"/>
                  </a:lnTo>
                  <a:lnTo>
                    <a:pt x="55395" y="833"/>
                  </a:lnTo>
                  <a:lnTo>
                    <a:pt x="57906" y="952"/>
                  </a:lnTo>
                  <a:lnTo>
                    <a:pt x="60404" y="1150"/>
                  </a:lnTo>
                  <a:lnTo>
                    <a:pt x="62901" y="1441"/>
                  </a:lnTo>
                  <a:lnTo>
                    <a:pt x="65386" y="1811"/>
                  </a:lnTo>
                  <a:lnTo>
                    <a:pt x="67844" y="2287"/>
                  </a:lnTo>
                  <a:lnTo>
                    <a:pt x="70288" y="2855"/>
                  </a:lnTo>
                  <a:lnTo>
                    <a:pt x="72720" y="3529"/>
                  </a:lnTo>
                  <a:lnTo>
                    <a:pt x="75111" y="4295"/>
                  </a:lnTo>
                  <a:lnTo>
                    <a:pt x="76301" y="4718"/>
                  </a:lnTo>
                  <a:lnTo>
                    <a:pt x="78045" y="5379"/>
                  </a:lnTo>
                  <a:lnTo>
                    <a:pt x="81468" y="6859"/>
                  </a:lnTo>
                  <a:lnTo>
                    <a:pt x="84851" y="8511"/>
                  </a:lnTo>
                  <a:lnTo>
                    <a:pt x="88181" y="10281"/>
                  </a:lnTo>
                  <a:lnTo>
                    <a:pt x="93149" y="13043"/>
                  </a:lnTo>
                  <a:lnTo>
                    <a:pt x="98118" y="15792"/>
                  </a:lnTo>
                  <a:lnTo>
                    <a:pt x="101461" y="17523"/>
                  </a:lnTo>
                  <a:lnTo>
                    <a:pt x="103153" y="18342"/>
                  </a:lnTo>
                  <a:lnTo>
                    <a:pt x="105148" y="18342"/>
                  </a:lnTo>
                  <a:lnTo>
                    <a:pt x="103060" y="17391"/>
                  </a:lnTo>
                  <a:lnTo>
                    <a:pt x="98937" y="15290"/>
                  </a:lnTo>
                  <a:lnTo>
                    <a:pt x="92872" y="11946"/>
                  </a:lnTo>
                  <a:lnTo>
                    <a:pt x="88881" y="9740"/>
                  </a:lnTo>
                  <a:lnTo>
                    <a:pt x="86886" y="8669"/>
                  </a:lnTo>
                  <a:lnTo>
                    <a:pt x="82868" y="6634"/>
                  </a:lnTo>
                  <a:lnTo>
                    <a:pt x="79789" y="5247"/>
                  </a:lnTo>
                  <a:lnTo>
                    <a:pt x="77715" y="4388"/>
                  </a:lnTo>
                  <a:lnTo>
                    <a:pt x="75600" y="3608"/>
                  </a:lnTo>
                  <a:lnTo>
                    <a:pt x="73460" y="2881"/>
                  </a:lnTo>
                  <a:lnTo>
                    <a:pt x="72389" y="2564"/>
                  </a:lnTo>
                  <a:lnTo>
                    <a:pt x="71213" y="2234"/>
                  </a:lnTo>
                  <a:lnTo>
                    <a:pt x="68848" y="1639"/>
                  </a:lnTo>
                  <a:lnTo>
                    <a:pt x="66456" y="1150"/>
                  </a:lnTo>
                  <a:lnTo>
                    <a:pt x="64051" y="754"/>
                  </a:lnTo>
                  <a:lnTo>
                    <a:pt x="61633" y="437"/>
                  </a:lnTo>
                  <a:lnTo>
                    <a:pt x="59201" y="212"/>
                  </a:lnTo>
                  <a:lnTo>
                    <a:pt x="56770" y="67"/>
                  </a:lnTo>
                  <a:lnTo>
                    <a:pt x="543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3454371" y="4705032"/>
              <a:ext cx="2811210" cy="438465"/>
            </a:xfrm>
            <a:custGeom>
              <a:avLst/>
              <a:gdLst/>
              <a:ahLst/>
              <a:cxnLst/>
              <a:rect l="l" t="t" r="r" b="b"/>
              <a:pathLst>
                <a:path w="88036" h="13731" extrusionOk="0">
                  <a:moveTo>
                    <a:pt x="46026" y="0"/>
                  </a:moveTo>
                  <a:lnTo>
                    <a:pt x="44811" y="14"/>
                  </a:lnTo>
                  <a:lnTo>
                    <a:pt x="43317" y="53"/>
                  </a:lnTo>
                  <a:lnTo>
                    <a:pt x="40344" y="225"/>
                  </a:lnTo>
                  <a:lnTo>
                    <a:pt x="37397" y="516"/>
                  </a:lnTo>
                  <a:lnTo>
                    <a:pt x="34477" y="912"/>
                  </a:lnTo>
                  <a:lnTo>
                    <a:pt x="31570" y="1428"/>
                  </a:lnTo>
                  <a:lnTo>
                    <a:pt x="28676" y="2035"/>
                  </a:lnTo>
                  <a:lnTo>
                    <a:pt x="25808" y="2762"/>
                  </a:lnTo>
                  <a:lnTo>
                    <a:pt x="22980" y="3568"/>
                  </a:lnTo>
                  <a:lnTo>
                    <a:pt x="20165" y="4467"/>
                  </a:lnTo>
                  <a:lnTo>
                    <a:pt x="17377" y="5458"/>
                  </a:lnTo>
                  <a:lnTo>
                    <a:pt x="14615" y="6542"/>
                  </a:lnTo>
                  <a:lnTo>
                    <a:pt x="11880" y="7691"/>
                  </a:lnTo>
                  <a:lnTo>
                    <a:pt x="9184" y="8920"/>
                  </a:lnTo>
                  <a:lnTo>
                    <a:pt x="6515" y="10215"/>
                  </a:lnTo>
                  <a:lnTo>
                    <a:pt x="3885" y="11576"/>
                  </a:lnTo>
                  <a:lnTo>
                    <a:pt x="1282" y="13003"/>
                  </a:lnTo>
                  <a:lnTo>
                    <a:pt x="0" y="13730"/>
                  </a:lnTo>
                  <a:lnTo>
                    <a:pt x="1665" y="13730"/>
                  </a:lnTo>
                  <a:lnTo>
                    <a:pt x="3330" y="12805"/>
                  </a:lnTo>
                  <a:lnTo>
                    <a:pt x="6700" y="11048"/>
                  </a:lnTo>
                  <a:lnTo>
                    <a:pt x="10122" y="9396"/>
                  </a:lnTo>
                  <a:lnTo>
                    <a:pt x="13598" y="7850"/>
                  </a:lnTo>
                  <a:lnTo>
                    <a:pt x="17126" y="6449"/>
                  </a:lnTo>
                  <a:lnTo>
                    <a:pt x="20694" y="5167"/>
                  </a:lnTo>
                  <a:lnTo>
                    <a:pt x="24328" y="4031"/>
                  </a:lnTo>
                  <a:lnTo>
                    <a:pt x="28002" y="3053"/>
                  </a:lnTo>
                  <a:lnTo>
                    <a:pt x="29865" y="2630"/>
                  </a:lnTo>
                  <a:lnTo>
                    <a:pt x="31094" y="2366"/>
                  </a:lnTo>
                  <a:lnTo>
                    <a:pt x="33578" y="1890"/>
                  </a:lnTo>
                  <a:lnTo>
                    <a:pt x="36076" y="1507"/>
                  </a:lnTo>
                  <a:lnTo>
                    <a:pt x="38586" y="1216"/>
                  </a:lnTo>
                  <a:lnTo>
                    <a:pt x="41110" y="991"/>
                  </a:lnTo>
                  <a:lnTo>
                    <a:pt x="43634" y="873"/>
                  </a:lnTo>
                  <a:lnTo>
                    <a:pt x="46158" y="820"/>
                  </a:lnTo>
                  <a:lnTo>
                    <a:pt x="48682" y="873"/>
                  </a:lnTo>
                  <a:lnTo>
                    <a:pt x="51206" y="1018"/>
                  </a:lnTo>
                  <a:lnTo>
                    <a:pt x="53717" y="1243"/>
                  </a:lnTo>
                  <a:lnTo>
                    <a:pt x="56215" y="1573"/>
                  </a:lnTo>
                  <a:lnTo>
                    <a:pt x="58712" y="1996"/>
                  </a:lnTo>
                  <a:lnTo>
                    <a:pt x="61170" y="2511"/>
                  </a:lnTo>
                  <a:lnTo>
                    <a:pt x="63628" y="3132"/>
                  </a:lnTo>
                  <a:lnTo>
                    <a:pt x="66046" y="3859"/>
                  </a:lnTo>
                  <a:lnTo>
                    <a:pt x="68438" y="4678"/>
                  </a:lnTo>
                  <a:lnTo>
                    <a:pt x="69627" y="5141"/>
                  </a:lnTo>
                  <a:lnTo>
                    <a:pt x="70698" y="5564"/>
                  </a:lnTo>
                  <a:lnTo>
                    <a:pt x="72838" y="6502"/>
                  </a:lnTo>
                  <a:lnTo>
                    <a:pt x="76010" y="8022"/>
                  </a:lnTo>
                  <a:lnTo>
                    <a:pt x="82234" y="11391"/>
                  </a:lnTo>
                  <a:lnTo>
                    <a:pt x="86357" y="13730"/>
                  </a:lnTo>
                  <a:lnTo>
                    <a:pt x="88035" y="13730"/>
                  </a:lnTo>
                  <a:lnTo>
                    <a:pt x="84375" y="11656"/>
                  </a:lnTo>
                  <a:lnTo>
                    <a:pt x="80741" y="9621"/>
                  </a:lnTo>
                  <a:lnTo>
                    <a:pt x="78759" y="8537"/>
                  </a:lnTo>
                  <a:lnTo>
                    <a:pt x="74728" y="6502"/>
                  </a:lnTo>
                  <a:lnTo>
                    <a:pt x="71649" y="5114"/>
                  </a:lnTo>
                  <a:lnTo>
                    <a:pt x="69574" y="4255"/>
                  </a:lnTo>
                  <a:lnTo>
                    <a:pt x="67460" y="3463"/>
                  </a:lnTo>
                  <a:lnTo>
                    <a:pt x="65306" y="2762"/>
                  </a:lnTo>
                  <a:lnTo>
                    <a:pt x="64223" y="2432"/>
                  </a:lnTo>
                  <a:lnTo>
                    <a:pt x="63046" y="2101"/>
                  </a:lnTo>
                  <a:lnTo>
                    <a:pt x="60655" y="1533"/>
                  </a:lnTo>
                  <a:lnTo>
                    <a:pt x="58250" y="1044"/>
                  </a:lnTo>
                  <a:lnTo>
                    <a:pt x="55818" y="661"/>
                  </a:lnTo>
                  <a:lnTo>
                    <a:pt x="53387" y="370"/>
                  </a:lnTo>
                  <a:lnTo>
                    <a:pt x="50942" y="159"/>
                  </a:lnTo>
                  <a:lnTo>
                    <a:pt x="48484" y="40"/>
                  </a:lnTo>
                  <a:lnTo>
                    <a:pt x="46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a:off x="3757766" y="4863260"/>
              <a:ext cx="2225089" cy="280240"/>
            </a:xfrm>
            <a:custGeom>
              <a:avLst/>
              <a:gdLst/>
              <a:ahLst/>
              <a:cxnLst/>
              <a:rect l="l" t="t" r="r" b="b"/>
              <a:pathLst>
                <a:path w="69681" h="8776" extrusionOk="0">
                  <a:moveTo>
                    <a:pt x="36525" y="1"/>
                  </a:moveTo>
                  <a:lnTo>
                    <a:pt x="35310" y="14"/>
                  </a:lnTo>
                  <a:lnTo>
                    <a:pt x="34147" y="40"/>
                  </a:lnTo>
                  <a:lnTo>
                    <a:pt x="31847" y="159"/>
                  </a:lnTo>
                  <a:lnTo>
                    <a:pt x="29561" y="331"/>
                  </a:lnTo>
                  <a:lnTo>
                    <a:pt x="27288" y="582"/>
                  </a:lnTo>
                  <a:lnTo>
                    <a:pt x="25015" y="913"/>
                  </a:lnTo>
                  <a:lnTo>
                    <a:pt x="22769" y="1296"/>
                  </a:lnTo>
                  <a:lnTo>
                    <a:pt x="19412" y="1983"/>
                  </a:lnTo>
                  <a:lnTo>
                    <a:pt x="14986" y="3119"/>
                  </a:lnTo>
                  <a:lnTo>
                    <a:pt x="10612" y="4481"/>
                  </a:lnTo>
                  <a:lnTo>
                    <a:pt x="6317" y="6053"/>
                  </a:lnTo>
                  <a:lnTo>
                    <a:pt x="2075" y="7824"/>
                  </a:lnTo>
                  <a:lnTo>
                    <a:pt x="0" y="8775"/>
                  </a:lnTo>
                  <a:lnTo>
                    <a:pt x="1983" y="8775"/>
                  </a:lnTo>
                  <a:lnTo>
                    <a:pt x="4203" y="7811"/>
                  </a:lnTo>
                  <a:lnTo>
                    <a:pt x="8722" y="6027"/>
                  </a:lnTo>
                  <a:lnTo>
                    <a:pt x="12158" y="4851"/>
                  </a:lnTo>
                  <a:lnTo>
                    <a:pt x="14470" y="4137"/>
                  </a:lnTo>
                  <a:lnTo>
                    <a:pt x="16809" y="3489"/>
                  </a:lnTo>
                  <a:lnTo>
                    <a:pt x="19175" y="2895"/>
                  </a:lnTo>
                  <a:lnTo>
                    <a:pt x="20364" y="2630"/>
                  </a:lnTo>
                  <a:lnTo>
                    <a:pt x="21593" y="2366"/>
                  </a:lnTo>
                  <a:lnTo>
                    <a:pt x="24077" y="1890"/>
                  </a:lnTo>
                  <a:lnTo>
                    <a:pt x="26575" y="1507"/>
                  </a:lnTo>
                  <a:lnTo>
                    <a:pt x="29085" y="1217"/>
                  </a:lnTo>
                  <a:lnTo>
                    <a:pt x="31609" y="992"/>
                  </a:lnTo>
                  <a:lnTo>
                    <a:pt x="34133" y="873"/>
                  </a:lnTo>
                  <a:lnTo>
                    <a:pt x="36657" y="820"/>
                  </a:lnTo>
                  <a:lnTo>
                    <a:pt x="39181" y="873"/>
                  </a:lnTo>
                  <a:lnTo>
                    <a:pt x="41705" y="1018"/>
                  </a:lnTo>
                  <a:lnTo>
                    <a:pt x="44216" y="1243"/>
                  </a:lnTo>
                  <a:lnTo>
                    <a:pt x="46714" y="1573"/>
                  </a:lnTo>
                  <a:lnTo>
                    <a:pt x="49211" y="1996"/>
                  </a:lnTo>
                  <a:lnTo>
                    <a:pt x="51669" y="2512"/>
                  </a:lnTo>
                  <a:lnTo>
                    <a:pt x="54127" y="3133"/>
                  </a:lnTo>
                  <a:lnTo>
                    <a:pt x="56545" y="3859"/>
                  </a:lnTo>
                  <a:lnTo>
                    <a:pt x="58937" y="4679"/>
                  </a:lnTo>
                  <a:lnTo>
                    <a:pt x="60126" y="5128"/>
                  </a:lnTo>
                  <a:lnTo>
                    <a:pt x="61117" y="5538"/>
                  </a:lnTo>
                  <a:lnTo>
                    <a:pt x="63086" y="6383"/>
                  </a:lnTo>
                  <a:lnTo>
                    <a:pt x="66020" y="7784"/>
                  </a:lnTo>
                  <a:lnTo>
                    <a:pt x="67949" y="8775"/>
                  </a:lnTo>
                  <a:lnTo>
                    <a:pt x="69680" y="8775"/>
                  </a:lnTo>
                  <a:lnTo>
                    <a:pt x="67883" y="7824"/>
                  </a:lnTo>
                  <a:lnTo>
                    <a:pt x="64223" y="6027"/>
                  </a:lnTo>
                  <a:lnTo>
                    <a:pt x="60496" y="4414"/>
                  </a:lnTo>
                  <a:lnTo>
                    <a:pt x="57642" y="3357"/>
                  </a:lnTo>
                  <a:lnTo>
                    <a:pt x="55699" y="2723"/>
                  </a:lnTo>
                  <a:lnTo>
                    <a:pt x="54722" y="2432"/>
                  </a:lnTo>
                  <a:lnTo>
                    <a:pt x="53545" y="2102"/>
                  </a:lnTo>
                  <a:lnTo>
                    <a:pt x="51154" y="1534"/>
                  </a:lnTo>
                  <a:lnTo>
                    <a:pt x="48749" y="1045"/>
                  </a:lnTo>
                  <a:lnTo>
                    <a:pt x="46317" y="662"/>
                  </a:lnTo>
                  <a:lnTo>
                    <a:pt x="43886" y="371"/>
                  </a:lnTo>
                  <a:lnTo>
                    <a:pt x="41441" y="159"/>
                  </a:lnTo>
                  <a:lnTo>
                    <a:pt x="38983" y="40"/>
                  </a:lnTo>
                  <a:lnTo>
                    <a:pt x="36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4"/>
            <p:cNvSpPr/>
            <p:nvPr/>
          </p:nvSpPr>
          <p:spPr>
            <a:xfrm>
              <a:off x="4130359" y="5014750"/>
              <a:ext cx="1517017" cy="128752"/>
            </a:xfrm>
            <a:custGeom>
              <a:avLst/>
              <a:gdLst/>
              <a:ahLst/>
              <a:cxnLst/>
              <a:rect l="l" t="t" r="r" b="b"/>
              <a:pathLst>
                <a:path w="47507" h="4032" extrusionOk="0">
                  <a:moveTo>
                    <a:pt x="24527" y="1"/>
                  </a:moveTo>
                  <a:lnTo>
                    <a:pt x="23311" y="14"/>
                  </a:lnTo>
                  <a:lnTo>
                    <a:pt x="21805" y="40"/>
                  </a:lnTo>
                  <a:lnTo>
                    <a:pt x="18831" y="212"/>
                  </a:lnTo>
                  <a:lnTo>
                    <a:pt x="15871" y="503"/>
                  </a:lnTo>
                  <a:lnTo>
                    <a:pt x="12938" y="913"/>
                  </a:lnTo>
                  <a:lnTo>
                    <a:pt x="10017" y="1428"/>
                  </a:lnTo>
                  <a:lnTo>
                    <a:pt x="7123" y="2049"/>
                  </a:lnTo>
                  <a:lnTo>
                    <a:pt x="4256" y="2763"/>
                  </a:lnTo>
                  <a:lnTo>
                    <a:pt x="1402" y="3582"/>
                  </a:lnTo>
                  <a:lnTo>
                    <a:pt x="1" y="4031"/>
                  </a:lnTo>
                  <a:lnTo>
                    <a:pt x="2829" y="4031"/>
                  </a:lnTo>
                  <a:lnTo>
                    <a:pt x="4203" y="3648"/>
                  </a:lnTo>
                  <a:lnTo>
                    <a:pt x="6965" y="2934"/>
                  </a:lnTo>
                  <a:lnTo>
                    <a:pt x="8366" y="2617"/>
                  </a:lnTo>
                  <a:lnTo>
                    <a:pt x="9502" y="2366"/>
                  </a:lnTo>
                  <a:lnTo>
                    <a:pt x="11775" y="1943"/>
                  </a:lnTo>
                  <a:lnTo>
                    <a:pt x="14074" y="1573"/>
                  </a:lnTo>
                  <a:lnTo>
                    <a:pt x="16387" y="1283"/>
                  </a:lnTo>
                  <a:lnTo>
                    <a:pt x="18699" y="1058"/>
                  </a:lnTo>
                  <a:lnTo>
                    <a:pt x="21025" y="899"/>
                  </a:lnTo>
                  <a:lnTo>
                    <a:pt x="23351" y="833"/>
                  </a:lnTo>
                  <a:lnTo>
                    <a:pt x="25677" y="833"/>
                  </a:lnTo>
                  <a:lnTo>
                    <a:pt x="28002" y="899"/>
                  </a:lnTo>
                  <a:lnTo>
                    <a:pt x="30315" y="1058"/>
                  </a:lnTo>
                  <a:lnTo>
                    <a:pt x="32627" y="1283"/>
                  </a:lnTo>
                  <a:lnTo>
                    <a:pt x="34927" y="1600"/>
                  </a:lnTo>
                  <a:lnTo>
                    <a:pt x="37226" y="1996"/>
                  </a:lnTo>
                  <a:lnTo>
                    <a:pt x="39499" y="2472"/>
                  </a:lnTo>
                  <a:lnTo>
                    <a:pt x="41745" y="3027"/>
                  </a:lnTo>
                  <a:lnTo>
                    <a:pt x="43979" y="3674"/>
                  </a:lnTo>
                  <a:lnTo>
                    <a:pt x="45089" y="4031"/>
                  </a:lnTo>
                  <a:lnTo>
                    <a:pt x="47507" y="4031"/>
                  </a:lnTo>
                  <a:lnTo>
                    <a:pt x="46331" y="3595"/>
                  </a:lnTo>
                  <a:lnTo>
                    <a:pt x="43939" y="2789"/>
                  </a:lnTo>
                  <a:lnTo>
                    <a:pt x="42723" y="2432"/>
                  </a:lnTo>
                  <a:lnTo>
                    <a:pt x="41547" y="2102"/>
                  </a:lnTo>
                  <a:lnTo>
                    <a:pt x="39155" y="1520"/>
                  </a:lnTo>
                  <a:lnTo>
                    <a:pt x="36750" y="1045"/>
                  </a:lnTo>
                  <a:lnTo>
                    <a:pt x="34319" y="662"/>
                  </a:lnTo>
                  <a:lnTo>
                    <a:pt x="31887" y="358"/>
                  </a:lnTo>
                  <a:lnTo>
                    <a:pt x="29443" y="159"/>
                  </a:lnTo>
                  <a:lnTo>
                    <a:pt x="26985" y="40"/>
                  </a:lnTo>
                  <a:lnTo>
                    <a:pt x="245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8042939" y="4042104"/>
              <a:ext cx="1094199" cy="1101384"/>
            </a:xfrm>
            <a:custGeom>
              <a:avLst/>
              <a:gdLst/>
              <a:ahLst/>
              <a:cxnLst/>
              <a:rect l="l" t="t" r="r" b="b"/>
              <a:pathLst>
                <a:path w="34266" h="34491" extrusionOk="0">
                  <a:moveTo>
                    <a:pt x="34266" y="0"/>
                  </a:moveTo>
                  <a:lnTo>
                    <a:pt x="32561" y="2564"/>
                  </a:lnTo>
                  <a:lnTo>
                    <a:pt x="29046" y="7678"/>
                  </a:lnTo>
                  <a:lnTo>
                    <a:pt x="26284" y="11444"/>
                  </a:lnTo>
                  <a:lnTo>
                    <a:pt x="24381" y="13902"/>
                  </a:lnTo>
                  <a:lnTo>
                    <a:pt x="22425" y="16307"/>
                  </a:lnTo>
                  <a:lnTo>
                    <a:pt x="20404" y="18646"/>
                  </a:lnTo>
                  <a:lnTo>
                    <a:pt x="18303" y="20919"/>
                  </a:lnTo>
                  <a:lnTo>
                    <a:pt x="16149" y="23099"/>
                  </a:lnTo>
                  <a:lnTo>
                    <a:pt x="13902" y="25187"/>
                  </a:lnTo>
                  <a:lnTo>
                    <a:pt x="11590" y="27169"/>
                  </a:lnTo>
                  <a:lnTo>
                    <a:pt x="9171" y="29033"/>
                  </a:lnTo>
                  <a:lnTo>
                    <a:pt x="6674" y="30777"/>
                  </a:lnTo>
                  <a:lnTo>
                    <a:pt x="4084" y="32376"/>
                  </a:lnTo>
                  <a:lnTo>
                    <a:pt x="1388" y="33830"/>
                  </a:lnTo>
                  <a:lnTo>
                    <a:pt x="0" y="34490"/>
                  </a:lnTo>
                  <a:lnTo>
                    <a:pt x="1890" y="34490"/>
                  </a:lnTo>
                  <a:lnTo>
                    <a:pt x="3185" y="33816"/>
                  </a:lnTo>
                  <a:lnTo>
                    <a:pt x="5696" y="32376"/>
                  </a:lnTo>
                  <a:lnTo>
                    <a:pt x="8114" y="30790"/>
                  </a:lnTo>
                  <a:lnTo>
                    <a:pt x="10453" y="29099"/>
                  </a:lnTo>
                  <a:lnTo>
                    <a:pt x="12713" y="27288"/>
                  </a:lnTo>
                  <a:lnTo>
                    <a:pt x="14893" y="25385"/>
                  </a:lnTo>
                  <a:lnTo>
                    <a:pt x="17008" y="23390"/>
                  </a:lnTo>
                  <a:lnTo>
                    <a:pt x="19056" y="21315"/>
                  </a:lnTo>
                  <a:lnTo>
                    <a:pt x="21038" y="19148"/>
                  </a:lnTo>
                  <a:lnTo>
                    <a:pt x="22954" y="16928"/>
                  </a:lnTo>
                  <a:lnTo>
                    <a:pt x="24817" y="14655"/>
                  </a:lnTo>
                  <a:lnTo>
                    <a:pt x="26641" y="12330"/>
                  </a:lnTo>
                  <a:lnTo>
                    <a:pt x="29271" y="8775"/>
                  </a:lnTo>
                  <a:lnTo>
                    <a:pt x="32640" y="3938"/>
                  </a:lnTo>
                  <a:lnTo>
                    <a:pt x="34266" y="1494"/>
                  </a:lnTo>
                  <a:lnTo>
                    <a:pt x="34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a:off x="8346749" y="4329469"/>
              <a:ext cx="790393" cy="814023"/>
            </a:xfrm>
            <a:custGeom>
              <a:avLst/>
              <a:gdLst/>
              <a:ahLst/>
              <a:cxnLst/>
              <a:rect l="l" t="t" r="r" b="b"/>
              <a:pathLst>
                <a:path w="24752" h="25492" extrusionOk="0">
                  <a:moveTo>
                    <a:pt x="24752" y="1"/>
                  </a:moveTo>
                  <a:lnTo>
                    <a:pt x="23496" y="1851"/>
                  </a:lnTo>
                  <a:lnTo>
                    <a:pt x="20853" y="5445"/>
                  </a:lnTo>
                  <a:lnTo>
                    <a:pt x="18052" y="8920"/>
                  </a:lnTo>
                  <a:lnTo>
                    <a:pt x="15092" y="12264"/>
                  </a:lnTo>
                  <a:lnTo>
                    <a:pt x="11986" y="15475"/>
                  </a:lnTo>
                  <a:lnTo>
                    <a:pt x="8736" y="18527"/>
                  </a:lnTo>
                  <a:lnTo>
                    <a:pt x="5340" y="21434"/>
                  </a:lnTo>
                  <a:lnTo>
                    <a:pt x="1811" y="24183"/>
                  </a:lnTo>
                  <a:lnTo>
                    <a:pt x="1" y="25491"/>
                  </a:lnTo>
                  <a:lnTo>
                    <a:pt x="1415" y="25491"/>
                  </a:lnTo>
                  <a:lnTo>
                    <a:pt x="3106" y="24249"/>
                  </a:lnTo>
                  <a:lnTo>
                    <a:pt x="6397" y="21619"/>
                  </a:lnTo>
                  <a:lnTo>
                    <a:pt x="9581" y="18871"/>
                  </a:lnTo>
                  <a:lnTo>
                    <a:pt x="12634" y="15977"/>
                  </a:lnTo>
                  <a:lnTo>
                    <a:pt x="15568" y="12964"/>
                  </a:lnTo>
                  <a:lnTo>
                    <a:pt x="18369" y="9832"/>
                  </a:lnTo>
                  <a:lnTo>
                    <a:pt x="21025" y="6568"/>
                  </a:lnTo>
                  <a:lnTo>
                    <a:pt x="23549" y="3212"/>
                  </a:lnTo>
                  <a:lnTo>
                    <a:pt x="24752" y="1481"/>
                  </a:lnTo>
                  <a:lnTo>
                    <a:pt x="24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8670006" y="4631172"/>
              <a:ext cx="467141" cy="512325"/>
            </a:xfrm>
            <a:custGeom>
              <a:avLst/>
              <a:gdLst/>
              <a:ahLst/>
              <a:cxnLst/>
              <a:rect l="l" t="t" r="r" b="b"/>
              <a:pathLst>
                <a:path w="14629" h="16044" extrusionOk="0">
                  <a:moveTo>
                    <a:pt x="14629" y="1"/>
                  </a:moveTo>
                  <a:lnTo>
                    <a:pt x="13862" y="1151"/>
                  </a:lnTo>
                  <a:lnTo>
                    <a:pt x="12290" y="3397"/>
                  </a:lnTo>
                  <a:lnTo>
                    <a:pt x="10638" y="5577"/>
                  </a:lnTo>
                  <a:lnTo>
                    <a:pt x="8920" y="7705"/>
                  </a:lnTo>
                  <a:lnTo>
                    <a:pt x="7110" y="9727"/>
                  </a:lnTo>
                  <a:lnTo>
                    <a:pt x="5207" y="11669"/>
                  </a:lnTo>
                  <a:lnTo>
                    <a:pt x="3211" y="13506"/>
                  </a:lnTo>
                  <a:lnTo>
                    <a:pt x="1097" y="15237"/>
                  </a:lnTo>
                  <a:lnTo>
                    <a:pt x="0" y="16043"/>
                  </a:lnTo>
                  <a:lnTo>
                    <a:pt x="1388" y="16043"/>
                  </a:lnTo>
                  <a:lnTo>
                    <a:pt x="2366" y="15290"/>
                  </a:lnTo>
                  <a:lnTo>
                    <a:pt x="4255" y="13691"/>
                  </a:lnTo>
                  <a:lnTo>
                    <a:pt x="6039" y="12013"/>
                  </a:lnTo>
                  <a:lnTo>
                    <a:pt x="7757" y="10242"/>
                  </a:lnTo>
                  <a:lnTo>
                    <a:pt x="9396" y="8405"/>
                  </a:lnTo>
                  <a:lnTo>
                    <a:pt x="10968" y="6502"/>
                  </a:lnTo>
                  <a:lnTo>
                    <a:pt x="12475" y="4533"/>
                  </a:lnTo>
                  <a:lnTo>
                    <a:pt x="13928" y="2512"/>
                  </a:lnTo>
                  <a:lnTo>
                    <a:pt x="14629" y="1481"/>
                  </a:lnTo>
                  <a:lnTo>
                    <a:pt x="14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a:off x="8942170" y="4945551"/>
              <a:ext cx="194980" cy="197950"/>
            </a:xfrm>
            <a:custGeom>
              <a:avLst/>
              <a:gdLst/>
              <a:ahLst/>
              <a:cxnLst/>
              <a:rect l="l" t="t" r="r" b="b"/>
              <a:pathLst>
                <a:path w="6106" h="6199" extrusionOk="0">
                  <a:moveTo>
                    <a:pt x="6106" y="1"/>
                  </a:moveTo>
                  <a:lnTo>
                    <a:pt x="5405" y="833"/>
                  </a:lnTo>
                  <a:lnTo>
                    <a:pt x="3938" y="2432"/>
                  </a:lnTo>
                  <a:lnTo>
                    <a:pt x="2406" y="3978"/>
                  </a:lnTo>
                  <a:lnTo>
                    <a:pt x="820" y="5471"/>
                  </a:lnTo>
                  <a:lnTo>
                    <a:pt x="1" y="6198"/>
                  </a:lnTo>
                  <a:lnTo>
                    <a:pt x="1230" y="6198"/>
                  </a:lnTo>
                  <a:lnTo>
                    <a:pt x="2498" y="5022"/>
                  </a:lnTo>
                  <a:lnTo>
                    <a:pt x="4943" y="2551"/>
                  </a:lnTo>
                  <a:lnTo>
                    <a:pt x="6106" y="1269"/>
                  </a:lnTo>
                  <a:lnTo>
                    <a:pt x="61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14"/>
          <p:cNvGrpSpPr/>
          <p:nvPr/>
        </p:nvGrpSpPr>
        <p:grpSpPr>
          <a:xfrm>
            <a:off x="7989526" y="470214"/>
            <a:ext cx="750308" cy="443949"/>
            <a:chOff x="2259350" y="2408700"/>
            <a:chExt cx="508925" cy="301125"/>
          </a:xfrm>
        </p:grpSpPr>
        <p:sp>
          <p:nvSpPr>
            <p:cNvPr id="372" name="Google Shape;372;p14"/>
            <p:cNvSpPr/>
            <p:nvPr/>
          </p:nvSpPr>
          <p:spPr>
            <a:xfrm>
              <a:off x="2756325" y="2606300"/>
              <a:ext cx="200" cy="875"/>
            </a:xfrm>
            <a:custGeom>
              <a:avLst/>
              <a:gdLst/>
              <a:ahLst/>
              <a:cxnLst/>
              <a:rect l="l" t="t" r="r" b="b"/>
              <a:pathLst>
                <a:path w="8" h="35" extrusionOk="0">
                  <a:moveTo>
                    <a:pt x="8" y="1"/>
                  </a:moveTo>
                  <a:lnTo>
                    <a:pt x="8" y="1"/>
                  </a:lnTo>
                  <a:cubicBezTo>
                    <a:pt x="0" y="23"/>
                    <a:pt x="0" y="34"/>
                    <a:pt x="2" y="34"/>
                  </a:cubicBezTo>
                  <a:cubicBezTo>
                    <a:pt x="4" y="34"/>
                    <a:pt x="8" y="23"/>
                    <a:pt x="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2364675" y="2478550"/>
              <a:ext cx="159400" cy="140475"/>
            </a:xfrm>
            <a:custGeom>
              <a:avLst/>
              <a:gdLst/>
              <a:ahLst/>
              <a:cxnLst/>
              <a:rect l="l" t="t" r="r" b="b"/>
              <a:pathLst>
                <a:path w="6376" h="5619" extrusionOk="0">
                  <a:moveTo>
                    <a:pt x="3293" y="307"/>
                  </a:moveTo>
                  <a:cubicBezTo>
                    <a:pt x="4637" y="307"/>
                    <a:pt x="6030" y="1290"/>
                    <a:pt x="5746" y="2848"/>
                  </a:cubicBezTo>
                  <a:cubicBezTo>
                    <a:pt x="5528" y="4091"/>
                    <a:pt x="4391" y="5090"/>
                    <a:pt x="3175" y="5090"/>
                  </a:cubicBezTo>
                  <a:cubicBezTo>
                    <a:pt x="2892" y="5090"/>
                    <a:pt x="2604" y="5035"/>
                    <a:pt x="2322" y="4917"/>
                  </a:cubicBezTo>
                  <a:cubicBezTo>
                    <a:pt x="997" y="4366"/>
                    <a:pt x="700" y="2774"/>
                    <a:pt x="1250" y="1553"/>
                  </a:cubicBezTo>
                  <a:cubicBezTo>
                    <a:pt x="1633" y="690"/>
                    <a:pt x="2454" y="307"/>
                    <a:pt x="3293" y="307"/>
                  </a:cubicBezTo>
                  <a:close/>
                  <a:moveTo>
                    <a:pt x="3361" y="0"/>
                  </a:moveTo>
                  <a:cubicBezTo>
                    <a:pt x="2438" y="0"/>
                    <a:pt x="1515" y="380"/>
                    <a:pt x="968" y="1211"/>
                  </a:cubicBezTo>
                  <a:cubicBezTo>
                    <a:pt x="0" y="2684"/>
                    <a:pt x="610" y="4873"/>
                    <a:pt x="2307" y="5468"/>
                  </a:cubicBezTo>
                  <a:cubicBezTo>
                    <a:pt x="2599" y="5571"/>
                    <a:pt x="2896" y="5619"/>
                    <a:pt x="3187" y="5619"/>
                  </a:cubicBezTo>
                  <a:cubicBezTo>
                    <a:pt x="4709" y="5619"/>
                    <a:pt x="6112" y="4318"/>
                    <a:pt x="6237" y="2744"/>
                  </a:cubicBezTo>
                  <a:cubicBezTo>
                    <a:pt x="6375" y="1017"/>
                    <a:pt x="4869" y="0"/>
                    <a:pt x="3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4"/>
            <p:cNvSpPr/>
            <p:nvPr/>
          </p:nvSpPr>
          <p:spPr>
            <a:xfrm>
              <a:off x="2410050" y="2498425"/>
              <a:ext cx="77075" cy="101525"/>
            </a:xfrm>
            <a:custGeom>
              <a:avLst/>
              <a:gdLst/>
              <a:ahLst/>
              <a:cxnLst/>
              <a:rect l="l" t="t" r="r" b="b"/>
              <a:pathLst>
                <a:path w="3083" h="4061" extrusionOk="0">
                  <a:moveTo>
                    <a:pt x="1102" y="773"/>
                  </a:moveTo>
                  <a:cubicBezTo>
                    <a:pt x="1251" y="1145"/>
                    <a:pt x="1430" y="1502"/>
                    <a:pt x="1594" y="1860"/>
                  </a:cubicBezTo>
                  <a:cubicBezTo>
                    <a:pt x="1594" y="1875"/>
                    <a:pt x="1594" y="1875"/>
                    <a:pt x="1594" y="1875"/>
                  </a:cubicBezTo>
                  <a:cubicBezTo>
                    <a:pt x="1579" y="1875"/>
                    <a:pt x="1549" y="1875"/>
                    <a:pt x="1534" y="1889"/>
                  </a:cubicBezTo>
                  <a:cubicBezTo>
                    <a:pt x="1460" y="1904"/>
                    <a:pt x="1370" y="1934"/>
                    <a:pt x="1266" y="1949"/>
                  </a:cubicBezTo>
                  <a:cubicBezTo>
                    <a:pt x="1117" y="1636"/>
                    <a:pt x="968" y="1309"/>
                    <a:pt x="820" y="981"/>
                  </a:cubicBezTo>
                  <a:cubicBezTo>
                    <a:pt x="909" y="892"/>
                    <a:pt x="998" y="833"/>
                    <a:pt x="1102" y="773"/>
                  </a:cubicBezTo>
                  <a:close/>
                  <a:moveTo>
                    <a:pt x="641" y="1160"/>
                  </a:moveTo>
                  <a:cubicBezTo>
                    <a:pt x="760" y="1458"/>
                    <a:pt x="894" y="1726"/>
                    <a:pt x="1028" y="2009"/>
                  </a:cubicBezTo>
                  <a:lnTo>
                    <a:pt x="879" y="2009"/>
                  </a:lnTo>
                  <a:cubicBezTo>
                    <a:pt x="269" y="1904"/>
                    <a:pt x="418" y="1532"/>
                    <a:pt x="581" y="1264"/>
                  </a:cubicBezTo>
                  <a:cubicBezTo>
                    <a:pt x="596" y="1220"/>
                    <a:pt x="626" y="1205"/>
                    <a:pt x="641" y="1160"/>
                  </a:cubicBezTo>
                  <a:close/>
                  <a:moveTo>
                    <a:pt x="2025" y="2202"/>
                  </a:moveTo>
                  <a:cubicBezTo>
                    <a:pt x="2308" y="2232"/>
                    <a:pt x="2576" y="2366"/>
                    <a:pt x="2472" y="2723"/>
                  </a:cubicBezTo>
                  <a:cubicBezTo>
                    <a:pt x="2457" y="2783"/>
                    <a:pt x="2427" y="2827"/>
                    <a:pt x="2383" y="2887"/>
                  </a:cubicBezTo>
                  <a:cubicBezTo>
                    <a:pt x="2263" y="2649"/>
                    <a:pt x="2130" y="2425"/>
                    <a:pt x="2025" y="2202"/>
                  </a:cubicBezTo>
                  <a:close/>
                  <a:moveTo>
                    <a:pt x="1728" y="2202"/>
                  </a:moveTo>
                  <a:cubicBezTo>
                    <a:pt x="1862" y="2500"/>
                    <a:pt x="1981" y="2812"/>
                    <a:pt x="2115" y="3110"/>
                  </a:cubicBezTo>
                  <a:cubicBezTo>
                    <a:pt x="2070" y="3140"/>
                    <a:pt x="2040" y="3155"/>
                    <a:pt x="1996" y="3184"/>
                  </a:cubicBezTo>
                  <a:cubicBezTo>
                    <a:pt x="1966" y="3199"/>
                    <a:pt x="1936" y="3214"/>
                    <a:pt x="1906" y="3229"/>
                  </a:cubicBezTo>
                  <a:cubicBezTo>
                    <a:pt x="1772" y="2946"/>
                    <a:pt x="1609" y="2663"/>
                    <a:pt x="1475" y="2396"/>
                  </a:cubicBezTo>
                  <a:cubicBezTo>
                    <a:pt x="1460" y="2351"/>
                    <a:pt x="1430" y="2306"/>
                    <a:pt x="1415" y="2247"/>
                  </a:cubicBezTo>
                  <a:cubicBezTo>
                    <a:pt x="1489" y="2232"/>
                    <a:pt x="1564" y="2217"/>
                    <a:pt x="1623" y="2217"/>
                  </a:cubicBezTo>
                  <a:cubicBezTo>
                    <a:pt x="1653" y="2202"/>
                    <a:pt x="1698" y="2202"/>
                    <a:pt x="1728" y="2202"/>
                  </a:cubicBezTo>
                  <a:close/>
                  <a:moveTo>
                    <a:pt x="974" y="1"/>
                  </a:moveTo>
                  <a:cubicBezTo>
                    <a:pt x="943" y="1"/>
                    <a:pt x="915" y="29"/>
                    <a:pt x="924" y="73"/>
                  </a:cubicBezTo>
                  <a:cubicBezTo>
                    <a:pt x="939" y="237"/>
                    <a:pt x="983" y="401"/>
                    <a:pt x="1028" y="550"/>
                  </a:cubicBezTo>
                  <a:cubicBezTo>
                    <a:pt x="924" y="609"/>
                    <a:pt x="805" y="669"/>
                    <a:pt x="715" y="743"/>
                  </a:cubicBezTo>
                  <a:cubicBezTo>
                    <a:pt x="656" y="609"/>
                    <a:pt x="596" y="475"/>
                    <a:pt x="537" y="327"/>
                  </a:cubicBezTo>
                  <a:cubicBezTo>
                    <a:pt x="526" y="305"/>
                    <a:pt x="505" y="295"/>
                    <a:pt x="484" y="295"/>
                  </a:cubicBezTo>
                  <a:cubicBezTo>
                    <a:pt x="447" y="295"/>
                    <a:pt x="408" y="324"/>
                    <a:pt x="418" y="371"/>
                  </a:cubicBezTo>
                  <a:cubicBezTo>
                    <a:pt x="448" y="535"/>
                    <a:pt x="492" y="714"/>
                    <a:pt x="552" y="877"/>
                  </a:cubicBezTo>
                  <a:cubicBezTo>
                    <a:pt x="492" y="937"/>
                    <a:pt x="433" y="996"/>
                    <a:pt x="388" y="1071"/>
                  </a:cubicBezTo>
                  <a:cubicBezTo>
                    <a:pt x="180" y="1339"/>
                    <a:pt x="1" y="1785"/>
                    <a:pt x="239" y="2083"/>
                  </a:cubicBezTo>
                  <a:cubicBezTo>
                    <a:pt x="391" y="2265"/>
                    <a:pt x="604" y="2323"/>
                    <a:pt x="829" y="2323"/>
                  </a:cubicBezTo>
                  <a:cubicBezTo>
                    <a:pt x="934" y="2323"/>
                    <a:pt x="1042" y="2310"/>
                    <a:pt x="1147" y="2291"/>
                  </a:cubicBezTo>
                  <a:cubicBezTo>
                    <a:pt x="1296" y="2634"/>
                    <a:pt x="1430" y="2991"/>
                    <a:pt x="1579" y="3333"/>
                  </a:cubicBezTo>
                  <a:cubicBezTo>
                    <a:pt x="1236" y="3408"/>
                    <a:pt x="879" y="3378"/>
                    <a:pt x="522" y="3467"/>
                  </a:cubicBezTo>
                  <a:cubicBezTo>
                    <a:pt x="462" y="3482"/>
                    <a:pt x="462" y="3557"/>
                    <a:pt x="507" y="3586"/>
                  </a:cubicBezTo>
                  <a:cubicBezTo>
                    <a:pt x="675" y="3692"/>
                    <a:pt x="916" y="3741"/>
                    <a:pt x="1181" y="3741"/>
                  </a:cubicBezTo>
                  <a:cubicBezTo>
                    <a:pt x="1362" y="3741"/>
                    <a:pt x="1555" y="3718"/>
                    <a:pt x="1742" y="3676"/>
                  </a:cubicBezTo>
                  <a:cubicBezTo>
                    <a:pt x="1802" y="3795"/>
                    <a:pt x="1862" y="3914"/>
                    <a:pt x="1936" y="4018"/>
                  </a:cubicBezTo>
                  <a:cubicBezTo>
                    <a:pt x="1953" y="4047"/>
                    <a:pt x="1984" y="4060"/>
                    <a:pt x="2015" y="4060"/>
                  </a:cubicBezTo>
                  <a:cubicBezTo>
                    <a:pt x="2062" y="4060"/>
                    <a:pt x="2109" y="4028"/>
                    <a:pt x="2100" y="3973"/>
                  </a:cubicBezTo>
                  <a:cubicBezTo>
                    <a:pt x="2100" y="3839"/>
                    <a:pt x="2085" y="3720"/>
                    <a:pt x="2040" y="3586"/>
                  </a:cubicBezTo>
                  <a:cubicBezTo>
                    <a:pt x="2130" y="3557"/>
                    <a:pt x="2219" y="3527"/>
                    <a:pt x="2293" y="3482"/>
                  </a:cubicBezTo>
                  <a:cubicBezTo>
                    <a:pt x="2338" y="3571"/>
                    <a:pt x="2383" y="3646"/>
                    <a:pt x="2442" y="3720"/>
                  </a:cubicBezTo>
                  <a:cubicBezTo>
                    <a:pt x="2461" y="3751"/>
                    <a:pt x="2492" y="3767"/>
                    <a:pt x="2523" y="3767"/>
                  </a:cubicBezTo>
                  <a:cubicBezTo>
                    <a:pt x="2565" y="3767"/>
                    <a:pt x="2606" y="3736"/>
                    <a:pt x="2606" y="3676"/>
                  </a:cubicBezTo>
                  <a:cubicBezTo>
                    <a:pt x="2606" y="3557"/>
                    <a:pt x="2576" y="3452"/>
                    <a:pt x="2546" y="3333"/>
                  </a:cubicBezTo>
                  <a:cubicBezTo>
                    <a:pt x="2904" y="3080"/>
                    <a:pt x="3082" y="2723"/>
                    <a:pt x="2874" y="2276"/>
                  </a:cubicBezTo>
                  <a:cubicBezTo>
                    <a:pt x="2718" y="1939"/>
                    <a:pt x="2369" y="1839"/>
                    <a:pt x="2015" y="1839"/>
                  </a:cubicBezTo>
                  <a:cubicBezTo>
                    <a:pt x="1964" y="1839"/>
                    <a:pt x="1913" y="1841"/>
                    <a:pt x="1862" y="1845"/>
                  </a:cubicBezTo>
                  <a:cubicBezTo>
                    <a:pt x="1668" y="1458"/>
                    <a:pt x="1489" y="1056"/>
                    <a:pt x="1311" y="669"/>
                  </a:cubicBezTo>
                  <a:cubicBezTo>
                    <a:pt x="1579" y="550"/>
                    <a:pt x="1862" y="460"/>
                    <a:pt x="2130" y="356"/>
                  </a:cubicBezTo>
                  <a:cubicBezTo>
                    <a:pt x="2185" y="342"/>
                    <a:pt x="2163" y="251"/>
                    <a:pt x="2111" y="251"/>
                  </a:cubicBezTo>
                  <a:cubicBezTo>
                    <a:pt x="2108" y="251"/>
                    <a:pt x="2104" y="251"/>
                    <a:pt x="2100" y="252"/>
                  </a:cubicBezTo>
                  <a:cubicBezTo>
                    <a:pt x="1802" y="297"/>
                    <a:pt x="1504" y="356"/>
                    <a:pt x="1222" y="460"/>
                  </a:cubicBezTo>
                  <a:cubicBezTo>
                    <a:pt x="1162" y="327"/>
                    <a:pt x="1088" y="178"/>
                    <a:pt x="1028" y="44"/>
                  </a:cubicBezTo>
                  <a:cubicBezTo>
                    <a:pt x="1016" y="14"/>
                    <a:pt x="994" y="1"/>
                    <a:pt x="9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4"/>
            <p:cNvSpPr/>
            <p:nvPr/>
          </p:nvSpPr>
          <p:spPr>
            <a:xfrm>
              <a:off x="2259350" y="2408700"/>
              <a:ext cx="508925" cy="301125"/>
            </a:xfrm>
            <a:custGeom>
              <a:avLst/>
              <a:gdLst/>
              <a:ahLst/>
              <a:cxnLst/>
              <a:rect l="l" t="t" r="r" b="b"/>
              <a:pathLst>
                <a:path w="20357" h="12045" extrusionOk="0">
                  <a:moveTo>
                    <a:pt x="12117" y="343"/>
                  </a:moveTo>
                  <a:cubicBezTo>
                    <a:pt x="12400" y="819"/>
                    <a:pt x="12623" y="1326"/>
                    <a:pt x="12831" y="1847"/>
                  </a:cubicBezTo>
                  <a:cubicBezTo>
                    <a:pt x="12385" y="1742"/>
                    <a:pt x="11923" y="1713"/>
                    <a:pt x="11492" y="1474"/>
                  </a:cubicBezTo>
                  <a:cubicBezTo>
                    <a:pt x="11179" y="1296"/>
                    <a:pt x="10956" y="1013"/>
                    <a:pt x="10688" y="775"/>
                  </a:cubicBezTo>
                  <a:cubicBezTo>
                    <a:pt x="11179" y="656"/>
                    <a:pt x="11655" y="522"/>
                    <a:pt x="12117" y="343"/>
                  </a:cubicBezTo>
                  <a:close/>
                  <a:moveTo>
                    <a:pt x="17773" y="1802"/>
                  </a:moveTo>
                  <a:cubicBezTo>
                    <a:pt x="17996" y="2308"/>
                    <a:pt x="18175" y="2829"/>
                    <a:pt x="18324" y="3365"/>
                  </a:cubicBezTo>
                  <a:cubicBezTo>
                    <a:pt x="17877" y="3216"/>
                    <a:pt x="17431" y="3142"/>
                    <a:pt x="17044" y="2859"/>
                  </a:cubicBezTo>
                  <a:cubicBezTo>
                    <a:pt x="16746" y="2635"/>
                    <a:pt x="16553" y="2338"/>
                    <a:pt x="16314" y="2070"/>
                  </a:cubicBezTo>
                  <a:cubicBezTo>
                    <a:pt x="16821" y="1995"/>
                    <a:pt x="17312" y="1936"/>
                    <a:pt x="17773" y="1802"/>
                  </a:cubicBezTo>
                  <a:close/>
                  <a:moveTo>
                    <a:pt x="14558" y="4838"/>
                  </a:moveTo>
                  <a:cubicBezTo>
                    <a:pt x="14871" y="5151"/>
                    <a:pt x="15079" y="5553"/>
                    <a:pt x="15124" y="6014"/>
                  </a:cubicBezTo>
                  <a:cubicBezTo>
                    <a:pt x="14945" y="5612"/>
                    <a:pt x="14752" y="5225"/>
                    <a:pt x="14558" y="4838"/>
                  </a:cubicBezTo>
                  <a:close/>
                  <a:moveTo>
                    <a:pt x="2174" y="4139"/>
                  </a:moveTo>
                  <a:cubicBezTo>
                    <a:pt x="2248" y="4645"/>
                    <a:pt x="2338" y="5062"/>
                    <a:pt x="2084" y="5583"/>
                  </a:cubicBezTo>
                  <a:cubicBezTo>
                    <a:pt x="1891" y="5999"/>
                    <a:pt x="1563" y="6372"/>
                    <a:pt x="1176" y="6625"/>
                  </a:cubicBezTo>
                  <a:cubicBezTo>
                    <a:pt x="923" y="6089"/>
                    <a:pt x="641" y="5568"/>
                    <a:pt x="373" y="5047"/>
                  </a:cubicBezTo>
                  <a:cubicBezTo>
                    <a:pt x="983" y="4749"/>
                    <a:pt x="1578" y="4436"/>
                    <a:pt x="2174" y="4139"/>
                  </a:cubicBezTo>
                  <a:close/>
                  <a:moveTo>
                    <a:pt x="14260" y="5091"/>
                  </a:moveTo>
                  <a:cubicBezTo>
                    <a:pt x="14498" y="5598"/>
                    <a:pt x="14752" y="6104"/>
                    <a:pt x="15005" y="6595"/>
                  </a:cubicBezTo>
                  <a:cubicBezTo>
                    <a:pt x="14588" y="6625"/>
                    <a:pt x="14186" y="6684"/>
                    <a:pt x="13769" y="6773"/>
                  </a:cubicBezTo>
                  <a:cubicBezTo>
                    <a:pt x="13784" y="6610"/>
                    <a:pt x="13739" y="6446"/>
                    <a:pt x="13754" y="6282"/>
                  </a:cubicBezTo>
                  <a:cubicBezTo>
                    <a:pt x="13754" y="5851"/>
                    <a:pt x="13918" y="5374"/>
                    <a:pt x="14260" y="5091"/>
                  </a:cubicBezTo>
                  <a:close/>
                  <a:moveTo>
                    <a:pt x="13471" y="7384"/>
                  </a:moveTo>
                  <a:cubicBezTo>
                    <a:pt x="13457" y="7413"/>
                    <a:pt x="13427" y="7443"/>
                    <a:pt x="13397" y="7473"/>
                  </a:cubicBezTo>
                  <a:cubicBezTo>
                    <a:pt x="13397" y="7443"/>
                    <a:pt x="13382" y="7428"/>
                    <a:pt x="13382" y="7399"/>
                  </a:cubicBezTo>
                  <a:cubicBezTo>
                    <a:pt x="13412" y="7399"/>
                    <a:pt x="13442" y="7384"/>
                    <a:pt x="13471" y="7384"/>
                  </a:cubicBezTo>
                  <a:close/>
                  <a:moveTo>
                    <a:pt x="13055" y="7488"/>
                  </a:moveTo>
                  <a:cubicBezTo>
                    <a:pt x="13070" y="7547"/>
                    <a:pt x="13084" y="7607"/>
                    <a:pt x="13114" y="7667"/>
                  </a:cubicBezTo>
                  <a:cubicBezTo>
                    <a:pt x="13070" y="7681"/>
                    <a:pt x="13025" y="7711"/>
                    <a:pt x="12995" y="7726"/>
                  </a:cubicBezTo>
                  <a:cubicBezTo>
                    <a:pt x="12950" y="7741"/>
                    <a:pt x="12921" y="7741"/>
                    <a:pt x="12891" y="7756"/>
                  </a:cubicBezTo>
                  <a:cubicBezTo>
                    <a:pt x="12861" y="7681"/>
                    <a:pt x="12831" y="7622"/>
                    <a:pt x="12816" y="7547"/>
                  </a:cubicBezTo>
                  <a:cubicBezTo>
                    <a:pt x="12891" y="7533"/>
                    <a:pt x="12980" y="7503"/>
                    <a:pt x="13055" y="7488"/>
                  </a:cubicBezTo>
                  <a:close/>
                  <a:moveTo>
                    <a:pt x="12504" y="7637"/>
                  </a:moveTo>
                  <a:cubicBezTo>
                    <a:pt x="12519" y="7696"/>
                    <a:pt x="12534" y="7771"/>
                    <a:pt x="12549" y="7830"/>
                  </a:cubicBezTo>
                  <a:cubicBezTo>
                    <a:pt x="12484" y="7835"/>
                    <a:pt x="12418" y="7837"/>
                    <a:pt x="12351" y="7837"/>
                  </a:cubicBezTo>
                  <a:cubicBezTo>
                    <a:pt x="12216" y="7837"/>
                    <a:pt x="12077" y="7830"/>
                    <a:pt x="11938" y="7830"/>
                  </a:cubicBezTo>
                  <a:cubicBezTo>
                    <a:pt x="12087" y="7771"/>
                    <a:pt x="12236" y="7726"/>
                    <a:pt x="12370" y="7681"/>
                  </a:cubicBezTo>
                  <a:cubicBezTo>
                    <a:pt x="12415" y="7667"/>
                    <a:pt x="12459" y="7652"/>
                    <a:pt x="12504" y="7637"/>
                  </a:cubicBezTo>
                  <a:close/>
                  <a:moveTo>
                    <a:pt x="19366" y="6773"/>
                  </a:moveTo>
                  <a:cubicBezTo>
                    <a:pt x="19544" y="7294"/>
                    <a:pt x="19738" y="7815"/>
                    <a:pt x="19946" y="8336"/>
                  </a:cubicBezTo>
                  <a:cubicBezTo>
                    <a:pt x="19842" y="8333"/>
                    <a:pt x="19738" y="8331"/>
                    <a:pt x="19634" y="8331"/>
                  </a:cubicBezTo>
                  <a:cubicBezTo>
                    <a:pt x="19321" y="8331"/>
                    <a:pt x="19009" y="8348"/>
                    <a:pt x="18696" y="8381"/>
                  </a:cubicBezTo>
                  <a:cubicBezTo>
                    <a:pt x="18726" y="8217"/>
                    <a:pt x="18711" y="8039"/>
                    <a:pt x="18726" y="7890"/>
                  </a:cubicBezTo>
                  <a:cubicBezTo>
                    <a:pt x="18785" y="7458"/>
                    <a:pt x="18994" y="7012"/>
                    <a:pt x="19366" y="6773"/>
                  </a:cubicBezTo>
                  <a:close/>
                  <a:moveTo>
                    <a:pt x="14990" y="6952"/>
                  </a:moveTo>
                  <a:lnTo>
                    <a:pt x="14990" y="6952"/>
                  </a:lnTo>
                  <a:cubicBezTo>
                    <a:pt x="14612" y="8008"/>
                    <a:pt x="13562" y="8765"/>
                    <a:pt x="12478" y="8765"/>
                  </a:cubicBezTo>
                  <a:cubicBezTo>
                    <a:pt x="12110" y="8765"/>
                    <a:pt x="11738" y="8678"/>
                    <a:pt x="11388" y="8485"/>
                  </a:cubicBezTo>
                  <a:cubicBezTo>
                    <a:pt x="11239" y="8396"/>
                    <a:pt x="11105" y="8277"/>
                    <a:pt x="10971" y="8158"/>
                  </a:cubicBezTo>
                  <a:cubicBezTo>
                    <a:pt x="11149" y="8098"/>
                    <a:pt x="11328" y="8039"/>
                    <a:pt x="11492" y="7979"/>
                  </a:cubicBezTo>
                  <a:cubicBezTo>
                    <a:pt x="11704" y="8132"/>
                    <a:pt x="12037" y="8202"/>
                    <a:pt x="12396" y="8202"/>
                  </a:cubicBezTo>
                  <a:cubicBezTo>
                    <a:pt x="12490" y="8202"/>
                    <a:pt x="12586" y="8197"/>
                    <a:pt x="12683" y="8187"/>
                  </a:cubicBezTo>
                  <a:cubicBezTo>
                    <a:pt x="12727" y="8307"/>
                    <a:pt x="12772" y="8426"/>
                    <a:pt x="12831" y="8545"/>
                  </a:cubicBezTo>
                  <a:cubicBezTo>
                    <a:pt x="12851" y="8577"/>
                    <a:pt x="12884" y="8592"/>
                    <a:pt x="12917" y="8592"/>
                  </a:cubicBezTo>
                  <a:cubicBezTo>
                    <a:pt x="12959" y="8592"/>
                    <a:pt x="13002" y="8566"/>
                    <a:pt x="13010" y="8515"/>
                  </a:cubicBezTo>
                  <a:cubicBezTo>
                    <a:pt x="13010" y="8396"/>
                    <a:pt x="13010" y="8262"/>
                    <a:pt x="12980" y="8128"/>
                  </a:cubicBezTo>
                  <a:cubicBezTo>
                    <a:pt x="13070" y="8113"/>
                    <a:pt x="13159" y="8083"/>
                    <a:pt x="13248" y="8054"/>
                  </a:cubicBezTo>
                  <a:cubicBezTo>
                    <a:pt x="13293" y="8143"/>
                    <a:pt x="13323" y="8232"/>
                    <a:pt x="13367" y="8307"/>
                  </a:cubicBezTo>
                  <a:cubicBezTo>
                    <a:pt x="13380" y="8346"/>
                    <a:pt x="13414" y="8365"/>
                    <a:pt x="13447" y="8365"/>
                  </a:cubicBezTo>
                  <a:cubicBezTo>
                    <a:pt x="13489" y="8365"/>
                    <a:pt x="13531" y="8335"/>
                    <a:pt x="13531" y="8277"/>
                  </a:cubicBezTo>
                  <a:cubicBezTo>
                    <a:pt x="13546" y="8173"/>
                    <a:pt x="13531" y="8054"/>
                    <a:pt x="13516" y="7934"/>
                  </a:cubicBezTo>
                  <a:cubicBezTo>
                    <a:pt x="13799" y="7771"/>
                    <a:pt x="13992" y="7547"/>
                    <a:pt x="14007" y="7250"/>
                  </a:cubicBezTo>
                  <a:cubicBezTo>
                    <a:pt x="14350" y="7160"/>
                    <a:pt x="14677" y="7071"/>
                    <a:pt x="14990" y="6952"/>
                  </a:cubicBezTo>
                  <a:close/>
                  <a:moveTo>
                    <a:pt x="10480" y="819"/>
                  </a:moveTo>
                  <a:cubicBezTo>
                    <a:pt x="10965" y="1582"/>
                    <a:pt x="11838" y="2138"/>
                    <a:pt x="12750" y="2138"/>
                  </a:cubicBezTo>
                  <a:cubicBezTo>
                    <a:pt x="12817" y="2138"/>
                    <a:pt x="12883" y="2135"/>
                    <a:pt x="12950" y="2129"/>
                  </a:cubicBezTo>
                  <a:cubicBezTo>
                    <a:pt x="13189" y="2725"/>
                    <a:pt x="13427" y="3335"/>
                    <a:pt x="13695" y="3901"/>
                  </a:cubicBezTo>
                  <a:cubicBezTo>
                    <a:pt x="13858" y="4258"/>
                    <a:pt x="14022" y="4600"/>
                    <a:pt x="14186" y="4957"/>
                  </a:cubicBezTo>
                  <a:cubicBezTo>
                    <a:pt x="13590" y="5285"/>
                    <a:pt x="13427" y="6163"/>
                    <a:pt x="13501" y="6833"/>
                  </a:cubicBezTo>
                  <a:cubicBezTo>
                    <a:pt x="11909" y="7205"/>
                    <a:pt x="10346" y="7905"/>
                    <a:pt x="8872" y="8560"/>
                  </a:cubicBezTo>
                  <a:cubicBezTo>
                    <a:pt x="7547" y="9155"/>
                    <a:pt x="6074" y="9736"/>
                    <a:pt x="4764" y="10480"/>
                  </a:cubicBezTo>
                  <a:cubicBezTo>
                    <a:pt x="4593" y="9894"/>
                    <a:pt x="3691" y="9658"/>
                    <a:pt x="3019" y="9658"/>
                  </a:cubicBezTo>
                  <a:cubicBezTo>
                    <a:pt x="2872" y="9658"/>
                    <a:pt x="2735" y="9669"/>
                    <a:pt x="2620" y="9691"/>
                  </a:cubicBezTo>
                  <a:cubicBezTo>
                    <a:pt x="2486" y="9408"/>
                    <a:pt x="2352" y="9110"/>
                    <a:pt x="2233" y="8813"/>
                  </a:cubicBezTo>
                  <a:cubicBezTo>
                    <a:pt x="1906" y="8098"/>
                    <a:pt x="1578" y="7399"/>
                    <a:pt x="1221" y="6699"/>
                  </a:cubicBezTo>
                  <a:cubicBezTo>
                    <a:pt x="2189" y="6446"/>
                    <a:pt x="2888" y="4913"/>
                    <a:pt x="2397" y="4035"/>
                  </a:cubicBezTo>
                  <a:cubicBezTo>
                    <a:pt x="3543" y="3469"/>
                    <a:pt x="4689" y="2918"/>
                    <a:pt x="5865" y="2427"/>
                  </a:cubicBezTo>
                  <a:cubicBezTo>
                    <a:pt x="6982" y="1966"/>
                    <a:pt x="8098" y="1534"/>
                    <a:pt x="9244" y="1162"/>
                  </a:cubicBezTo>
                  <a:cubicBezTo>
                    <a:pt x="9646" y="1028"/>
                    <a:pt x="10063" y="924"/>
                    <a:pt x="10480" y="819"/>
                  </a:cubicBezTo>
                  <a:close/>
                  <a:moveTo>
                    <a:pt x="16106" y="2085"/>
                  </a:moveTo>
                  <a:cubicBezTo>
                    <a:pt x="16523" y="2963"/>
                    <a:pt x="17416" y="3648"/>
                    <a:pt x="18413" y="3677"/>
                  </a:cubicBezTo>
                  <a:cubicBezTo>
                    <a:pt x="18577" y="4288"/>
                    <a:pt x="18741" y="4913"/>
                    <a:pt x="18934" y="5523"/>
                  </a:cubicBezTo>
                  <a:cubicBezTo>
                    <a:pt x="19068" y="5880"/>
                    <a:pt x="19187" y="6252"/>
                    <a:pt x="19306" y="6610"/>
                  </a:cubicBezTo>
                  <a:cubicBezTo>
                    <a:pt x="18696" y="6878"/>
                    <a:pt x="18413" y="7741"/>
                    <a:pt x="18428" y="8411"/>
                  </a:cubicBezTo>
                  <a:cubicBezTo>
                    <a:pt x="16791" y="8589"/>
                    <a:pt x="15153" y="9110"/>
                    <a:pt x="13635" y="9602"/>
                  </a:cubicBezTo>
                  <a:cubicBezTo>
                    <a:pt x="12251" y="10033"/>
                    <a:pt x="10718" y="10435"/>
                    <a:pt x="9319" y="11045"/>
                  </a:cubicBezTo>
                  <a:cubicBezTo>
                    <a:pt x="9207" y="10346"/>
                    <a:pt x="8081" y="10014"/>
                    <a:pt x="7403" y="10014"/>
                  </a:cubicBezTo>
                  <a:cubicBezTo>
                    <a:pt x="7360" y="10014"/>
                    <a:pt x="7318" y="10016"/>
                    <a:pt x="7279" y="10018"/>
                  </a:cubicBezTo>
                  <a:cubicBezTo>
                    <a:pt x="7250" y="9929"/>
                    <a:pt x="7235" y="9840"/>
                    <a:pt x="7205" y="9765"/>
                  </a:cubicBezTo>
                  <a:cubicBezTo>
                    <a:pt x="7845" y="9438"/>
                    <a:pt x="8500" y="9125"/>
                    <a:pt x="9155" y="8857"/>
                  </a:cubicBezTo>
                  <a:cubicBezTo>
                    <a:pt x="9586" y="8694"/>
                    <a:pt x="10033" y="8515"/>
                    <a:pt x="10465" y="8351"/>
                  </a:cubicBezTo>
                  <a:cubicBezTo>
                    <a:pt x="10688" y="8634"/>
                    <a:pt x="10971" y="8872"/>
                    <a:pt x="11313" y="9036"/>
                  </a:cubicBezTo>
                  <a:cubicBezTo>
                    <a:pt x="11691" y="9217"/>
                    <a:pt x="12086" y="9299"/>
                    <a:pt x="12476" y="9299"/>
                  </a:cubicBezTo>
                  <a:cubicBezTo>
                    <a:pt x="13889" y="9299"/>
                    <a:pt x="15246" y="8219"/>
                    <a:pt x="15526" y="6773"/>
                  </a:cubicBezTo>
                  <a:cubicBezTo>
                    <a:pt x="15764" y="5553"/>
                    <a:pt x="15124" y="4600"/>
                    <a:pt x="14201" y="4094"/>
                  </a:cubicBezTo>
                  <a:cubicBezTo>
                    <a:pt x="14082" y="3871"/>
                    <a:pt x="13978" y="3648"/>
                    <a:pt x="13858" y="3424"/>
                  </a:cubicBezTo>
                  <a:cubicBezTo>
                    <a:pt x="13754" y="3201"/>
                    <a:pt x="13620" y="2903"/>
                    <a:pt x="13486" y="2591"/>
                  </a:cubicBezTo>
                  <a:cubicBezTo>
                    <a:pt x="13933" y="2487"/>
                    <a:pt x="14379" y="2382"/>
                    <a:pt x="14826" y="2278"/>
                  </a:cubicBezTo>
                  <a:cubicBezTo>
                    <a:pt x="15243" y="2204"/>
                    <a:pt x="15674" y="2144"/>
                    <a:pt x="16106" y="2085"/>
                  </a:cubicBezTo>
                  <a:close/>
                  <a:moveTo>
                    <a:pt x="2724" y="9809"/>
                  </a:moveTo>
                  <a:cubicBezTo>
                    <a:pt x="3174" y="9809"/>
                    <a:pt x="3708" y="9968"/>
                    <a:pt x="4079" y="10167"/>
                  </a:cubicBezTo>
                  <a:cubicBezTo>
                    <a:pt x="4198" y="10242"/>
                    <a:pt x="4332" y="10316"/>
                    <a:pt x="4407" y="10435"/>
                  </a:cubicBezTo>
                  <a:cubicBezTo>
                    <a:pt x="4451" y="10480"/>
                    <a:pt x="4481" y="10569"/>
                    <a:pt x="4496" y="10644"/>
                  </a:cubicBezTo>
                  <a:cubicBezTo>
                    <a:pt x="4094" y="10882"/>
                    <a:pt x="3692" y="11150"/>
                    <a:pt x="3335" y="11447"/>
                  </a:cubicBezTo>
                  <a:cubicBezTo>
                    <a:pt x="3305" y="11194"/>
                    <a:pt x="3126" y="10897"/>
                    <a:pt x="3037" y="10703"/>
                  </a:cubicBezTo>
                  <a:cubicBezTo>
                    <a:pt x="2918" y="10405"/>
                    <a:pt x="2784" y="10108"/>
                    <a:pt x="2665" y="9810"/>
                  </a:cubicBezTo>
                  <a:cubicBezTo>
                    <a:pt x="2685" y="9809"/>
                    <a:pt x="2704" y="9809"/>
                    <a:pt x="2724" y="9809"/>
                  </a:cubicBezTo>
                  <a:close/>
                  <a:moveTo>
                    <a:pt x="7309" y="10123"/>
                  </a:moveTo>
                  <a:lnTo>
                    <a:pt x="7309" y="10123"/>
                  </a:lnTo>
                  <a:cubicBezTo>
                    <a:pt x="7785" y="10167"/>
                    <a:pt x="8321" y="10390"/>
                    <a:pt x="8678" y="10658"/>
                  </a:cubicBezTo>
                  <a:cubicBezTo>
                    <a:pt x="8798" y="10733"/>
                    <a:pt x="8902" y="10822"/>
                    <a:pt x="8976" y="10941"/>
                  </a:cubicBezTo>
                  <a:cubicBezTo>
                    <a:pt x="9021" y="11001"/>
                    <a:pt x="9021" y="11090"/>
                    <a:pt x="9051" y="11164"/>
                  </a:cubicBezTo>
                  <a:cubicBezTo>
                    <a:pt x="8604" y="11358"/>
                    <a:pt x="8187" y="11581"/>
                    <a:pt x="7785" y="11834"/>
                  </a:cubicBezTo>
                  <a:cubicBezTo>
                    <a:pt x="7800" y="11581"/>
                    <a:pt x="7651" y="11269"/>
                    <a:pt x="7592" y="11060"/>
                  </a:cubicBezTo>
                  <a:cubicBezTo>
                    <a:pt x="7503" y="10748"/>
                    <a:pt x="7413" y="10435"/>
                    <a:pt x="7309" y="10123"/>
                  </a:cubicBezTo>
                  <a:close/>
                  <a:moveTo>
                    <a:pt x="12283" y="1"/>
                  </a:moveTo>
                  <a:cubicBezTo>
                    <a:pt x="12282" y="1"/>
                    <a:pt x="12281" y="1"/>
                    <a:pt x="12281" y="1"/>
                  </a:cubicBezTo>
                  <a:cubicBezTo>
                    <a:pt x="10033" y="165"/>
                    <a:pt x="7622" y="1221"/>
                    <a:pt x="5597" y="2129"/>
                  </a:cubicBezTo>
                  <a:cubicBezTo>
                    <a:pt x="4660" y="2546"/>
                    <a:pt x="3707" y="2948"/>
                    <a:pt x="2784" y="3409"/>
                  </a:cubicBezTo>
                  <a:cubicBezTo>
                    <a:pt x="2323" y="3633"/>
                    <a:pt x="1861" y="3886"/>
                    <a:pt x="1415" y="4154"/>
                  </a:cubicBezTo>
                  <a:cubicBezTo>
                    <a:pt x="1191" y="4288"/>
                    <a:pt x="968" y="4436"/>
                    <a:pt x="760" y="4585"/>
                  </a:cubicBezTo>
                  <a:cubicBezTo>
                    <a:pt x="536" y="4734"/>
                    <a:pt x="1" y="4838"/>
                    <a:pt x="164" y="5181"/>
                  </a:cubicBezTo>
                  <a:cubicBezTo>
                    <a:pt x="566" y="6089"/>
                    <a:pt x="879" y="7041"/>
                    <a:pt x="1325" y="7934"/>
                  </a:cubicBezTo>
                  <a:cubicBezTo>
                    <a:pt x="1787" y="8857"/>
                    <a:pt x="2144" y="9765"/>
                    <a:pt x="2546" y="10718"/>
                  </a:cubicBezTo>
                  <a:cubicBezTo>
                    <a:pt x="2650" y="10986"/>
                    <a:pt x="2918" y="11700"/>
                    <a:pt x="3171" y="11894"/>
                  </a:cubicBezTo>
                  <a:cubicBezTo>
                    <a:pt x="3188" y="11905"/>
                    <a:pt x="3205" y="11910"/>
                    <a:pt x="3221" y="11910"/>
                  </a:cubicBezTo>
                  <a:cubicBezTo>
                    <a:pt x="3245" y="11910"/>
                    <a:pt x="3266" y="11897"/>
                    <a:pt x="3275" y="11879"/>
                  </a:cubicBezTo>
                  <a:cubicBezTo>
                    <a:pt x="4481" y="11209"/>
                    <a:pt x="5701" y="10524"/>
                    <a:pt x="6952" y="9884"/>
                  </a:cubicBezTo>
                  <a:cubicBezTo>
                    <a:pt x="7056" y="10271"/>
                    <a:pt x="7175" y="10644"/>
                    <a:pt x="7294" y="11031"/>
                  </a:cubicBezTo>
                  <a:cubicBezTo>
                    <a:pt x="7369" y="11313"/>
                    <a:pt x="7413" y="11805"/>
                    <a:pt x="7637" y="12028"/>
                  </a:cubicBezTo>
                  <a:cubicBezTo>
                    <a:pt x="7648" y="12039"/>
                    <a:pt x="7664" y="12044"/>
                    <a:pt x="7680" y="12044"/>
                  </a:cubicBezTo>
                  <a:cubicBezTo>
                    <a:pt x="7707" y="12044"/>
                    <a:pt x="7737" y="12031"/>
                    <a:pt x="7756" y="12013"/>
                  </a:cubicBezTo>
                  <a:cubicBezTo>
                    <a:pt x="9750" y="11194"/>
                    <a:pt x="11789" y="10510"/>
                    <a:pt x="13873" y="9929"/>
                  </a:cubicBezTo>
                  <a:cubicBezTo>
                    <a:pt x="14975" y="9616"/>
                    <a:pt x="16091" y="9349"/>
                    <a:pt x="17208" y="9110"/>
                  </a:cubicBezTo>
                  <a:cubicBezTo>
                    <a:pt x="18130" y="8932"/>
                    <a:pt x="19113" y="8917"/>
                    <a:pt x="20006" y="8664"/>
                  </a:cubicBezTo>
                  <a:cubicBezTo>
                    <a:pt x="20036" y="8649"/>
                    <a:pt x="20065" y="8634"/>
                    <a:pt x="20080" y="8619"/>
                  </a:cubicBezTo>
                  <a:cubicBezTo>
                    <a:pt x="20103" y="8632"/>
                    <a:pt x="20129" y="8638"/>
                    <a:pt x="20156" y="8638"/>
                  </a:cubicBezTo>
                  <a:cubicBezTo>
                    <a:pt x="20252" y="8638"/>
                    <a:pt x="20357" y="8560"/>
                    <a:pt x="20333" y="8455"/>
                  </a:cubicBezTo>
                  <a:cubicBezTo>
                    <a:pt x="20006" y="7294"/>
                    <a:pt x="19559" y="6178"/>
                    <a:pt x="19172" y="5062"/>
                  </a:cubicBezTo>
                  <a:cubicBezTo>
                    <a:pt x="18785" y="3990"/>
                    <a:pt x="18130" y="1474"/>
                    <a:pt x="17982" y="1474"/>
                  </a:cubicBezTo>
                  <a:cubicBezTo>
                    <a:pt x="17862" y="1470"/>
                    <a:pt x="17743" y="1467"/>
                    <a:pt x="17622" y="1467"/>
                  </a:cubicBezTo>
                  <a:cubicBezTo>
                    <a:pt x="16219" y="1467"/>
                    <a:pt x="14718" y="1777"/>
                    <a:pt x="13293" y="2174"/>
                  </a:cubicBezTo>
                  <a:cubicBezTo>
                    <a:pt x="12849" y="1124"/>
                    <a:pt x="12391" y="1"/>
                    <a:pt x="122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 name="Google Shape;376;p14"/>
          <p:cNvSpPr/>
          <p:nvPr/>
        </p:nvSpPr>
        <p:spPr>
          <a:xfrm>
            <a:off x="7888753" y="4204375"/>
            <a:ext cx="872543" cy="697296"/>
          </a:xfrm>
          <a:custGeom>
            <a:avLst/>
            <a:gdLst/>
            <a:ahLst/>
            <a:cxnLst/>
            <a:rect l="l" t="t" r="r" b="b"/>
            <a:pathLst>
              <a:path w="18681" h="14929" extrusionOk="0">
                <a:moveTo>
                  <a:pt x="10132" y="528"/>
                </a:moveTo>
                <a:cubicBezTo>
                  <a:pt x="12875" y="528"/>
                  <a:pt x="13758" y="3773"/>
                  <a:pt x="14022" y="6075"/>
                </a:cubicBezTo>
                <a:cubicBezTo>
                  <a:pt x="14022" y="6120"/>
                  <a:pt x="14051" y="6164"/>
                  <a:pt x="14081" y="6179"/>
                </a:cubicBezTo>
                <a:cubicBezTo>
                  <a:pt x="14069" y="6250"/>
                  <a:pt x="14114" y="6312"/>
                  <a:pt x="14177" y="6312"/>
                </a:cubicBezTo>
                <a:cubicBezTo>
                  <a:pt x="14194" y="6312"/>
                  <a:pt x="14212" y="6307"/>
                  <a:pt x="14230" y="6298"/>
                </a:cubicBezTo>
                <a:cubicBezTo>
                  <a:pt x="14648" y="6114"/>
                  <a:pt x="15112" y="6005"/>
                  <a:pt x="15565" y="6005"/>
                </a:cubicBezTo>
                <a:cubicBezTo>
                  <a:pt x="16322" y="6005"/>
                  <a:pt x="17047" y="6309"/>
                  <a:pt x="17475" y="7072"/>
                </a:cubicBezTo>
                <a:cubicBezTo>
                  <a:pt x="18085" y="8159"/>
                  <a:pt x="17758" y="9513"/>
                  <a:pt x="17520" y="10764"/>
                </a:cubicBezTo>
                <a:cubicBezTo>
                  <a:pt x="16909" y="10734"/>
                  <a:pt x="16273" y="10727"/>
                  <a:pt x="15637" y="10727"/>
                </a:cubicBezTo>
                <a:cubicBezTo>
                  <a:pt x="15000" y="10727"/>
                  <a:pt x="14364" y="10734"/>
                  <a:pt x="13754" y="10734"/>
                </a:cubicBezTo>
                <a:lnTo>
                  <a:pt x="9884" y="10734"/>
                </a:lnTo>
                <a:cubicBezTo>
                  <a:pt x="9839" y="9662"/>
                  <a:pt x="9809" y="8754"/>
                  <a:pt x="9809" y="8486"/>
                </a:cubicBezTo>
                <a:cubicBezTo>
                  <a:pt x="10077" y="8464"/>
                  <a:pt x="10330" y="8460"/>
                  <a:pt x="10583" y="8460"/>
                </a:cubicBezTo>
                <a:cubicBezTo>
                  <a:pt x="10710" y="8460"/>
                  <a:pt x="10836" y="8461"/>
                  <a:pt x="10965" y="8461"/>
                </a:cubicBezTo>
                <a:cubicBezTo>
                  <a:pt x="11093" y="8461"/>
                  <a:pt x="11223" y="8460"/>
                  <a:pt x="11357" y="8457"/>
                </a:cubicBezTo>
                <a:cubicBezTo>
                  <a:pt x="11566" y="8442"/>
                  <a:pt x="11640" y="8189"/>
                  <a:pt x="11506" y="8055"/>
                </a:cubicBezTo>
                <a:cubicBezTo>
                  <a:pt x="11134" y="7697"/>
                  <a:pt x="10821" y="7296"/>
                  <a:pt x="10524" y="6879"/>
                </a:cubicBezTo>
                <a:cubicBezTo>
                  <a:pt x="10410" y="6708"/>
                  <a:pt x="9985" y="5861"/>
                  <a:pt x="9713" y="5861"/>
                </a:cubicBezTo>
                <a:cubicBezTo>
                  <a:pt x="9700" y="5861"/>
                  <a:pt x="9688" y="5863"/>
                  <a:pt x="9675" y="5867"/>
                </a:cubicBezTo>
                <a:cubicBezTo>
                  <a:pt x="9512" y="5911"/>
                  <a:pt x="9422" y="6105"/>
                  <a:pt x="9333" y="6239"/>
                </a:cubicBezTo>
                <a:cubicBezTo>
                  <a:pt x="9199" y="6417"/>
                  <a:pt x="9065" y="6596"/>
                  <a:pt x="8931" y="6775"/>
                </a:cubicBezTo>
                <a:cubicBezTo>
                  <a:pt x="8693" y="7072"/>
                  <a:pt x="8455" y="7355"/>
                  <a:pt x="8217" y="7623"/>
                </a:cubicBezTo>
                <a:cubicBezTo>
                  <a:pt x="8008" y="7846"/>
                  <a:pt x="7785" y="8070"/>
                  <a:pt x="7696" y="8367"/>
                </a:cubicBezTo>
                <a:cubicBezTo>
                  <a:pt x="7671" y="8453"/>
                  <a:pt x="8436" y="8580"/>
                  <a:pt x="8947" y="8580"/>
                </a:cubicBezTo>
                <a:cubicBezTo>
                  <a:pt x="9056" y="8580"/>
                  <a:pt x="9153" y="8574"/>
                  <a:pt x="9229" y="8561"/>
                </a:cubicBezTo>
                <a:cubicBezTo>
                  <a:pt x="9259" y="8561"/>
                  <a:pt x="9273" y="8561"/>
                  <a:pt x="9288" y="8546"/>
                </a:cubicBezTo>
                <a:cubicBezTo>
                  <a:pt x="9303" y="8739"/>
                  <a:pt x="9318" y="9647"/>
                  <a:pt x="9333" y="10734"/>
                </a:cubicBezTo>
                <a:lnTo>
                  <a:pt x="9318" y="10734"/>
                </a:lnTo>
                <a:cubicBezTo>
                  <a:pt x="7480" y="10734"/>
                  <a:pt x="5607" y="10650"/>
                  <a:pt x="3747" y="10650"/>
                </a:cubicBezTo>
                <a:cubicBezTo>
                  <a:pt x="2684" y="10650"/>
                  <a:pt x="1625" y="10677"/>
                  <a:pt x="581" y="10764"/>
                </a:cubicBezTo>
                <a:cubicBezTo>
                  <a:pt x="610" y="9156"/>
                  <a:pt x="849" y="7430"/>
                  <a:pt x="2441" y="6566"/>
                </a:cubicBezTo>
                <a:cubicBezTo>
                  <a:pt x="2866" y="6342"/>
                  <a:pt x="3394" y="6211"/>
                  <a:pt x="3898" y="6211"/>
                </a:cubicBezTo>
                <a:cubicBezTo>
                  <a:pt x="4030" y="6211"/>
                  <a:pt x="4161" y="6220"/>
                  <a:pt x="4287" y="6239"/>
                </a:cubicBezTo>
                <a:cubicBezTo>
                  <a:pt x="4882" y="6328"/>
                  <a:pt x="5269" y="6670"/>
                  <a:pt x="5865" y="6670"/>
                </a:cubicBezTo>
                <a:cubicBezTo>
                  <a:pt x="5892" y="6712"/>
                  <a:pt x="5946" y="6734"/>
                  <a:pt x="5996" y="6734"/>
                </a:cubicBezTo>
                <a:cubicBezTo>
                  <a:pt x="6055" y="6734"/>
                  <a:pt x="6110" y="6704"/>
                  <a:pt x="6118" y="6641"/>
                </a:cubicBezTo>
                <a:cubicBezTo>
                  <a:pt x="6475" y="4333"/>
                  <a:pt x="6594" y="1074"/>
                  <a:pt x="9497" y="582"/>
                </a:cubicBezTo>
                <a:cubicBezTo>
                  <a:pt x="9719" y="546"/>
                  <a:pt x="9930" y="528"/>
                  <a:pt x="10132" y="528"/>
                </a:cubicBezTo>
                <a:close/>
                <a:moveTo>
                  <a:pt x="10077" y="0"/>
                </a:moveTo>
                <a:cubicBezTo>
                  <a:pt x="10043" y="0"/>
                  <a:pt x="10008" y="1"/>
                  <a:pt x="9973" y="2"/>
                </a:cubicBezTo>
                <a:cubicBezTo>
                  <a:pt x="6817" y="121"/>
                  <a:pt x="5567" y="3589"/>
                  <a:pt x="5820" y="6328"/>
                </a:cubicBezTo>
                <a:cubicBezTo>
                  <a:pt x="5196" y="5852"/>
                  <a:pt x="4469" y="5601"/>
                  <a:pt x="3736" y="5601"/>
                </a:cubicBezTo>
                <a:cubicBezTo>
                  <a:pt x="3072" y="5601"/>
                  <a:pt x="2403" y="5807"/>
                  <a:pt x="1801" y="6239"/>
                </a:cubicBezTo>
                <a:cubicBezTo>
                  <a:pt x="819" y="6938"/>
                  <a:pt x="253" y="8010"/>
                  <a:pt x="104" y="9156"/>
                </a:cubicBezTo>
                <a:cubicBezTo>
                  <a:pt x="30" y="9707"/>
                  <a:pt x="0" y="11255"/>
                  <a:pt x="253" y="11270"/>
                </a:cubicBezTo>
                <a:cubicBezTo>
                  <a:pt x="1446" y="11383"/>
                  <a:pt x="2655" y="11417"/>
                  <a:pt x="3869" y="11417"/>
                </a:cubicBezTo>
                <a:cubicBezTo>
                  <a:pt x="5699" y="11417"/>
                  <a:pt x="7540" y="11338"/>
                  <a:pt x="9348" y="11329"/>
                </a:cubicBezTo>
                <a:cubicBezTo>
                  <a:pt x="9378" y="12580"/>
                  <a:pt x="9407" y="13934"/>
                  <a:pt x="9452" y="14708"/>
                </a:cubicBezTo>
                <a:cubicBezTo>
                  <a:pt x="9466" y="14860"/>
                  <a:pt x="9570" y="14929"/>
                  <a:pt x="9678" y="14929"/>
                </a:cubicBezTo>
                <a:cubicBezTo>
                  <a:pt x="9804" y="14929"/>
                  <a:pt x="9935" y="14838"/>
                  <a:pt x="9943" y="14678"/>
                </a:cubicBezTo>
                <a:cubicBezTo>
                  <a:pt x="9973" y="13964"/>
                  <a:pt x="9928" y="12609"/>
                  <a:pt x="9899" y="11329"/>
                </a:cubicBezTo>
                <a:lnTo>
                  <a:pt x="14096" y="11329"/>
                </a:lnTo>
                <a:cubicBezTo>
                  <a:pt x="14704" y="11329"/>
                  <a:pt x="15357" y="11374"/>
                  <a:pt x="16004" y="11374"/>
                </a:cubicBezTo>
                <a:cubicBezTo>
                  <a:pt x="16592" y="11374"/>
                  <a:pt x="17174" y="11337"/>
                  <a:pt x="17713" y="11195"/>
                </a:cubicBezTo>
                <a:cubicBezTo>
                  <a:pt x="17773" y="11195"/>
                  <a:pt x="17832" y="11181"/>
                  <a:pt x="17862" y="11151"/>
                </a:cubicBezTo>
                <a:cubicBezTo>
                  <a:pt x="17892" y="11121"/>
                  <a:pt x="17922" y="11091"/>
                  <a:pt x="17922" y="11047"/>
                </a:cubicBezTo>
                <a:cubicBezTo>
                  <a:pt x="18681" y="9826"/>
                  <a:pt x="18651" y="7444"/>
                  <a:pt x="17654" y="6373"/>
                </a:cubicBezTo>
                <a:cubicBezTo>
                  <a:pt x="17201" y="5879"/>
                  <a:pt x="16308" y="5485"/>
                  <a:pt x="15499" y="5485"/>
                </a:cubicBezTo>
                <a:cubicBezTo>
                  <a:pt x="15138" y="5485"/>
                  <a:pt x="14793" y="5564"/>
                  <a:pt x="14513" y="5748"/>
                </a:cubicBezTo>
                <a:cubicBezTo>
                  <a:pt x="14796" y="4676"/>
                  <a:pt x="14022" y="3009"/>
                  <a:pt x="13560" y="2220"/>
                </a:cubicBezTo>
                <a:cubicBezTo>
                  <a:pt x="12818" y="939"/>
                  <a:pt x="11579" y="0"/>
                  <a:pt x="10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14"/>
          <p:cNvGrpSpPr/>
          <p:nvPr/>
        </p:nvGrpSpPr>
        <p:grpSpPr>
          <a:xfrm>
            <a:off x="6822328" y="3331763"/>
            <a:ext cx="872534" cy="740835"/>
            <a:chOff x="2269400" y="570025"/>
            <a:chExt cx="872534" cy="740835"/>
          </a:xfrm>
        </p:grpSpPr>
        <p:sp>
          <p:nvSpPr>
            <p:cNvPr id="378" name="Google Shape;378;p14"/>
            <p:cNvSpPr/>
            <p:nvPr/>
          </p:nvSpPr>
          <p:spPr>
            <a:xfrm>
              <a:off x="2511426" y="607169"/>
              <a:ext cx="630508" cy="703690"/>
            </a:xfrm>
            <a:custGeom>
              <a:avLst/>
              <a:gdLst/>
              <a:ahLst/>
              <a:cxnLst/>
              <a:rect l="l" t="t" r="r" b="b"/>
              <a:pathLst>
                <a:path w="18265" h="20385" extrusionOk="0">
                  <a:moveTo>
                    <a:pt x="3558" y="4671"/>
                  </a:moveTo>
                  <a:lnTo>
                    <a:pt x="3558" y="4671"/>
                  </a:lnTo>
                  <a:cubicBezTo>
                    <a:pt x="3528" y="4730"/>
                    <a:pt x="3513" y="4790"/>
                    <a:pt x="3498" y="4850"/>
                  </a:cubicBezTo>
                  <a:cubicBezTo>
                    <a:pt x="3081" y="5951"/>
                    <a:pt x="2575" y="7008"/>
                    <a:pt x="2039" y="8065"/>
                  </a:cubicBezTo>
                  <a:cubicBezTo>
                    <a:pt x="1846" y="7380"/>
                    <a:pt x="1548" y="6814"/>
                    <a:pt x="1801" y="6025"/>
                  </a:cubicBezTo>
                  <a:cubicBezTo>
                    <a:pt x="2099" y="5132"/>
                    <a:pt x="2754" y="4879"/>
                    <a:pt x="3558" y="4671"/>
                  </a:cubicBezTo>
                  <a:close/>
                  <a:moveTo>
                    <a:pt x="5820" y="1039"/>
                  </a:moveTo>
                  <a:lnTo>
                    <a:pt x="5820" y="1039"/>
                  </a:lnTo>
                  <a:cubicBezTo>
                    <a:pt x="6044" y="1649"/>
                    <a:pt x="6550" y="2230"/>
                    <a:pt x="6892" y="2661"/>
                  </a:cubicBezTo>
                  <a:cubicBezTo>
                    <a:pt x="7398" y="3302"/>
                    <a:pt x="7949" y="3897"/>
                    <a:pt x="8529" y="4477"/>
                  </a:cubicBezTo>
                  <a:cubicBezTo>
                    <a:pt x="8500" y="4701"/>
                    <a:pt x="8500" y="4924"/>
                    <a:pt x="8470" y="5088"/>
                  </a:cubicBezTo>
                  <a:cubicBezTo>
                    <a:pt x="8321" y="5787"/>
                    <a:pt x="8053" y="6472"/>
                    <a:pt x="7859" y="7157"/>
                  </a:cubicBezTo>
                  <a:cubicBezTo>
                    <a:pt x="7428" y="8586"/>
                    <a:pt x="6758" y="10000"/>
                    <a:pt x="5865" y="11191"/>
                  </a:cubicBezTo>
                  <a:cubicBezTo>
                    <a:pt x="5761" y="11339"/>
                    <a:pt x="5612" y="11503"/>
                    <a:pt x="5478" y="11682"/>
                  </a:cubicBezTo>
                  <a:cubicBezTo>
                    <a:pt x="5085" y="11658"/>
                    <a:pt x="4692" y="11646"/>
                    <a:pt x="4299" y="11646"/>
                  </a:cubicBezTo>
                  <a:cubicBezTo>
                    <a:pt x="3710" y="11646"/>
                    <a:pt x="3120" y="11673"/>
                    <a:pt x="2531" y="11726"/>
                  </a:cubicBezTo>
                  <a:cubicBezTo>
                    <a:pt x="2233" y="11756"/>
                    <a:pt x="1846" y="11786"/>
                    <a:pt x="1459" y="11860"/>
                  </a:cubicBezTo>
                  <a:cubicBezTo>
                    <a:pt x="2054" y="11116"/>
                    <a:pt x="2486" y="10193"/>
                    <a:pt x="2933" y="9404"/>
                  </a:cubicBezTo>
                  <a:cubicBezTo>
                    <a:pt x="3766" y="7901"/>
                    <a:pt x="4436" y="6353"/>
                    <a:pt x="5031" y="4745"/>
                  </a:cubicBezTo>
                  <a:cubicBezTo>
                    <a:pt x="5359" y="3852"/>
                    <a:pt x="5627" y="2944"/>
                    <a:pt x="5790" y="2007"/>
                  </a:cubicBezTo>
                  <a:cubicBezTo>
                    <a:pt x="5835" y="1709"/>
                    <a:pt x="5820" y="1381"/>
                    <a:pt x="5820" y="1039"/>
                  </a:cubicBezTo>
                  <a:close/>
                  <a:moveTo>
                    <a:pt x="5597" y="533"/>
                  </a:moveTo>
                  <a:lnTo>
                    <a:pt x="5597" y="533"/>
                  </a:lnTo>
                  <a:cubicBezTo>
                    <a:pt x="5359" y="1218"/>
                    <a:pt x="5389" y="2140"/>
                    <a:pt x="5225" y="2781"/>
                  </a:cubicBezTo>
                  <a:cubicBezTo>
                    <a:pt x="4883" y="4105"/>
                    <a:pt x="4332" y="5400"/>
                    <a:pt x="3811" y="6680"/>
                  </a:cubicBezTo>
                  <a:cubicBezTo>
                    <a:pt x="3275" y="7975"/>
                    <a:pt x="2590" y="9211"/>
                    <a:pt x="1906" y="10446"/>
                  </a:cubicBezTo>
                  <a:cubicBezTo>
                    <a:pt x="1623" y="10952"/>
                    <a:pt x="1325" y="11429"/>
                    <a:pt x="968" y="11890"/>
                  </a:cubicBezTo>
                  <a:cubicBezTo>
                    <a:pt x="938" y="11935"/>
                    <a:pt x="908" y="11994"/>
                    <a:pt x="864" y="12039"/>
                  </a:cubicBezTo>
                  <a:cubicBezTo>
                    <a:pt x="670" y="12128"/>
                    <a:pt x="491" y="12247"/>
                    <a:pt x="357" y="12396"/>
                  </a:cubicBezTo>
                  <a:cubicBezTo>
                    <a:pt x="343" y="12337"/>
                    <a:pt x="372" y="12218"/>
                    <a:pt x="402" y="12054"/>
                  </a:cubicBezTo>
                  <a:cubicBezTo>
                    <a:pt x="536" y="11012"/>
                    <a:pt x="1489" y="9881"/>
                    <a:pt x="2010" y="8973"/>
                  </a:cubicBezTo>
                  <a:cubicBezTo>
                    <a:pt x="2501" y="8109"/>
                    <a:pt x="3022" y="7231"/>
                    <a:pt x="3424" y="6308"/>
                  </a:cubicBezTo>
                  <a:cubicBezTo>
                    <a:pt x="3870" y="5281"/>
                    <a:pt x="4228" y="4239"/>
                    <a:pt x="4585" y="3182"/>
                  </a:cubicBezTo>
                  <a:cubicBezTo>
                    <a:pt x="4644" y="3034"/>
                    <a:pt x="5165" y="965"/>
                    <a:pt x="5597" y="533"/>
                  </a:cubicBezTo>
                  <a:close/>
                  <a:moveTo>
                    <a:pt x="10033" y="5832"/>
                  </a:moveTo>
                  <a:cubicBezTo>
                    <a:pt x="10985" y="6621"/>
                    <a:pt x="12042" y="7410"/>
                    <a:pt x="13159" y="8109"/>
                  </a:cubicBezTo>
                  <a:cubicBezTo>
                    <a:pt x="12757" y="9196"/>
                    <a:pt x="12414" y="10312"/>
                    <a:pt x="11893" y="11354"/>
                  </a:cubicBezTo>
                  <a:cubicBezTo>
                    <a:pt x="11715" y="11726"/>
                    <a:pt x="11343" y="12188"/>
                    <a:pt x="11075" y="12634"/>
                  </a:cubicBezTo>
                  <a:cubicBezTo>
                    <a:pt x="9943" y="12322"/>
                    <a:pt x="8797" y="12084"/>
                    <a:pt x="7681" y="11920"/>
                  </a:cubicBezTo>
                  <a:cubicBezTo>
                    <a:pt x="8053" y="11444"/>
                    <a:pt x="8351" y="10893"/>
                    <a:pt x="8619" y="10387"/>
                  </a:cubicBezTo>
                  <a:cubicBezTo>
                    <a:pt x="9229" y="9226"/>
                    <a:pt x="9616" y="7856"/>
                    <a:pt x="9899" y="6576"/>
                  </a:cubicBezTo>
                  <a:cubicBezTo>
                    <a:pt x="9958" y="6338"/>
                    <a:pt x="10003" y="6085"/>
                    <a:pt x="10033" y="5832"/>
                  </a:cubicBezTo>
                  <a:close/>
                  <a:moveTo>
                    <a:pt x="9386" y="4215"/>
                  </a:moveTo>
                  <a:cubicBezTo>
                    <a:pt x="9461" y="4215"/>
                    <a:pt x="9534" y="4244"/>
                    <a:pt x="9586" y="4314"/>
                  </a:cubicBezTo>
                  <a:cubicBezTo>
                    <a:pt x="9646" y="4373"/>
                    <a:pt x="9661" y="4448"/>
                    <a:pt x="9675" y="4522"/>
                  </a:cubicBezTo>
                  <a:cubicBezTo>
                    <a:pt x="9720" y="4671"/>
                    <a:pt x="9735" y="4805"/>
                    <a:pt x="9750" y="4954"/>
                  </a:cubicBezTo>
                  <a:cubicBezTo>
                    <a:pt x="9780" y="5207"/>
                    <a:pt x="9765" y="5460"/>
                    <a:pt x="9735" y="5713"/>
                  </a:cubicBezTo>
                  <a:cubicBezTo>
                    <a:pt x="9661" y="6204"/>
                    <a:pt x="9512" y="6695"/>
                    <a:pt x="9363" y="7172"/>
                  </a:cubicBezTo>
                  <a:cubicBezTo>
                    <a:pt x="9080" y="8065"/>
                    <a:pt x="8842" y="9002"/>
                    <a:pt x="8425" y="9851"/>
                  </a:cubicBezTo>
                  <a:cubicBezTo>
                    <a:pt x="8113" y="10491"/>
                    <a:pt x="7711" y="11220"/>
                    <a:pt x="7279" y="11801"/>
                  </a:cubicBezTo>
                  <a:cubicBezTo>
                    <a:pt x="7145" y="11979"/>
                    <a:pt x="6996" y="12128"/>
                    <a:pt x="6847" y="12277"/>
                  </a:cubicBezTo>
                  <a:cubicBezTo>
                    <a:pt x="6713" y="12396"/>
                    <a:pt x="6579" y="12530"/>
                    <a:pt x="6416" y="12634"/>
                  </a:cubicBezTo>
                  <a:cubicBezTo>
                    <a:pt x="6386" y="12664"/>
                    <a:pt x="6326" y="12679"/>
                    <a:pt x="6282" y="12709"/>
                  </a:cubicBezTo>
                  <a:cubicBezTo>
                    <a:pt x="6227" y="12731"/>
                    <a:pt x="6157" y="12744"/>
                    <a:pt x="6088" y="12744"/>
                  </a:cubicBezTo>
                  <a:cubicBezTo>
                    <a:pt x="6063" y="12744"/>
                    <a:pt x="6038" y="12743"/>
                    <a:pt x="6014" y="12739"/>
                  </a:cubicBezTo>
                  <a:cubicBezTo>
                    <a:pt x="5850" y="12709"/>
                    <a:pt x="5716" y="12545"/>
                    <a:pt x="5657" y="12396"/>
                  </a:cubicBezTo>
                  <a:cubicBezTo>
                    <a:pt x="5567" y="12203"/>
                    <a:pt x="5597" y="11994"/>
                    <a:pt x="5701" y="11816"/>
                  </a:cubicBezTo>
                  <a:cubicBezTo>
                    <a:pt x="5820" y="11592"/>
                    <a:pt x="5954" y="11354"/>
                    <a:pt x="6118" y="11161"/>
                  </a:cubicBezTo>
                  <a:cubicBezTo>
                    <a:pt x="6341" y="10848"/>
                    <a:pt x="6594" y="10565"/>
                    <a:pt x="6773" y="10238"/>
                  </a:cubicBezTo>
                  <a:cubicBezTo>
                    <a:pt x="7175" y="9568"/>
                    <a:pt x="7532" y="8868"/>
                    <a:pt x="7845" y="8139"/>
                  </a:cubicBezTo>
                  <a:cubicBezTo>
                    <a:pt x="8157" y="7380"/>
                    <a:pt x="8395" y="6561"/>
                    <a:pt x="8648" y="5758"/>
                  </a:cubicBezTo>
                  <a:cubicBezTo>
                    <a:pt x="8678" y="5624"/>
                    <a:pt x="8708" y="5475"/>
                    <a:pt x="8738" y="5326"/>
                  </a:cubicBezTo>
                  <a:cubicBezTo>
                    <a:pt x="8812" y="5043"/>
                    <a:pt x="8872" y="4760"/>
                    <a:pt x="9006" y="4507"/>
                  </a:cubicBezTo>
                  <a:cubicBezTo>
                    <a:pt x="9065" y="4403"/>
                    <a:pt x="9140" y="4314"/>
                    <a:pt x="9229" y="4254"/>
                  </a:cubicBezTo>
                  <a:cubicBezTo>
                    <a:pt x="9278" y="4229"/>
                    <a:pt x="9333" y="4215"/>
                    <a:pt x="9386" y="4215"/>
                  </a:cubicBezTo>
                  <a:close/>
                  <a:moveTo>
                    <a:pt x="13893" y="7863"/>
                  </a:moveTo>
                  <a:cubicBezTo>
                    <a:pt x="13922" y="7863"/>
                    <a:pt x="13951" y="7866"/>
                    <a:pt x="13977" y="7871"/>
                  </a:cubicBezTo>
                  <a:cubicBezTo>
                    <a:pt x="14409" y="7990"/>
                    <a:pt x="14439" y="8348"/>
                    <a:pt x="14394" y="8601"/>
                  </a:cubicBezTo>
                  <a:cubicBezTo>
                    <a:pt x="14334" y="8883"/>
                    <a:pt x="14305" y="9181"/>
                    <a:pt x="14245" y="9464"/>
                  </a:cubicBezTo>
                  <a:cubicBezTo>
                    <a:pt x="14141" y="9985"/>
                    <a:pt x="14007" y="10506"/>
                    <a:pt x="13828" y="11012"/>
                  </a:cubicBezTo>
                  <a:cubicBezTo>
                    <a:pt x="13620" y="11592"/>
                    <a:pt x="13367" y="12188"/>
                    <a:pt x="13025" y="12709"/>
                  </a:cubicBezTo>
                  <a:cubicBezTo>
                    <a:pt x="12801" y="13036"/>
                    <a:pt x="12578" y="13319"/>
                    <a:pt x="12251" y="13542"/>
                  </a:cubicBezTo>
                  <a:cubicBezTo>
                    <a:pt x="12011" y="13699"/>
                    <a:pt x="11835" y="13829"/>
                    <a:pt x="11676" y="13829"/>
                  </a:cubicBezTo>
                  <a:cubicBezTo>
                    <a:pt x="11548" y="13829"/>
                    <a:pt x="11430" y="13746"/>
                    <a:pt x="11298" y="13527"/>
                  </a:cubicBezTo>
                  <a:cubicBezTo>
                    <a:pt x="11104" y="13230"/>
                    <a:pt x="11238" y="13021"/>
                    <a:pt x="11491" y="12649"/>
                  </a:cubicBezTo>
                  <a:cubicBezTo>
                    <a:pt x="11596" y="12500"/>
                    <a:pt x="11700" y="12337"/>
                    <a:pt x="11789" y="12173"/>
                  </a:cubicBezTo>
                  <a:cubicBezTo>
                    <a:pt x="12057" y="11741"/>
                    <a:pt x="12280" y="11280"/>
                    <a:pt x="12489" y="10804"/>
                  </a:cubicBezTo>
                  <a:cubicBezTo>
                    <a:pt x="12920" y="9851"/>
                    <a:pt x="13084" y="9077"/>
                    <a:pt x="13560" y="7990"/>
                  </a:cubicBezTo>
                  <a:cubicBezTo>
                    <a:pt x="13597" y="7917"/>
                    <a:pt x="13755" y="7863"/>
                    <a:pt x="13893" y="7863"/>
                  </a:cubicBezTo>
                  <a:close/>
                  <a:moveTo>
                    <a:pt x="14677" y="8973"/>
                  </a:moveTo>
                  <a:cubicBezTo>
                    <a:pt x="15525" y="9404"/>
                    <a:pt x="16389" y="9762"/>
                    <a:pt x="17282" y="10015"/>
                  </a:cubicBezTo>
                  <a:cubicBezTo>
                    <a:pt x="16865" y="11578"/>
                    <a:pt x="16269" y="13185"/>
                    <a:pt x="14900" y="14153"/>
                  </a:cubicBezTo>
                  <a:cubicBezTo>
                    <a:pt x="14320" y="13840"/>
                    <a:pt x="13709" y="13542"/>
                    <a:pt x="13084" y="13304"/>
                  </a:cubicBezTo>
                  <a:cubicBezTo>
                    <a:pt x="14052" y="12203"/>
                    <a:pt x="14573" y="10402"/>
                    <a:pt x="14677" y="8973"/>
                  </a:cubicBezTo>
                  <a:close/>
                  <a:moveTo>
                    <a:pt x="17445" y="10074"/>
                  </a:moveTo>
                  <a:lnTo>
                    <a:pt x="17445" y="10074"/>
                  </a:lnTo>
                  <a:cubicBezTo>
                    <a:pt x="17535" y="10089"/>
                    <a:pt x="17624" y="10119"/>
                    <a:pt x="17713" y="10134"/>
                  </a:cubicBezTo>
                  <a:cubicBezTo>
                    <a:pt x="17698" y="10357"/>
                    <a:pt x="17698" y="10595"/>
                    <a:pt x="17669" y="10789"/>
                  </a:cubicBezTo>
                  <a:cubicBezTo>
                    <a:pt x="17594" y="11310"/>
                    <a:pt x="17416" y="11831"/>
                    <a:pt x="17222" y="12322"/>
                  </a:cubicBezTo>
                  <a:cubicBezTo>
                    <a:pt x="16910" y="13200"/>
                    <a:pt x="16359" y="14034"/>
                    <a:pt x="15570" y="14555"/>
                  </a:cubicBezTo>
                  <a:cubicBezTo>
                    <a:pt x="15451" y="14480"/>
                    <a:pt x="15347" y="14406"/>
                    <a:pt x="15228" y="14331"/>
                  </a:cubicBezTo>
                  <a:cubicBezTo>
                    <a:pt x="16508" y="13602"/>
                    <a:pt x="17505" y="11488"/>
                    <a:pt x="17445" y="10074"/>
                  </a:cubicBezTo>
                  <a:close/>
                  <a:moveTo>
                    <a:pt x="12563" y="13781"/>
                  </a:moveTo>
                  <a:lnTo>
                    <a:pt x="12563" y="13781"/>
                  </a:lnTo>
                  <a:cubicBezTo>
                    <a:pt x="11759" y="14495"/>
                    <a:pt x="11209" y="15626"/>
                    <a:pt x="10569" y="16460"/>
                  </a:cubicBezTo>
                  <a:cubicBezTo>
                    <a:pt x="9780" y="17472"/>
                    <a:pt x="8946" y="18618"/>
                    <a:pt x="7934" y="19437"/>
                  </a:cubicBezTo>
                  <a:cubicBezTo>
                    <a:pt x="7712" y="19626"/>
                    <a:pt x="7326" y="19879"/>
                    <a:pt x="7000" y="19879"/>
                  </a:cubicBezTo>
                  <a:cubicBezTo>
                    <a:pt x="6737" y="19879"/>
                    <a:pt x="6512" y="19713"/>
                    <a:pt x="6445" y="19214"/>
                  </a:cubicBezTo>
                  <a:cubicBezTo>
                    <a:pt x="6386" y="18812"/>
                    <a:pt x="6743" y="18246"/>
                    <a:pt x="6952" y="17919"/>
                  </a:cubicBezTo>
                  <a:cubicBezTo>
                    <a:pt x="7339" y="17338"/>
                    <a:pt x="7859" y="16847"/>
                    <a:pt x="8351" y="16356"/>
                  </a:cubicBezTo>
                  <a:cubicBezTo>
                    <a:pt x="8782" y="15939"/>
                    <a:pt x="9259" y="15567"/>
                    <a:pt x="9735" y="15165"/>
                  </a:cubicBezTo>
                  <a:cubicBezTo>
                    <a:pt x="10152" y="14822"/>
                    <a:pt x="10494" y="14361"/>
                    <a:pt x="10941" y="14048"/>
                  </a:cubicBezTo>
                  <a:cubicBezTo>
                    <a:pt x="11053" y="14122"/>
                    <a:pt x="11203" y="14153"/>
                    <a:pt x="11368" y="14153"/>
                  </a:cubicBezTo>
                  <a:cubicBezTo>
                    <a:pt x="11770" y="14153"/>
                    <a:pt x="12268" y="13970"/>
                    <a:pt x="12563" y="13781"/>
                  </a:cubicBezTo>
                  <a:close/>
                  <a:moveTo>
                    <a:pt x="5623" y="1"/>
                  </a:moveTo>
                  <a:cubicBezTo>
                    <a:pt x="5199" y="1"/>
                    <a:pt x="4935" y="525"/>
                    <a:pt x="4793" y="950"/>
                  </a:cubicBezTo>
                  <a:cubicBezTo>
                    <a:pt x="4406" y="2126"/>
                    <a:pt x="4049" y="3302"/>
                    <a:pt x="3632" y="4463"/>
                  </a:cubicBezTo>
                  <a:cubicBezTo>
                    <a:pt x="3508" y="4433"/>
                    <a:pt x="3385" y="4418"/>
                    <a:pt x="3262" y="4418"/>
                  </a:cubicBezTo>
                  <a:cubicBezTo>
                    <a:pt x="2475" y="4418"/>
                    <a:pt x="1753" y="5006"/>
                    <a:pt x="1444" y="5728"/>
                  </a:cubicBezTo>
                  <a:cubicBezTo>
                    <a:pt x="1117" y="6472"/>
                    <a:pt x="1042" y="7961"/>
                    <a:pt x="1831" y="8467"/>
                  </a:cubicBezTo>
                  <a:cubicBezTo>
                    <a:pt x="1742" y="8630"/>
                    <a:pt x="1667" y="8779"/>
                    <a:pt x="1578" y="8928"/>
                  </a:cubicBezTo>
                  <a:cubicBezTo>
                    <a:pt x="1236" y="9568"/>
                    <a:pt x="864" y="10178"/>
                    <a:pt x="551" y="10848"/>
                  </a:cubicBezTo>
                  <a:cubicBezTo>
                    <a:pt x="372" y="11235"/>
                    <a:pt x="0" y="11935"/>
                    <a:pt x="15" y="12396"/>
                  </a:cubicBezTo>
                  <a:cubicBezTo>
                    <a:pt x="37" y="12690"/>
                    <a:pt x="155" y="12817"/>
                    <a:pt x="321" y="12817"/>
                  </a:cubicBezTo>
                  <a:cubicBezTo>
                    <a:pt x="382" y="12817"/>
                    <a:pt x="449" y="12800"/>
                    <a:pt x="521" y="12768"/>
                  </a:cubicBezTo>
                  <a:cubicBezTo>
                    <a:pt x="1939" y="12496"/>
                    <a:pt x="3332" y="12348"/>
                    <a:pt x="4746" y="12348"/>
                  </a:cubicBezTo>
                  <a:cubicBezTo>
                    <a:pt x="4876" y="12348"/>
                    <a:pt x="5006" y="12349"/>
                    <a:pt x="5136" y="12352"/>
                  </a:cubicBezTo>
                  <a:cubicBezTo>
                    <a:pt x="5106" y="12500"/>
                    <a:pt x="5121" y="12649"/>
                    <a:pt x="5195" y="12798"/>
                  </a:cubicBezTo>
                  <a:cubicBezTo>
                    <a:pt x="5330" y="13062"/>
                    <a:pt x="5551" y="13156"/>
                    <a:pt x="5794" y="13156"/>
                  </a:cubicBezTo>
                  <a:cubicBezTo>
                    <a:pt x="6141" y="13156"/>
                    <a:pt x="6534" y="12964"/>
                    <a:pt x="6788" y="12798"/>
                  </a:cubicBezTo>
                  <a:cubicBezTo>
                    <a:pt x="6922" y="12709"/>
                    <a:pt x="7041" y="12605"/>
                    <a:pt x="7160" y="12486"/>
                  </a:cubicBezTo>
                  <a:cubicBezTo>
                    <a:pt x="7234" y="12500"/>
                    <a:pt x="7294" y="12500"/>
                    <a:pt x="7368" y="12515"/>
                  </a:cubicBezTo>
                  <a:cubicBezTo>
                    <a:pt x="8529" y="12649"/>
                    <a:pt x="9661" y="12887"/>
                    <a:pt x="10792" y="13170"/>
                  </a:cubicBezTo>
                  <a:cubicBezTo>
                    <a:pt x="10762" y="13260"/>
                    <a:pt x="10747" y="13364"/>
                    <a:pt x="10732" y="13453"/>
                  </a:cubicBezTo>
                  <a:cubicBezTo>
                    <a:pt x="10717" y="13557"/>
                    <a:pt x="10717" y="13661"/>
                    <a:pt x="10747" y="13736"/>
                  </a:cubicBezTo>
                  <a:cubicBezTo>
                    <a:pt x="10137" y="14123"/>
                    <a:pt x="9616" y="14733"/>
                    <a:pt x="9050" y="15180"/>
                  </a:cubicBezTo>
                  <a:cubicBezTo>
                    <a:pt x="8276" y="15775"/>
                    <a:pt x="7547" y="16475"/>
                    <a:pt x="6922" y="17234"/>
                  </a:cubicBezTo>
                  <a:cubicBezTo>
                    <a:pt x="6371" y="17904"/>
                    <a:pt x="5418" y="19407"/>
                    <a:pt x="6386" y="20151"/>
                  </a:cubicBezTo>
                  <a:cubicBezTo>
                    <a:pt x="6599" y="20315"/>
                    <a:pt x="6821" y="20385"/>
                    <a:pt x="7045" y="20385"/>
                  </a:cubicBezTo>
                  <a:cubicBezTo>
                    <a:pt x="7978" y="20385"/>
                    <a:pt x="8942" y="19179"/>
                    <a:pt x="9422" y="18603"/>
                  </a:cubicBezTo>
                  <a:cubicBezTo>
                    <a:pt x="10018" y="17889"/>
                    <a:pt x="10598" y="17145"/>
                    <a:pt x="11134" y="16385"/>
                  </a:cubicBezTo>
                  <a:cubicBezTo>
                    <a:pt x="11730" y="15552"/>
                    <a:pt x="12161" y="14480"/>
                    <a:pt x="12861" y="13751"/>
                  </a:cubicBezTo>
                  <a:cubicBezTo>
                    <a:pt x="12876" y="13736"/>
                    <a:pt x="12891" y="13736"/>
                    <a:pt x="12891" y="13721"/>
                  </a:cubicBezTo>
                  <a:cubicBezTo>
                    <a:pt x="13173" y="13795"/>
                    <a:pt x="13441" y="13885"/>
                    <a:pt x="13724" y="13989"/>
                  </a:cubicBezTo>
                  <a:cubicBezTo>
                    <a:pt x="14305" y="14212"/>
                    <a:pt x="14855" y="14525"/>
                    <a:pt x="15451" y="14733"/>
                  </a:cubicBezTo>
                  <a:cubicBezTo>
                    <a:pt x="15525" y="14778"/>
                    <a:pt x="15644" y="14822"/>
                    <a:pt x="15704" y="14882"/>
                  </a:cubicBezTo>
                  <a:cubicBezTo>
                    <a:pt x="16537" y="14703"/>
                    <a:pt x="17103" y="13647"/>
                    <a:pt x="17416" y="12947"/>
                  </a:cubicBezTo>
                  <a:cubicBezTo>
                    <a:pt x="17669" y="12366"/>
                    <a:pt x="18264" y="11027"/>
                    <a:pt x="18100" y="10163"/>
                  </a:cubicBezTo>
                  <a:cubicBezTo>
                    <a:pt x="18056" y="10149"/>
                    <a:pt x="17996" y="10119"/>
                    <a:pt x="17951" y="10089"/>
                  </a:cubicBezTo>
                  <a:lnTo>
                    <a:pt x="17937" y="10089"/>
                  </a:lnTo>
                  <a:cubicBezTo>
                    <a:pt x="16954" y="9375"/>
                    <a:pt x="15748" y="9002"/>
                    <a:pt x="14692" y="8377"/>
                  </a:cubicBezTo>
                  <a:cubicBezTo>
                    <a:pt x="14639" y="7812"/>
                    <a:pt x="14381" y="7475"/>
                    <a:pt x="14035" y="7475"/>
                  </a:cubicBezTo>
                  <a:cubicBezTo>
                    <a:pt x="13889" y="7475"/>
                    <a:pt x="13728" y="7535"/>
                    <a:pt x="13560" y="7663"/>
                  </a:cubicBezTo>
                  <a:cubicBezTo>
                    <a:pt x="12652" y="7067"/>
                    <a:pt x="11759" y="6457"/>
                    <a:pt x="10926" y="5758"/>
                  </a:cubicBezTo>
                  <a:cubicBezTo>
                    <a:pt x="10613" y="5504"/>
                    <a:pt x="10301" y="5237"/>
                    <a:pt x="10003" y="4969"/>
                  </a:cubicBezTo>
                  <a:cubicBezTo>
                    <a:pt x="9973" y="4701"/>
                    <a:pt x="9899" y="4448"/>
                    <a:pt x="9780" y="4210"/>
                  </a:cubicBezTo>
                  <a:cubicBezTo>
                    <a:pt x="9661" y="3986"/>
                    <a:pt x="9497" y="3793"/>
                    <a:pt x="9244" y="3733"/>
                  </a:cubicBezTo>
                  <a:cubicBezTo>
                    <a:pt x="9196" y="3719"/>
                    <a:pt x="9148" y="3712"/>
                    <a:pt x="9102" y="3712"/>
                  </a:cubicBezTo>
                  <a:cubicBezTo>
                    <a:pt x="9003" y="3712"/>
                    <a:pt x="8908" y="3742"/>
                    <a:pt x="8827" y="3793"/>
                  </a:cubicBezTo>
                  <a:cubicBezTo>
                    <a:pt x="7755" y="2676"/>
                    <a:pt x="6832" y="1456"/>
                    <a:pt x="6014" y="101"/>
                  </a:cubicBezTo>
                  <a:cubicBezTo>
                    <a:pt x="5992" y="58"/>
                    <a:pt x="5938" y="30"/>
                    <a:pt x="5888" y="30"/>
                  </a:cubicBezTo>
                  <a:cubicBezTo>
                    <a:pt x="5869" y="30"/>
                    <a:pt x="5851" y="34"/>
                    <a:pt x="5835" y="42"/>
                  </a:cubicBezTo>
                  <a:cubicBezTo>
                    <a:pt x="5760" y="13"/>
                    <a:pt x="5690" y="1"/>
                    <a:pt x="56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2444870" y="570025"/>
              <a:ext cx="118335" cy="145088"/>
            </a:xfrm>
            <a:custGeom>
              <a:avLst/>
              <a:gdLst/>
              <a:ahLst/>
              <a:cxnLst/>
              <a:rect l="l" t="t" r="r" b="b"/>
              <a:pathLst>
                <a:path w="3428" h="4203" extrusionOk="0">
                  <a:moveTo>
                    <a:pt x="83" y="1"/>
                  </a:moveTo>
                  <a:cubicBezTo>
                    <a:pt x="38" y="1"/>
                    <a:pt x="0" y="46"/>
                    <a:pt x="23" y="91"/>
                  </a:cubicBezTo>
                  <a:cubicBezTo>
                    <a:pt x="395" y="865"/>
                    <a:pt x="1035" y="1505"/>
                    <a:pt x="1571" y="2175"/>
                  </a:cubicBezTo>
                  <a:cubicBezTo>
                    <a:pt x="2152" y="2859"/>
                    <a:pt x="2658" y="3589"/>
                    <a:pt x="3327" y="4184"/>
                  </a:cubicBezTo>
                  <a:cubicBezTo>
                    <a:pt x="3340" y="4197"/>
                    <a:pt x="3354" y="4202"/>
                    <a:pt x="3367" y="4202"/>
                  </a:cubicBezTo>
                  <a:cubicBezTo>
                    <a:pt x="3400" y="4202"/>
                    <a:pt x="3427" y="4167"/>
                    <a:pt x="3417" y="4124"/>
                  </a:cubicBezTo>
                  <a:cubicBezTo>
                    <a:pt x="3074" y="3440"/>
                    <a:pt x="2449" y="2785"/>
                    <a:pt x="1973" y="2189"/>
                  </a:cubicBezTo>
                  <a:cubicBezTo>
                    <a:pt x="1392" y="1445"/>
                    <a:pt x="812" y="641"/>
                    <a:pt x="127" y="16"/>
                  </a:cubicBezTo>
                  <a:cubicBezTo>
                    <a:pt x="113" y="5"/>
                    <a:pt x="97" y="1"/>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2325773" y="635028"/>
              <a:ext cx="202667" cy="134766"/>
            </a:xfrm>
            <a:custGeom>
              <a:avLst/>
              <a:gdLst/>
              <a:ahLst/>
              <a:cxnLst/>
              <a:rect l="l" t="t" r="r" b="b"/>
              <a:pathLst>
                <a:path w="5871" h="3904" extrusionOk="0">
                  <a:moveTo>
                    <a:pt x="133" y="1"/>
                  </a:moveTo>
                  <a:cubicBezTo>
                    <a:pt x="72" y="1"/>
                    <a:pt x="0" y="54"/>
                    <a:pt x="49" y="128"/>
                  </a:cubicBezTo>
                  <a:cubicBezTo>
                    <a:pt x="585" y="887"/>
                    <a:pt x="1642" y="1319"/>
                    <a:pt x="2431" y="1810"/>
                  </a:cubicBezTo>
                  <a:cubicBezTo>
                    <a:pt x="3533" y="2480"/>
                    <a:pt x="4604" y="3224"/>
                    <a:pt x="5706" y="3894"/>
                  </a:cubicBezTo>
                  <a:cubicBezTo>
                    <a:pt x="5719" y="3901"/>
                    <a:pt x="5733" y="3904"/>
                    <a:pt x="5746" y="3904"/>
                  </a:cubicBezTo>
                  <a:cubicBezTo>
                    <a:pt x="5818" y="3904"/>
                    <a:pt x="5871" y="3810"/>
                    <a:pt x="5795" y="3760"/>
                  </a:cubicBezTo>
                  <a:cubicBezTo>
                    <a:pt x="4009" y="2480"/>
                    <a:pt x="2163" y="961"/>
                    <a:pt x="169" y="9"/>
                  </a:cubicBezTo>
                  <a:cubicBezTo>
                    <a:pt x="158" y="3"/>
                    <a:pt x="146"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a:off x="2293357" y="777012"/>
              <a:ext cx="218615" cy="53092"/>
            </a:xfrm>
            <a:custGeom>
              <a:avLst/>
              <a:gdLst/>
              <a:ahLst/>
              <a:cxnLst/>
              <a:rect l="l" t="t" r="r" b="b"/>
              <a:pathLst>
                <a:path w="6333" h="1538" extrusionOk="0">
                  <a:moveTo>
                    <a:pt x="202" y="1"/>
                  </a:moveTo>
                  <a:cubicBezTo>
                    <a:pt x="82" y="1"/>
                    <a:pt x="1" y="173"/>
                    <a:pt x="125" y="242"/>
                  </a:cubicBezTo>
                  <a:cubicBezTo>
                    <a:pt x="408" y="436"/>
                    <a:pt x="676" y="451"/>
                    <a:pt x="1003" y="495"/>
                  </a:cubicBezTo>
                  <a:cubicBezTo>
                    <a:pt x="1673" y="599"/>
                    <a:pt x="2298" y="778"/>
                    <a:pt x="2953" y="942"/>
                  </a:cubicBezTo>
                  <a:cubicBezTo>
                    <a:pt x="4025" y="1225"/>
                    <a:pt x="5141" y="1448"/>
                    <a:pt x="6258" y="1537"/>
                  </a:cubicBezTo>
                  <a:cubicBezTo>
                    <a:pt x="6317" y="1537"/>
                    <a:pt x="6332" y="1433"/>
                    <a:pt x="6273" y="1418"/>
                  </a:cubicBezTo>
                  <a:cubicBezTo>
                    <a:pt x="4308" y="793"/>
                    <a:pt x="2254" y="391"/>
                    <a:pt x="229" y="4"/>
                  </a:cubicBezTo>
                  <a:cubicBezTo>
                    <a:pt x="220" y="2"/>
                    <a:pt x="211" y="1"/>
                    <a:pt x="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a:off x="2269400" y="887203"/>
              <a:ext cx="252824" cy="29618"/>
            </a:xfrm>
            <a:custGeom>
              <a:avLst/>
              <a:gdLst/>
              <a:ahLst/>
              <a:cxnLst/>
              <a:rect l="l" t="t" r="r" b="b"/>
              <a:pathLst>
                <a:path w="7324" h="858" extrusionOk="0">
                  <a:moveTo>
                    <a:pt x="6669" y="0"/>
                  </a:moveTo>
                  <a:cubicBezTo>
                    <a:pt x="5581" y="0"/>
                    <a:pt x="4501" y="146"/>
                    <a:pt x="3409" y="236"/>
                  </a:cubicBezTo>
                  <a:cubicBezTo>
                    <a:pt x="2337" y="325"/>
                    <a:pt x="1236" y="325"/>
                    <a:pt x="179" y="548"/>
                  </a:cubicBezTo>
                  <a:cubicBezTo>
                    <a:pt x="0" y="578"/>
                    <a:pt x="45" y="831"/>
                    <a:pt x="209" y="846"/>
                  </a:cubicBezTo>
                  <a:cubicBezTo>
                    <a:pt x="386" y="854"/>
                    <a:pt x="564" y="857"/>
                    <a:pt x="742" y="857"/>
                  </a:cubicBezTo>
                  <a:cubicBezTo>
                    <a:pt x="2888" y="857"/>
                    <a:pt x="5044" y="317"/>
                    <a:pt x="7175" y="221"/>
                  </a:cubicBezTo>
                  <a:cubicBezTo>
                    <a:pt x="7309" y="221"/>
                    <a:pt x="7324" y="27"/>
                    <a:pt x="7190" y="12"/>
                  </a:cubicBezTo>
                  <a:cubicBezTo>
                    <a:pt x="7016" y="4"/>
                    <a:pt x="6843" y="0"/>
                    <a:pt x="66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14"/>
          <p:cNvGrpSpPr/>
          <p:nvPr/>
        </p:nvGrpSpPr>
        <p:grpSpPr>
          <a:xfrm>
            <a:off x="7989527" y="2324520"/>
            <a:ext cx="965170" cy="631139"/>
            <a:chOff x="7772277" y="2534558"/>
            <a:chExt cx="965170" cy="631139"/>
          </a:xfrm>
        </p:grpSpPr>
        <p:grpSp>
          <p:nvGrpSpPr>
            <p:cNvPr id="384" name="Google Shape;384;p14"/>
            <p:cNvGrpSpPr/>
            <p:nvPr/>
          </p:nvGrpSpPr>
          <p:grpSpPr>
            <a:xfrm rot="1384828">
              <a:off x="7858474" y="2590356"/>
              <a:ext cx="390749" cy="519543"/>
              <a:chOff x="6940425" y="4192275"/>
              <a:chExt cx="390772" cy="519574"/>
            </a:xfrm>
          </p:grpSpPr>
          <p:sp>
            <p:nvSpPr>
              <p:cNvPr id="385" name="Google Shape;385;p14"/>
              <p:cNvSpPr/>
              <p:nvPr/>
            </p:nvSpPr>
            <p:spPr>
              <a:xfrm>
                <a:off x="6940425" y="4192275"/>
                <a:ext cx="227940" cy="231352"/>
              </a:xfrm>
              <a:custGeom>
                <a:avLst/>
                <a:gdLst/>
                <a:ahLst/>
                <a:cxnLst/>
                <a:rect l="l" t="t" r="r" b="b"/>
                <a:pathLst>
                  <a:path w="5479" h="5561" extrusionOk="0">
                    <a:moveTo>
                      <a:pt x="2076" y="501"/>
                    </a:moveTo>
                    <a:cubicBezTo>
                      <a:pt x="2543" y="501"/>
                      <a:pt x="3020" y="684"/>
                      <a:pt x="3365" y="982"/>
                    </a:cubicBezTo>
                    <a:cubicBezTo>
                      <a:pt x="3811" y="1355"/>
                      <a:pt x="4109" y="1846"/>
                      <a:pt x="4228" y="2411"/>
                    </a:cubicBezTo>
                    <a:cubicBezTo>
                      <a:pt x="4436" y="3349"/>
                      <a:pt x="4154" y="4614"/>
                      <a:pt x="3126" y="4942"/>
                    </a:cubicBezTo>
                    <a:cubicBezTo>
                      <a:pt x="2957" y="4998"/>
                      <a:pt x="2794" y="5024"/>
                      <a:pt x="2636" y="5024"/>
                    </a:cubicBezTo>
                    <a:cubicBezTo>
                      <a:pt x="1880" y="5024"/>
                      <a:pt x="1274" y="4424"/>
                      <a:pt x="953" y="3721"/>
                    </a:cubicBezTo>
                    <a:cubicBezTo>
                      <a:pt x="507" y="2754"/>
                      <a:pt x="328" y="893"/>
                      <a:pt x="1668" y="551"/>
                    </a:cubicBezTo>
                    <a:cubicBezTo>
                      <a:pt x="1801" y="517"/>
                      <a:pt x="1938" y="501"/>
                      <a:pt x="2076" y="501"/>
                    </a:cubicBezTo>
                    <a:close/>
                    <a:moveTo>
                      <a:pt x="2255" y="0"/>
                    </a:moveTo>
                    <a:cubicBezTo>
                      <a:pt x="2027" y="0"/>
                      <a:pt x="1797" y="35"/>
                      <a:pt x="1578" y="104"/>
                    </a:cubicBezTo>
                    <a:cubicBezTo>
                      <a:pt x="1385" y="164"/>
                      <a:pt x="1191" y="253"/>
                      <a:pt x="1028" y="372"/>
                    </a:cubicBezTo>
                    <a:cubicBezTo>
                      <a:pt x="179" y="1012"/>
                      <a:pt x="1" y="2367"/>
                      <a:pt x="254" y="3334"/>
                    </a:cubicBezTo>
                    <a:cubicBezTo>
                      <a:pt x="537" y="4442"/>
                      <a:pt x="1533" y="5560"/>
                      <a:pt x="2694" y="5560"/>
                    </a:cubicBezTo>
                    <a:cubicBezTo>
                      <a:pt x="2937" y="5560"/>
                      <a:pt x="3187" y="5511"/>
                      <a:pt x="3439" y="5403"/>
                    </a:cubicBezTo>
                    <a:cubicBezTo>
                      <a:pt x="5478" y="4525"/>
                      <a:pt x="4987" y="1608"/>
                      <a:pt x="3513" y="417"/>
                    </a:cubicBezTo>
                    <a:cubicBezTo>
                      <a:pt x="3166" y="139"/>
                      <a:pt x="2713" y="0"/>
                      <a:pt x="2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4"/>
              <p:cNvSpPr/>
              <p:nvPr/>
            </p:nvSpPr>
            <p:spPr>
              <a:xfrm>
                <a:off x="6975746" y="4425874"/>
                <a:ext cx="355452" cy="285976"/>
              </a:xfrm>
              <a:custGeom>
                <a:avLst/>
                <a:gdLst/>
                <a:ahLst/>
                <a:cxnLst/>
                <a:rect l="l" t="t" r="r" b="b"/>
                <a:pathLst>
                  <a:path w="8544" h="6874" extrusionOk="0">
                    <a:moveTo>
                      <a:pt x="3833" y="546"/>
                    </a:moveTo>
                    <a:cubicBezTo>
                      <a:pt x="5545" y="546"/>
                      <a:pt x="7047" y="2033"/>
                      <a:pt x="7874" y="3510"/>
                    </a:cubicBezTo>
                    <a:cubicBezTo>
                      <a:pt x="6639" y="3926"/>
                      <a:pt x="2143" y="5846"/>
                      <a:pt x="953" y="6293"/>
                    </a:cubicBezTo>
                    <a:cubicBezTo>
                      <a:pt x="759" y="5206"/>
                      <a:pt x="506" y="3926"/>
                      <a:pt x="863" y="2840"/>
                    </a:cubicBezTo>
                    <a:cubicBezTo>
                      <a:pt x="1191" y="1842"/>
                      <a:pt x="1935" y="994"/>
                      <a:pt x="2947" y="681"/>
                    </a:cubicBezTo>
                    <a:cubicBezTo>
                      <a:pt x="3247" y="589"/>
                      <a:pt x="3543" y="546"/>
                      <a:pt x="3833" y="546"/>
                    </a:cubicBezTo>
                    <a:close/>
                    <a:moveTo>
                      <a:pt x="3836" y="0"/>
                    </a:moveTo>
                    <a:cubicBezTo>
                      <a:pt x="3653" y="0"/>
                      <a:pt x="3471" y="14"/>
                      <a:pt x="3290" y="41"/>
                    </a:cubicBezTo>
                    <a:cubicBezTo>
                      <a:pt x="1072" y="384"/>
                      <a:pt x="0" y="2482"/>
                      <a:pt x="89" y="4462"/>
                    </a:cubicBezTo>
                    <a:cubicBezTo>
                      <a:pt x="134" y="5126"/>
                      <a:pt x="690" y="6874"/>
                      <a:pt x="830" y="6874"/>
                    </a:cubicBezTo>
                    <a:cubicBezTo>
                      <a:pt x="831" y="6874"/>
                      <a:pt x="833" y="6874"/>
                      <a:pt x="834" y="6874"/>
                    </a:cubicBezTo>
                    <a:cubicBezTo>
                      <a:pt x="2188" y="6591"/>
                      <a:pt x="8365" y="3882"/>
                      <a:pt x="8425" y="3837"/>
                    </a:cubicBezTo>
                    <a:cubicBezTo>
                      <a:pt x="8440" y="3807"/>
                      <a:pt x="8470" y="3777"/>
                      <a:pt x="8470" y="3748"/>
                    </a:cubicBezTo>
                    <a:cubicBezTo>
                      <a:pt x="8544" y="3376"/>
                      <a:pt x="8246" y="2587"/>
                      <a:pt x="7844" y="2110"/>
                    </a:cubicBezTo>
                    <a:cubicBezTo>
                      <a:pt x="7413" y="1604"/>
                      <a:pt x="6907" y="1158"/>
                      <a:pt x="6356" y="800"/>
                    </a:cubicBezTo>
                    <a:cubicBezTo>
                      <a:pt x="5614" y="318"/>
                      <a:pt x="4728" y="0"/>
                      <a:pt x="3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 name="Google Shape;387;p14"/>
            <p:cNvGrpSpPr/>
            <p:nvPr/>
          </p:nvGrpSpPr>
          <p:grpSpPr>
            <a:xfrm rot="1384828">
              <a:off x="8260499" y="2590356"/>
              <a:ext cx="390749" cy="519543"/>
              <a:chOff x="6940425" y="4192275"/>
              <a:chExt cx="390772" cy="519574"/>
            </a:xfrm>
          </p:grpSpPr>
          <p:sp>
            <p:nvSpPr>
              <p:cNvPr id="388" name="Google Shape;388;p14"/>
              <p:cNvSpPr/>
              <p:nvPr/>
            </p:nvSpPr>
            <p:spPr>
              <a:xfrm>
                <a:off x="6940425" y="4192275"/>
                <a:ext cx="227940" cy="231352"/>
              </a:xfrm>
              <a:custGeom>
                <a:avLst/>
                <a:gdLst/>
                <a:ahLst/>
                <a:cxnLst/>
                <a:rect l="l" t="t" r="r" b="b"/>
                <a:pathLst>
                  <a:path w="5479" h="5561" extrusionOk="0">
                    <a:moveTo>
                      <a:pt x="2076" y="501"/>
                    </a:moveTo>
                    <a:cubicBezTo>
                      <a:pt x="2543" y="501"/>
                      <a:pt x="3020" y="684"/>
                      <a:pt x="3365" y="982"/>
                    </a:cubicBezTo>
                    <a:cubicBezTo>
                      <a:pt x="3811" y="1355"/>
                      <a:pt x="4109" y="1846"/>
                      <a:pt x="4228" y="2411"/>
                    </a:cubicBezTo>
                    <a:cubicBezTo>
                      <a:pt x="4436" y="3349"/>
                      <a:pt x="4154" y="4614"/>
                      <a:pt x="3126" y="4942"/>
                    </a:cubicBezTo>
                    <a:cubicBezTo>
                      <a:pt x="2957" y="4998"/>
                      <a:pt x="2794" y="5024"/>
                      <a:pt x="2636" y="5024"/>
                    </a:cubicBezTo>
                    <a:cubicBezTo>
                      <a:pt x="1880" y="5024"/>
                      <a:pt x="1274" y="4424"/>
                      <a:pt x="953" y="3721"/>
                    </a:cubicBezTo>
                    <a:cubicBezTo>
                      <a:pt x="507" y="2754"/>
                      <a:pt x="328" y="893"/>
                      <a:pt x="1668" y="551"/>
                    </a:cubicBezTo>
                    <a:cubicBezTo>
                      <a:pt x="1801" y="517"/>
                      <a:pt x="1938" y="501"/>
                      <a:pt x="2076" y="501"/>
                    </a:cubicBezTo>
                    <a:close/>
                    <a:moveTo>
                      <a:pt x="2255" y="0"/>
                    </a:moveTo>
                    <a:cubicBezTo>
                      <a:pt x="2027" y="0"/>
                      <a:pt x="1797" y="35"/>
                      <a:pt x="1578" y="104"/>
                    </a:cubicBezTo>
                    <a:cubicBezTo>
                      <a:pt x="1385" y="164"/>
                      <a:pt x="1191" y="253"/>
                      <a:pt x="1028" y="372"/>
                    </a:cubicBezTo>
                    <a:cubicBezTo>
                      <a:pt x="179" y="1012"/>
                      <a:pt x="1" y="2367"/>
                      <a:pt x="254" y="3334"/>
                    </a:cubicBezTo>
                    <a:cubicBezTo>
                      <a:pt x="537" y="4442"/>
                      <a:pt x="1533" y="5560"/>
                      <a:pt x="2694" y="5560"/>
                    </a:cubicBezTo>
                    <a:cubicBezTo>
                      <a:pt x="2937" y="5560"/>
                      <a:pt x="3187" y="5511"/>
                      <a:pt x="3439" y="5403"/>
                    </a:cubicBezTo>
                    <a:cubicBezTo>
                      <a:pt x="5478" y="4525"/>
                      <a:pt x="4987" y="1608"/>
                      <a:pt x="3513" y="417"/>
                    </a:cubicBezTo>
                    <a:cubicBezTo>
                      <a:pt x="3166" y="139"/>
                      <a:pt x="2713" y="0"/>
                      <a:pt x="2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4"/>
              <p:cNvSpPr/>
              <p:nvPr/>
            </p:nvSpPr>
            <p:spPr>
              <a:xfrm>
                <a:off x="6975746" y="4425874"/>
                <a:ext cx="355452" cy="285976"/>
              </a:xfrm>
              <a:custGeom>
                <a:avLst/>
                <a:gdLst/>
                <a:ahLst/>
                <a:cxnLst/>
                <a:rect l="l" t="t" r="r" b="b"/>
                <a:pathLst>
                  <a:path w="8544" h="6874" extrusionOk="0">
                    <a:moveTo>
                      <a:pt x="3833" y="546"/>
                    </a:moveTo>
                    <a:cubicBezTo>
                      <a:pt x="5545" y="546"/>
                      <a:pt x="7047" y="2033"/>
                      <a:pt x="7874" y="3510"/>
                    </a:cubicBezTo>
                    <a:cubicBezTo>
                      <a:pt x="6639" y="3926"/>
                      <a:pt x="2143" y="5846"/>
                      <a:pt x="953" y="6293"/>
                    </a:cubicBezTo>
                    <a:cubicBezTo>
                      <a:pt x="759" y="5206"/>
                      <a:pt x="506" y="3926"/>
                      <a:pt x="863" y="2840"/>
                    </a:cubicBezTo>
                    <a:cubicBezTo>
                      <a:pt x="1191" y="1842"/>
                      <a:pt x="1935" y="994"/>
                      <a:pt x="2947" y="681"/>
                    </a:cubicBezTo>
                    <a:cubicBezTo>
                      <a:pt x="3247" y="589"/>
                      <a:pt x="3543" y="546"/>
                      <a:pt x="3833" y="546"/>
                    </a:cubicBezTo>
                    <a:close/>
                    <a:moveTo>
                      <a:pt x="3836" y="0"/>
                    </a:moveTo>
                    <a:cubicBezTo>
                      <a:pt x="3653" y="0"/>
                      <a:pt x="3471" y="14"/>
                      <a:pt x="3290" y="41"/>
                    </a:cubicBezTo>
                    <a:cubicBezTo>
                      <a:pt x="1072" y="384"/>
                      <a:pt x="0" y="2482"/>
                      <a:pt x="89" y="4462"/>
                    </a:cubicBezTo>
                    <a:cubicBezTo>
                      <a:pt x="134" y="5126"/>
                      <a:pt x="690" y="6874"/>
                      <a:pt x="830" y="6874"/>
                    </a:cubicBezTo>
                    <a:cubicBezTo>
                      <a:pt x="831" y="6874"/>
                      <a:pt x="833" y="6874"/>
                      <a:pt x="834" y="6874"/>
                    </a:cubicBezTo>
                    <a:cubicBezTo>
                      <a:pt x="2188" y="6591"/>
                      <a:pt x="8365" y="3882"/>
                      <a:pt x="8425" y="3837"/>
                    </a:cubicBezTo>
                    <a:cubicBezTo>
                      <a:pt x="8440" y="3807"/>
                      <a:pt x="8470" y="3777"/>
                      <a:pt x="8470" y="3748"/>
                    </a:cubicBezTo>
                    <a:cubicBezTo>
                      <a:pt x="8544" y="3376"/>
                      <a:pt x="8246" y="2587"/>
                      <a:pt x="7844" y="2110"/>
                    </a:cubicBezTo>
                    <a:cubicBezTo>
                      <a:pt x="7413" y="1604"/>
                      <a:pt x="6907" y="1158"/>
                      <a:pt x="6356" y="800"/>
                    </a:cubicBezTo>
                    <a:cubicBezTo>
                      <a:pt x="5614" y="318"/>
                      <a:pt x="4728" y="0"/>
                      <a:pt x="3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0" name="Google Shape;390;p14"/>
          <p:cNvSpPr/>
          <p:nvPr/>
        </p:nvSpPr>
        <p:spPr>
          <a:xfrm>
            <a:off x="7694850" y="-102050"/>
            <a:ext cx="642925" cy="449025"/>
          </a:xfrm>
          <a:custGeom>
            <a:avLst/>
            <a:gdLst/>
            <a:ahLst/>
            <a:cxnLst/>
            <a:rect l="l" t="t" r="r" b="b"/>
            <a:pathLst>
              <a:path w="25717" h="17961" extrusionOk="0">
                <a:moveTo>
                  <a:pt x="0" y="0"/>
                </a:moveTo>
                <a:cubicBezTo>
                  <a:pt x="0" y="4682"/>
                  <a:pt x="3573" y="10512"/>
                  <a:pt x="8164" y="11430"/>
                </a:cubicBezTo>
                <a:cubicBezTo>
                  <a:pt x="14286" y="12654"/>
                  <a:pt x="25717" y="11718"/>
                  <a:pt x="25717" y="17961"/>
                </a:cubicBezTo>
              </a:path>
            </a:pathLst>
          </a:custGeom>
          <a:noFill/>
          <a:ln w="19050" cap="rnd" cmpd="sng">
            <a:solidFill>
              <a:schemeClr val="lt2"/>
            </a:solidFill>
            <a:prstDash val="dash"/>
            <a:round/>
            <a:headEnd type="none" w="med" len="med"/>
            <a:tailEnd type="none" w="med" len="med"/>
          </a:ln>
        </p:spPr>
      </p:sp>
      <p:sp>
        <p:nvSpPr>
          <p:cNvPr id="391" name="Google Shape;391;p14"/>
          <p:cNvSpPr/>
          <p:nvPr/>
        </p:nvSpPr>
        <p:spPr>
          <a:xfrm>
            <a:off x="7827500" y="1051150"/>
            <a:ext cx="825425" cy="620775"/>
          </a:xfrm>
          <a:custGeom>
            <a:avLst/>
            <a:gdLst/>
            <a:ahLst/>
            <a:cxnLst/>
            <a:rect l="l" t="t" r="r" b="b"/>
            <a:pathLst>
              <a:path w="33017" h="24831" extrusionOk="0">
                <a:moveTo>
                  <a:pt x="29392" y="0"/>
                </a:moveTo>
                <a:cubicBezTo>
                  <a:pt x="34207" y="4815"/>
                  <a:pt x="34413" y="16907"/>
                  <a:pt x="28575" y="20411"/>
                </a:cubicBezTo>
                <a:cubicBezTo>
                  <a:pt x="20395" y="25321"/>
                  <a:pt x="8535" y="26306"/>
                  <a:pt x="0" y="22044"/>
                </a:cubicBezTo>
              </a:path>
            </a:pathLst>
          </a:custGeom>
          <a:noFill/>
          <a:ln w="19050" cap="rnd" cmpd="sng">
            <a:solidFill>
              <a:schemeClr val="lt2"/>
            </a:solidFill>
            <a:prstDash val="dash"/>
            <a:round/>
            <a:headEnd type="none" w="med" len="med"/>
            <a:tailEnd type="none" w="med" len="med"/>
          </a:ln>
        </p:spPr>
      </p:sp>
      <p:sp>
        <p:nvSpPr>
          <p:cNvPr id="392" name="Google Shape;392;p14"/>
          <p:cNvSpPr/>
          <p:nvPr/>
        </p:nvSpPr>
        <p:spPr>
          <a:xfrm>
            <a:off x="7041232" y="2122725"/>
            <a:ext cx="908750" cy="649750"/>
          </a:xfrm>
          <a:custGeom>
            <a:avLst/>
            <a:gdLst/>
            <a:ahLst/>
            <a:cxnLst/>
            <a:rect l="l" t="t" r="r" b="b"/>
            <a:pathLst>
              <a:path w="36350" h="25990" extrusionOk="0">
                <a:moveTo>
                  <a:pt x="7775" y="0"/>
                </a:moveTo>
                <a:cubicBezTo>
                  <a:pt x="2105" y="1417"/>
                  <a:pt x="-991" y="10250"/>
                  <a:pt x="427" y="15920"/>
                </a:cubicBezTo>
                <a:cubicBezTo>
                  <a:pt x="1551" y="20416"/>
                  <a:pt x="6545" y="23775"/>
                  <a:pt x="11041" y="24901"/>
                </a:cubicBezTo>
                <a:cubicBezTo>
                  <a:pt x="16084" y="26164"/>
                  <a:pt x="22877" y="26944"/>
                  <a:pt x="26553" y="23268"/>
                </a:cubicBezTo>
                <a:cubicBezTo>
                  <a:pt x="29751" y="20070"/>
                  <a:pt x="32304" y="15902"/>
                  <a:pt x="36350" y="13879"/>
                </a:cubicBezTo>
              </a:path>
            </a:pathLst>
          </a:custGeom>
          <a:noFill/>
          <a:ln w="19050" cap="rnd" cmpd="sng">
            <a:solidFill>
              <a:schemeClr val="lt2"/>
            </a:solidFill>
            <a:prstDash val="dash"/>
            <a:round/>
            <a:headEnd type="none" w="med" len="med"/>
            <a:tailEnd type="none" w="med" len="med"/>
          </a:ln>
        </p:spPr>
      </p:sp>
      <p:sp>
        <p:nvSpPr>
          <p:cNvPr id="393" name="Google Shape;393;p14"/>
          <p:cNvSpPr/>
          <p:nvPr/>
        </p:nvSpPr>
        <p:spPr>
          <a:xfrm>
            <a:off x="7582575" y="3056175"/>
            <a:ext cx="1064725" cy="358850"/>
          </a:xfrm>
          <a:custGeom>
            <a:avLst/>
            <a:gdLst/>
            <a:ahLst/>
            <a:cxnLst/>
            <a:rect l="l" t="t" r="r" b="b"/>
            <a:pathLst>
              <a:path w="42589" h="14354" extrusionOk="0">
                <a:moveTo>
                  <a:pt x="40822" y="0"/>
                </a:moveTo>
                <a:cubicBezTo>
                  <a:pt x="44183" y="3361"/>
                  <a:pt x="42167" y="12726"/>
                  <a:pt x="37556" y="13879"/>
                </a:cubicBezTo>
                <a:cubicBezTo>
                  <a:pt x="25410" y="16915"/>
                  <a:pt x="0" y="1768"/>
                  <a:pt x="0" y="14287"/>
                </a:cubicBezTo>
              </a:path>
            </a:pathLst>
          </a:custGeom>
          <a:noFill/>
          <a:ln w="19050" cap="rnd" cmpd="sng">
            <a:solidFill>
              <a:schemeClr val="lt2"/>
            </a:solidFill>
            <a:prstDash val="dash"/>
            <a:round/>
            <a:headEnd type="none" w="med" len="med"/>
            <a:tailEnd type="none" w="med" len="med"/>
          </a:ln>
        </p:spPr>
      </p:sp>
      <p:sp>
        <p:nvSpPr>
          <p:cNvPr id="394" name="Google Shape;394;p14"/>
          <p:cNvSpPr/>
          <p:nvPr/>
        </p:nvSpPr>
        <p:spPr>
          <a:xfrm>
            <a:off x="6729010" y="3969875"/>
            <a:ext cx="976050" cy="705375"/>
          </a:xfrm>
          <a:custGeom>
            <a:avLst/>
            <a:gdLst/>
            <a:ahLst/>
            <a:cxnLst/>
            <a:rect l="l" t="t" r="r" b="b"/>
            <a:pathLst>
              <a:path w="39042" h="28215" extrusionOk="0">
                <a:moveTo>
                  <a:pt x="9650" y="0"/>
                </a:moveTo>
                <a:cubicBezTo>
                  <a:pt x="6684" y="1318"/>
                  <a:pt x="3097" y="2489"/>
                  <a:pt x="1486" y="5307"/>
                </a:cubicBezTo>
                <a:cubicBezTo>
                  <a:pt x="-1789" y="11037"/>
                  <a:pt x="1014" y="20657"/>
                  <a:pt x="6385" y="24493"/>
                </a:cubicBezTo>
                <a:cubicBezTo>
                  <a:pt x="11302" y="28005"/>
                  <a:pt x="18792" y="29323"/>
                  <a:pt x="24346" y="26943"/>
                </a:cubicBezTo>
                <a:cubicBezTo>
                  <a:pt x="29177" y="24872"/>
                  <a:pt x="33786" y="21228"/>
                  <a:pt x="39042" y="21228"/>
                </a:cubicBezTo>
              </a:path>
            </a:pathLst>
          </a:custGeom>
          <a:noFill/>
          <a:ln w="19050" cap="rnd" cmpd="sng">
            <a:solidFill>
              <a:schemeClr val="lt2"/>
            </a:solidFill>
            <a:prstDash val="dash"/>
            <a:round/>
            <a:headEnd type="none" w="med" len="med"/>
            <a:tailEnd type="none" w="med" len="med"/>
          </a:ln>
        </p:spPr>
      </p:sp>
      <p:sp>
        <p:nvSpPr>
          <p:cNvPr id="395" name="Google Shape;395;p14"/>
          <p:cNvSpPr/>
          <p:nvPr/>
        </p:nvSpPr>
        <p:spPr>
          <a:xfrm>
            <a:off x="8652925" y="4114668"/>
            <a:ext cx="704150" cy="977650"/>
          </a:xfrm>
          <a:custGeom>
            <a:avLst/>
            <a:gdLst/>
            <a:ahLst/>
            <a:cxnLst/>
            <a:rect l="l" t="t" r="r" b="b"/>
            <a:pathLst>
              <a:path w="28166" h="39106" extrusionOk="0">
                <a:moveTo>
                  <a:pt x="0" y="3184"/>
                </a:moveTo>
                <a:cubicBezTo>
                  <a:pt x="3462" y="-281"/>
                  <a:pt x="13735" y="-1619"/>
                  <a:pt x="14695" y="3184"/>
                </a:cubicBezTo>
                <a:cubicBezTo>
                  <a:pt x="16590" y="12661"/>
                  <a:pt x="9559" y="23521"/>
                  <a:pt x="13879" y="32167"/>
                </a:cubicBezTo>
                <a:cubicBezTo>
                  <a:pt x="16246" y="36903"/>
                  <a:pt x="23761" y="36169"/>
                  <a:pt x="28166" y="39106"/>
                </a:cubicBezTo>
              </a:path>
            </a:pathLst>
          </a:custGeom>
          <a:noFill/>
          <a:ln w="19050" cap="rnd" cmpd="sng">
            <a:solidFill>
              <a:schemeClr val="lt2"/>
            </a:solidFill>
            <a:prstDash val="dash"/>
            <a:round/>
            <a:headEnd type="none" w="med" len="med"/>
            <a:tailEnd type="none" w="med" len="med"/>
          </a:ln>
        </p:spPr>
      </p:sp>
      <p:grpSp>
        <p:nvGrpSpPr>
          <p:cNvPr id="396" name="Google Shape;396;p14"/>
          <p:cNvGrpSpPr/>
          <p:nvPr/>
        </p:nvGrpSpPr>
        <p:grpSpPr>
          <a:xfrm flipH="1">
            <a:off x="7126326" y="1334379"/>
            <a:ext cx="563163" cy="698145"/>
            <a:chOff x="2955600" y="3012300"/>
            <a:chExt cx="290275" cy="359850"/>
          </a:xfrm>
        </p:grpSpPr>
        <p:sp>
          <p:nvSpPr>
            <p:cNvPr id="397" name="Google Shape;397;p14"/>
            <p:cNvSpPr/>
            <p:nvPr/>
          </p:nvSpPr>
          <p:spPr>
            <a:xfrm>
              <a:off x="2955600" y="3012300"/>
              <a:ext cx="290275" cy="359850"/>
            </a:xfrm>
            <a:custGeom>
              <a:avLst/>
              <a:gdLst/>
              <a:ahLst/>
              <a:cxnLst/>
              <a:rect l="l" t="t" r="r" b="b"/>
              <a:pathLst>
                <a:path w="11611" h="14394" extrusionOk="0">
                  <a:moveTo>
                    <a:pt x="11134" y="10226"/>
                  </a:moveTo>
                  <a:cubicBezTo>
                    <a:pt x="11298" y="10226"/>
                    <a:pt x="11357" y="10241"/>
                    <a:pt x="11387" y="10256"/>
                  </a:cubicBezTo>
                  <a:cubicBezTo>
                    <a:pt x="11149" y="11134"/>
                    <a:pt x="9601" y="13084"/>
                    <a:pt x="9244" y="13084"/>
                  </a:cubicBezTo>
                  <a:cubicBezTo>
                    <a:pt x="8976" y="12846"/>
                    <a:pt x="8753" y="11179"/>
                    <a:pt x="8946" y="10807"/>
                  </a:cubicBezTo>
                  <a:cubicBezTo>
                    <a:pt x="9065" y="10613"/>
                    <a:pt x="10390" y="10226"/>
                    <a:pt x="11134" y="10226"/>
                  </a:cubicBezTo>
                  <a:close/>
                  <a:moveTo>
                    <a:pt x="9318" y="223"/>
                  </a:moveTo>
                  <a:cubicBezTo>
                    <a:pt x="9720" y="432"/>
                    <a:pt x="10658" y="5374"/>
                    <a:pt x="11357" y="10018"/>
                  </a:cubicBezTo>
                  <a:cubicBezTo>
                    <a:pt x="11298" y="10003"/>
                    <a:pt x="11223" y="10003"/>
                    <a:pt x="11134" y="10003"/>
                  </a:cubicBezTo>
                  <a:cubicBezTo>
                    <a:pt x="10509" y="10003"/>
                    <a:pt x="8946" y="10345"/>
                    <a:pt x="8753" y="10702"/>
                  </a:cubicBezTo>
                  <a:cubicBezTo>
                    <a:pt x="8559" y="11075"/>
                    <a:pt x="8678" y="12548"/>
                    <a:pt x="8976" y="13099"/>
                  </a:cubicBezTo>
                  <a:cubicBezTo>
                    <a:pt x="8083" y="13277"/>
                    <a:pt x="3751" y="14171"/>
                    <a:pt x="2739" y="14171"/>
                  </a:cubicBezTo>
                  <a:cubicBezTo>
                    <a:pt x="2665" y="14171"/>
                    <a:pt x="2635" y="14156"/>
                    <a:pt x="2620" y="14156"/>
                  </a:cubicBezTo>
                  <a:cubicBezTo>
                    <a:pt x="2039" y="13784"/>
                    <a:pt x="224" y="2531"/>
                    <a:pt x="224" y="1846"/>
                  </a:cubicBezTo>
                  <a:cubicBezTo>
                    <a:pt x="447" y="1310"/>
                    <a:pt x="7577" y="372"/>
                    <a:pt x="9318" y="223"/>
                  </a:cubicBezTo>
                  <a:close/>
                  <a:moveTo>
                    <a:pt x="9318" y="0"/>
                  </a:moveTo>
                  <a:cubicBezTo>
                    <a:pt x="9021" y="30"/>
                    <a:pt x="6743" y="283"/>
                    <a:pt x="4451" y="625"/>
                  </a:cubicBezTo>
                  <a:cubicBezTo>
                    <a:pt x="15" y="1310"/>
                    <a:pt x="15" y="1667"/>
                    <a:pt x="0" y="1831"/>
                  </a:cubicBezTo>
                  <a:cubicBezTo>
                    <a:pt x="0" y="2203"/>
                    <a:pt x="477" y="5388"/>
                    <a:pt x="998" y="8276"/>
                  </a:cubicBezTo>
                  <a:cubicBezTo>
                    <a:pt x="2069" y="14260"/>
                    <a:pt x="2426" y="14349"/>
                    <a:pt x="2560" y="14379"/>
                  </a:cubicBezTo>
                  <a:cubicBezTo>
                    <a:pt x="2605" y="14379"/>
                    <a:pt x="2665" y="14394"/>
                    <a:pt x="2739" y="14394"/>
                  </a:cubicBezTo>
                  <a:cubicBezTo>
                    <a:pt x="3855" y="14394"/>
                    <a:pt x="8633" y="13397"/>
                    <a:pt x="9154" y="13292"/>
                  </a:cubicBezTo>
                  <a:cubicBezTo>
                    <a:pt x="9169" y="13292"/>
                    <a:pt x="9199" y="13307"/>
                    <a:pt x="9244" y="13307"/>
                  </a:cubicBezTo>
                  <a:cubicBezTo>
                    <a:pt x="9795" y="13307"/>
                    <a:pt x="11372" y="11179"/>
                    <a:pt x="11610" y="10301"/>
                  </a:cubicBezTo>
                  <a:cubicBezTo>
                    <a:pt x="11610" y="10301"/>
                    <a:pt x="11610" y="10301"/>
                    <a:pt x="11610" y="10286"/>
                  </a:cubicBezTo>
                  <a:cubicBezTo>
                    <a:pt x="11610" y="10286"/>
                    <a:pt x="11610" y="10271"/>
                    <a:pt x="11610" y="10256"/>
                  </a:cubicBezTo>
                  <a:cubicBezTo>
                    <a:pt x="11610" y="10256"/>
                    <a:pt x="11610" y="10256"/>
                    <a:pt x="11610" y="10241"/>
                  </a:cubicBezTo>
                  <a:cubicBezTo>
                    <a:pt x="11610" y="10226"/>
                    <a:pt x="11610" y="10196"/>
                    <a:pt x="11596" y="10181"/>
                  </a:cubicBezTo>
                  <a:cubicBezTo>
                    <a:pt x="11536" y="9750"/>
                    <a:pt x="11194" y="7443"/>
                    <a:pt x="10777" y="5165"/>
                  </a:cubicBezTo>
                  <a:cubicBezTo>
                    <a:pt x="9854" y="0"/>
                    <a:pt x="9512" y="0"/>
                    <a:pt x="931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4"/>
            <p:cNvSpPr/>
            <p:nvPr/>
          </p:nvSpPr>
          <p:spPr>
            <a:xfrm>
              <a:off x="3129900" y="3310500"/>
              <a:ext cx="30000" cy="23700"/>
            </a:xfrm>
            <a:custGeom>
              <a:avLst/>
              <a:gdLst/>
              <a:ahLst/>
              <a:cxnLst/>
              <a:rect l="l" t="t" r="r" b="b"/>
              <a:pathLst>
                <a:path w="1200" h="948" extrusionOk="0">
                  <a:moveTo>
                    <a:pt x="1039" y="0"/>
                  </a:moveTo>
                  <a:cubicBezTo>
                    <a:pt x="1023" y="0"/>
                    <a:pt x="1007" y="3"/>
                    <a:pt x="992" y="10"/>
                  </a:cubicBezTo>
                  <a:cubicBezTo>
                    <a:pt x="620" y="159"/>
                    <a:pt x="337" y="471"/>
                    <a:pt x="69" y="769"/>
                  </a:cubicBezTo>
                  <a:cubicBezTo>
                    <a:pt x="0" y="849"/>
                    <a:pt x="72" y="947"/>
                    <a:pt x="150" y="947"/>
                  </a:cubicBezTo>
                  <a:cubicBezTo>
                    <a:pt x="173" y="947"/>
                    <a:pt x="197" y="938"/>
                    <a:pt x="218" y="918"/>
                  </a:cubicBezTo>
                  <a:cubicBezTo>
                    <a:pt x="500" y="635"/>
                    <a:pt x="828" y="427"/>
                    <a:pt x="1111" y="174"/>
                  </a:cubicBezTo>
                  <a:cubicBezTo>
                    <a:pt x="1199" y="98"/>
                    <a:pt x="1126" y="0"/>
                    <a:pt x="103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4"/>
            <p:cNvSpPr/>
            <p:nvPr/>
          </p:nvSpPr>
          <p:spPr>
            <a:xfrm>
              <a:off x="3148200" y="3325350"/>
              <a:ext cx="10775" cy="8950"/>
            </a:xfrm>
            <a:custGeom>
              <a:avLst/>
              <a:gdLst/>
              <a:ahLst/>
              <a:cxnLst/>
              <a:rect l="l" t="t" r="r" b="b"/>
              <a:pathLst>
                <a:path w="431" h="358" extrusionOk="0">
                  <a:moveTo>
                    <a:pt x="299" y="0"/>
                  </a:moveTo>
                  <a:cubicBezTo>
                    <a:pt x="285" y="0"/>
                    <a:pt x="272" y="4"/>
                    <a:pt x="260" y="11"/>
                  </a:cubicBezTo>
                  <a:cubicBezTo>
                    <a:pt x="200" y="56"/>
                    <a:pt x="141" y="115"/>
                    <a:pt x="81" y="160"/>
                  </a:cubicBezTo>
                  <a:cubicBezTo>
                    <a:pt x="0" y="241"/>
                    <a:pt x="80" y="357"/>
                    <a:pt x="169" y="357"/>
                  </a:cubicBezTo>
                  <a:cubicBezTo>
                    <a:pt x="195" y="357"/>
                    <a:pt x="221" y="347"/>
                    <a:pt x="245" y="324"/>
                  </a:cubicBezTo>
                  <a:cubicBezTo>
                    <a:pt x="304" y="264"/>
                    <a:pt x="349" y="205"/>
                    <a:pt x="394" y="145"/>
                  </a:cubicBezTo>
                  <a:cubicBezTo>
                    <a:pt x="431" y="83"/>
                    <a:pt x="365" y="0"/>
                    <a:pt x="29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4"/>
            <p:cNvSpPr/>
            <p:nvPr/>
          </p:nvSpPr>
          <p:spPr>
            <a:xfrm>
              <a:off x="3020200" y="3097675"/>
              <a:ext cx="153225" cy="31850"/>
            </a:xfrm>
            <a:custGeom>
              <a:avLst/>
              <a:gdLst/>
              <a:ahLst/>
              <a:cxnLst/>
              <a:rect l="l" t="t" r="r" b="b"/>
              <a:pathLst>
                <a:path w="6129" h="1274" extrusionOk="0">
                  <a:moveTo>
                    <a:pt x="5309" y="0"/>
                  </a:moveTo>
                  <a:cubicBezTo>
                    <a:pt x="4422" y="0"/>
                    <a:pt x="3684" y="756"/>
                    <a:pt x="2730" y="768"/>
                  </a:cubicBezTo>
                  <a:cubicBezTo>
                    <a:pt x="2718" y="768"/>
                    <a:pt x="2706" y="768"/>
                    <a:pt x="2694" y="768"/>
                  </a:cubicBezTo>
                  <a:cubicBezTo>
                    <a:pt x="2003" y="768"/>
                    <a:pt x="1557" y="527"/>
                    <a:pt x="1119" y="527"/>
                  </a:cubicBezTo>
                  <a:cubicBezTo>
                    <a:pt x="799" y="527"/>
                    <a:pt x="484" y="655"/>
                    <a:pt x="81" y="1095"/>
                  </a:cubicBezTo>
                  <a:cubicBezTo>
                    <a:pt x="0" y="1175"/>
                    <a:pt x="70" y="1273"/>
                    <a:pt x="154" y="1273"/>
                  </a:cubicBezTo>
                  <a:cubicBezTo>
                    <a:pt x="179" y="1273"/>
                    <a:pt x="206" y="1265"/>
                    <a:pt x="229" y="1244"/>
                  </a:cubicBezTo>
                  <a:cubicBezTo>
                    <a:pt x="581" y="920"/>
                    <a:pt x="912" y="818"/>
                    <a:pt x="1244" y="818"/>
                  </a:cubicBezTo>
                  <a:cubicBezTo>
                    <a:pt x="1797" y="818"/>
                    <a:pt x="2353" y="1101"/>
                    <a:pt x="3013" y="1110"/>
                  </a:cubicBezTo>
                  <a:cubicBezTo>
                    <a:pt x="3022" y="1110"/>
                    <a:pt x="3030" y="1110"/>
                    <a:pt x="3039" y="1110"/>
                  </a:cubicBezTo>
                  <a:cubicBezTo>
                    <a:pt x="3963" y="1110"/>
                    <a:pt x="4585" y="412"/>
                    <a:pt x="5506" y="412"/>
                  </a:cubicBezTo>
                  <a:cubicBezTo>
                    <a:pt x="5609" y="412"/>
                    <a:pt x="5715" y="421"/>
                    <a:pt x="5826" y="440"/>
                  </a:cubicBezTo>
                  <a:cubicBezTo>
                    <a:pt x="5836" y="442"/>
                    <a:pt x="5846" y="443"/>
                    <a:pt x="5855" y="443"/>
                  </a:cubicBezTo>
                  <a:cubicBezTo>
                    <a:pt x="6019" y="443"/>
                    <a:pt x="6129" y="213"/>
                    <a:pt x="5960" y="143"/>
                  </a:cubicBezTo>
                  <a:cubicBezTo>
                    <a:pt x="5732" y="41"/>
                    <a:pt x="5517" y="0"/>
                    <a:pt x="530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4"/>
            <p:cNvSpPr/>
            <p:nvPr/>
          </p:nvSpPr>
          <p:spPr>
            <a:xfrm>
              <a:off x="3006475" y="3138200"/>
              <a:ext cx="171275" cy="48300"/>
            </a:xfrm>
            <a:custGeom>
              <a:avLst/>
              <a:gdLst/>
              <a:ahLst/>
              <a:cxnLst/>
              <a:rect l="l" t="t" r="r" b="b"/>
              <a:pathLst>
                <a:path w="6851" h="1932" extrusionOk="0">
                  <a:moveTo>
                    <a:pt x="6664" y="1"/>
                  </a:moveTo>
                  <a:cubicBezTo>
                    <a:pt x="6648" y="1"/>
                    <a:pt x="6631" y="4"/>
                    <a:pt x="6613" y="10"/>
                  </a:cubicBezTo>
                  <a:cubicBezTo>
                    <a:pt x="5366" y="357"/>
                    <a:pt x="4531" y="1155"/>
                    <a:pt x="3221" y="1155"/>
                  </a:cubicBezTo>
                  <a:cubicBezTo>
                    <a:pt x="3124" y="1155"/>
                    <a:pt x="3024" y="1151"/>
                    <a:pt x="2922" y="1141"/>
                  </a:cubicBezTo>
                  <a:cubicBezTo>
                    <a:pt x="2594" y="1107"/>
                    <a:pt x="2289" y="1081"/>
                    <a:pt x="1999" y="1081"/>
                  </a:cubicBezTo>
                  <a:cubicBezTo>
                    <a:pt x="1289" y="1081"/>
                    <a:pt x="673" y="1236"/>
                    <a:pt x="49" y="1796"/>
                  </a:cubicBezTo>
                  <a:cubicBezTo>
                    <a:pt x="1" y="1844"/>
                    <a:pt x="50" y="1932"/>
                    <a:pt x="102" y="1932"/>
                  </a:cubicBezTo>
                  <a:cubicBezTo>
                    <a:pt x="115" y="1932"/>
                    <a:pt x="127" y="1927"/>
                    <a:pt x="138" y="1915"/>
                  </a:cubicBezTo>
                  <a:cubicBezTo>
                    <a:pt x="718" y="1472"/>
                    <a:pt x="1276" y="1359"/>
                    <a:pt x="1850" y="1359"/>
                  </a:cubicBezTo>
                  <a:cubicBezTo>
                    <a:pt x="2454" y="1359"/>
                    <a:pt x="3075" y="1484"/>
                    <a:pt x="3755" y="1484"/>
                  </a:cubicBezTo>
                  <a:cubicBezTo>
                    <a:pt x="3775" y="1484"/>
                    <a:pt x="3795" y="1484"/>
                    <a:pt x="3815" y="1484"/>
                  </a:cubicBezTo>
                  <a:cubicBezTo>
                    <a:pt x="4768" y="1484"/>
                    <a:pt x="5944" y="769"/>
                    <a:pt x="6718" y="278"/>
                  </a:cubicBezTo>
                  <a:cubicBezTo>
                    <a:pt x="6850" y="198"/>
                    <a:pt x="6794" y="1"/>
                    <a:pt x="666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4"/>
            <p:cNvSpPr/>
            <p:nvPr/>
          </p:nvSpPr>
          <p:spPr>
            <a:xfrm>
              <a:off x="3025975" y="3191975"/>
              <a:ext cx="162975" cy="47400"/>
            </a:xfrm>
            <a:custGeom>
              <a:avLst/>
              <a:gdLst/>
              <a:ahLst/>
              <a:cxnLst/>
              <a:rect l="l" t="t" r="r" b="b"/>
              <a:pathLst>
                <a:path w="6519" h="1896" extrusionOk="0">
                  <a:moveTo>
                    <a:pt x="6224" y="1"/>
                  </a:moveTo>
                  <a:cubicBezTo>
                    <a:pt x="5072" y="1"/>
                    <a:pt x="4108" y="869"/>
                    <a:pt x="2946" y="1000"/>
                  </a:cubicBezTo>
                  <a:cubicBezTo>
                    <a:pt x="1874" y="1134"/>
                    <a:pt x="1026" y="1059"/>
                    <a:pt x="88" y="1699"/>
                  </a:cubicBezTo>
                  <a:cubicBezTo>
                    <a:pt x="1" y="1761"/>
                    <a:pt x="59" y="1896"/>
                    <a:pt x="141" y="1896"/>
                  </a:cubicBezTo>
                  <a:cubicBezTo>
                    <a:pt x="157" y="1896"/>
                    <a:pt x="175" y="1890"/>
                    <a:pt x="192" y="1878"/>
                  </a:cubicBezTo>
                  <a:cubicBezTo>
                    <a:pt x="1234" y="1208"/>
                    <a:pt x="2187" y="1446"/>
                    <a:pt x="3318" y="1268"/>
                  </a:cubicBezTo>
                  <a:cubicBezTo>
                    <a:pt x="4375" y="1104"/>
                    <a:pt x="5312" y="538"/>
                    <a:pt x="6354" y="285"/>
                  </a:cubicBezTo>
                  <a:cubicBezTo>
                    <a:pt x="6518" y="256"/>
                    <a:pt x="6473" y="17"/>
                    <a:pt x="6310" y="3"/>
                  </a:cubicBezTo>
                  <a:cubicBezTo>
                    <a:pt x="6281" y="1"/>
                    <a:pt x="6253" y="1"/>
                    <a:pt x="622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4"/>
            <p:cNvSpPr/>
            <p:nvPr/>
          </p:nvSpPr>
          <p:spPr>
            <a:xfrm>
              <a:off x="3040550" y="3238775"/>
              <a:ext cx="149925" cy="45275"/>
            </a:xfrm>
            <a:custGeom>
              <a:avLst/>
              <a:gdLst/>
              <a:ahLst/>
              <a:cxnLst/>
              <a:rect l="l" t="t" r="r" b="b"/>
              <a:pathLst>
                <a:path w="5997" h="1811" extrusionOk="0">
                  <a:moveTo>
                    <a:pt x="5812" y="1"/>
                  </a:moveTo>
                  <a:cubicBezTo>
                    <a:pt x="5799" y="1"/>
                    <a:pt x="5786" y="2"/>
                    <a:pt x="5771" y="6"/>
                  </a:cubicBezTo>
                  <a:cubicBezTo>
                    <a:pt x="3866" y="378"/>
                    <a:pt x="1767" y="542"/>
                    <a:pt x="100" y="1614"/>
                  </a:cubicBezTo>
                  <a:cubicBezTo>
                    <a:pt x="1" y="1676"/>
                    <a:pt x="57" y="1810"/>
                    <a:pt x="147" y="1810"/>
                  </a:cubicBezTo>
                  <a:cubicBezTo>
                    <a:pt x="165" y="1810"/>
                    <a:pt x="185" y="1805"/>
                    <a:pt x="204" y="1792"/>
                  </a:cubicBezTo>
                  <a:cubicBezTo>
                    <a:pt x="1976" y="691"/>
                    <a:pt x="3970" y="988"/>
                    <a:pt x="5846" y="274"/>
                  </a:cubicBezTo>
                  <a:cubicBezTo>
                    <a:pt x="5996" y="219"/>
                    <a:pt x="5958" y="1"/>
                    <a:pt x="581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5_1_1">
    <p:bg>
      <p:bgPr>
        <a:solidFill>
          <a:schemeClr val="accent2"/>
        </a:solidFill>
        <a:effectLst/>
      </p:bgPr>
    </p:bg>
    <p:spTree>
      <p:nvGrpSpPr>
        <p:cNvPr id="1" name="Shape 459"/>
        <p:cNvGrpSpPr/>
        <p:nvPr/>
      </p:nvGrpSpPr>
      <p:grpSpPr>
        <a:xfrm>
          <a:off x="0" y="0"/>
          <a:ext cx="0" cy="0"/>
          <a:chOff x="0" y="0"/>
          <a:chExt cx="0" cy="0"/>
        </a:xfrm>
      </p:grpSpPr>
      <p:sp>
        <p:nvSpPr>
          <p:cNvPr id="460" name="Google Shape;460;p21"/>
          <p:cNvSpPr txBox="1">
            <a:spLocks noGrp="1"/>
          </p:cNvSpPr>
          <p:nvPr>
            <p:ph type="title"/>
          </p:nvPr>
        </p:nvSpPr>
        <p:spPr>
          <a:xfrm>
            <a:off x="830825" y="1009700"/>
            <a:ext cx="4275900" cy="772200"/>
          </a:xfrm>
          <a:prstGeom prst="rect">
            <a:avLst/>
          </a:prstGeom>
        </p:spPr>
        <p:txBody>
          <a:bodyPr spcFirstLastPara="1" wrap="square" lIns="91425" tIns="91425" rIns="91425" bIns="91425" anchor="ctr" anchorCtr="0">
            <a:normAutofit/>
          </a:bodyPr>
          <a:lstStyle>
            <a:lvl1pPr lvl="0" rtl="0">
              <a:spcBef>
                <a:spcPts val="0"/>
              </a:spcBef>
              <a:spcAft>
                <a:spcPts val="0"/>
              </a:spcAft>
              <a:buSzPts val="2900"/>
              <a:buNone/>
              <a:defRPr sz="6000" b="0">
                <a:solidFill>
                  <a:schemeClr val="accent4"/>
                </a:solidFill>
                <a:latin typeface="IBM Plex Sans SemiBold"/>
                <a:ea typeface="IBM Plex Sans SemiBold"/>
                <a:cs typeface="IBM Plex Sans SemiBold"/>
                <a:sym typeface="IBM Plex Sans SemiBold"/>
              </a:defRPr>
            </a:lvl1pPr>
            <a:lvl2pPr lvl="1" rtl="0">
              <a:spcBef>
                <a:spcPts val="0"/>
              </a:spcBef>
              <a:spcAft>
                <a:spcPts val="0"/>
              </a:spcAft>
              <a:buSzPts val="2900"/>
              <a:buNone/>
              <a:defRPr>
                <a:latin typeface="Montserrat"/>
                <a:ea typeface="Montserrat"/>
                <a:cs typeface="Montserrat"/>
                <a:sym typeface="Montserrat"/>
              </a:defRPr>
            </a:lvl2pPr>
            <a:lvl3pPr lvl="2" rtl="0">
              <a:spcBef>
                <a:spcPts val="0"/>
              </a:spcBef>
              <a:spcAft>
                <a:spcPts val="0"/>
              </a:spcAft>
              <a:buSzPts val="2900"/>
              <a:buNone/>
              <a:defRPr>
                <a:latin typeface="Montserrat"/>
                <a:ea typeface="Montserrat"/>
                <a:cs typeface="Montserrat"/>
                <a:sym typeface="Montserrat"/>
              </a:defRPr>
            </a:lvl3pPr>
            <a:lvl4pPr lvl="3" rtl="0">
              <a:spcBef>
                <a:spcPts val="0"/>
              </a:spcBef>
              <a:spcAft>
                <a:spcPts val="0"/>
              </a:spcAft>
              <a:buSzPts val="2900"/>
              <a:buNone/>
              <a:defRPr>
                <a:latin typeface="Montserrat"/>
                <a:ea typeface="Montserrat"/>
                <a:cs typeface="Montserrat"/>
                <a:sym typeface="Montserrat"/>
              </a:defRPr>
            </a:lvl4pPr>
            <a:lvl5pPr lvl="4" rtl="0">
              <a:spcBef>
                <a:spcPts val="0"/>
              </a:spcBef>
              <a:spcAft>
                <a:spcPts val="0"/>
              </a:spcAft>
              <a:buSzPts val="2900"/>
              <a:buNone/>
              <a:defRPr>
                <a:latin typeface="Montserrat"/>
                <a:ea typeface="Montserrat"/>
                <a:cs typeface="Montserrat"/>
                <a:sym typeface="Montserrat"/>
              </a:defRPr>
            </a:lvl5pPr>
            <a:lvl6pPr lvl="5" rtl="0">
              <a:spcBef>
                <a:spcPts val="0"/>
              </a:spcBef>
              <a:spcAft>
                <a:spcPts val="0"/>
              </a:spcAft>
              <a:buSzPts val="2900"/>
              <a:buNone/>
              <a:defRPr>
                <a:latin typeface="Montserrat"/>
                <a:ea typeface="Montserrat"/>
                <a:cs typeface="Montserrat"/>
                <a:sym typeface="Montserrat"/>
              </a:defRPr>
            </a:lvl6pPr>
            <a:lvl7pPr lvl="6" rtl="0">
              <a:spcBef>
                <a:spcPts val="0"/>
              </a:spcBef>
              <a:spcAft>
                <a:spcPts val="0"/>
              </a:spcAft>
              <a:buSzPts val="2900"/>
              <a:buNone/>
              <a:defRPr>
                <a:latin typeface="Montserrat"/>
                <a:ea typeface="Montserrat"/>
                <a:cs typeface="Montserrat"/>
                <a:sym typeface="Montserrat"/>
              </a:defRPr>
            </a:lvl7pPr>
            <a:lvl8pPr lvl="7" rtl="0">
              <a:spcBef>
                <a:spcPts val="0"/>
              </a:spcBef>
              <a:spcAft>
                <a:spcPts val="0"/>
              </a:spcAft>
              <a:buSzPts val="2900"/>
              <a:buNone/>
              <a:defRPr>
                <a:latin typeface="Montserrat"/>
                <a:ea typeface="Montserrat"/>
                <a:cs typeface="Montserrat"/>
                <a:sym typeface="Montserrat"/>
              </a:defRPr>
            </a:lvl8pPr>
            <a:lvl9pPr lvl="8" rtl="0">
              <a:spcBef>
                <a:spcPts val="0"/>
              </a:spcBef>
              <a:spcAft>
                <a:spcPts val="0"/>
              </a:spcAft>
              <a:buSzPts val="2900"/>
              <a:buNone/>
              <a:defRPr>
                <a:latin typeface="Montserrat"/>
                <a:ea typeface="Montserrat"/>
                <a:cs typeface="Montserrat"/>
                <a:sym typeface="Montserrat"/>
              </a:defRPr>
            </a:lvl9pPr>
          </a:lstStyle>
          <a:p>
            <a:endParaRPr/>
          </a:p>
        </p:txBody>
      </p:sp>
      <p:sp>
        <p:nvSpPr>
          <p:cNvPr id="461" name="Google Shape;461;p21"/>
          <p:cNvSpPr txBox="1"/>
          <p:nvPr/>
        </p:nvSpPr>
        <p:spPr>
          <a:xfrm>
            <a:off x="830191" y="3925025"/>
            <a:ext cx="4493400" cy="50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200">
                <a:solidFill>
                  <a:schemeClr val="lt1"/>
                </a:solidFill>
                <a:latin typeface="Didact Gothic"/>
                <a:ea typeface="Didact Gothic"/>
                <a:cs typeface="Didact Gothic"/>
                <a:sym typeface="Didact Gothic"/>
              </a:rPr>
              <a:t>CREDITS: This presentation template was created by </a:t>
            </a:r>
            <a:r>
              <a:rPr lang="en" sz="1200" b="1">
                <a:solidFill>
                  <a:schemeClr val="accent4"/>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 sz="1200">
                <a:solidFill>
                  <a:schemeClr val="lt1"/>
                </a:solidFill>
                <a:latin typeface="Didact Gothic"/>
                <a:ea typeface="Didact Gothic"/>
                <a:cs typeface="Didact Gothic"/>
                <a:sym typeface="Didact Gothic"/>
              </a:rPr>
              <a:t>, including icons by </a:t>
            </a:r>
            <a:r>
              <a:rPr lang="en" sz="1200" b="1">
                <a:solidFill>
                  <a:schemeClr val="accent4"/>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 sz="1200">
                <a:solidFill>
                  <a:schemeClr val="lt1"/>
                </a:solidFill>
                <a:latin typeface="Didact Gothic"/>
                <a:ea typeface="Didact Gothic"/>
                <a:cs typeface="Didact Gothic"/>
                <a:sym typeface="Didact Gothic"/>
              </a:rPr>
              <a:t>, infographics &amp; images by </a:t>
            </a:r>
            <a:r>
              <a:rPr lang="en" sz="1200" b="1">
                <a:solidFill>
                  <a:schemeClr val="accent4"/>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endParaRPr sz="1200" b="1">
              <a:solidFill>
                <a:schemeClr val="accent4"/>
              </a:solidFill>
              <a:latin typeface="Didact Gothic"/>
              <a:ea typeface="Didact Gothic"/>
              <a:cs typeface="Didact Gothic"/>
              <a:sym typeface="Didact Gothic"/>
            </a:endParaRPr>
          </a:p>
        </p:txBody>
      </p:sp>
      <p:sp>
        <p:nvSpPr>
          <p:cNvPr id="462" name="Google Shape;462;p21"/>
          <p:cNvSpPr txBox="1">
            <a:spLocks noGrp="1"/>
          </p:cNvSpPr>
          <p:nvPr>
            <p:ph type="title" idx="2"/>
          </p:nvPr>
        </p:nvSpPr>
        <p:spPr>
          <a:xfrm>
            <a:off x="830825" y="1956824"/>
            <a:ext cx="4275900" cy="318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accent4"/>
              </a:buClr>
              <a:buSzPts val="2000"/>
              <a:buNone/>
              <a:defRPr sz="2000" b="0">
                <a:solidFill>
                  <a:schemeClr val="accent4"/>
                </a:solidFill>
                <a:latin typeface="IBM Plex Sans SemiBold"/>
                <a:ea typeface="IBM Plex Sans SemiBold"/>
                <a:cs typeface="IBM Plex Sans SemiBold"/>
                <a:sym typeface="IBM Plex Sans SemiBold"/>
              </a:defRPr>
            </a:lvl1pPr>
            <a:lvl2pPr lvl="1">
              <a:spcBef>
                <a:spcPts val="0"/>
              </a:spcBef>
              <a:spcAft>
                <a:spcPts val="0"/>
              </a:spcAft>
              <a:buClr>
                <a:schemeClr val="accent4"/>
              </a:buClr>
              <a:buSzPts val="2000"/>
              <a:buFont typeface="IBM Plex Sans"/>
              <a:buNone/>
              <a:defRPr sz="2000" b="1">
                <a:solidFill>
                  <a:schemeClr val="accent4"/>
                </a:solidFill>
                <a:latin typeface="IBM Plex Sans"/>
                <a:ea typeface="IBM Plex Sans"/>
                <a:cs typeface="IBM Plex Sans"/>
                <a:sym typeface="IBM Plex Sans"/>
              </a:defRPr>
            </a:lvl2pPr>
            <a:lvl3pPr lvl="2">
              <a:spcBef>
                <a:spcPts val="0"/>
              </a:spcBef>
              <a:spcAft>
                <a:spcPts val="0"/>
              </a:spcAft>
              <a:buClr>
                <a:schemeClr val="accent4"/>
              </a:buClr>
              <a:buSzPts val="2000"/>
              <a:buFont typeface="IBM Plex Sans"/>
              <a:buNone/>
              <a:defRPr sz="2000" b="1">
                <a:solidFill>
                  <a:schemeClr val="accent4"/>
                </a:solidFill>
                <a:latin typeface="IBM Plex Sans"/>
                <a:ea typeface="IBM Plex Sans"/>
                <a:cs typeface="IBM Plex Sans"/>
                <a:sym typeface="IBM Plex Sans"/>
              </a:defRPr>
            </a:lvl3pPr>
            <a:lvl4pPr lvl="3">
              <a:spcBef>
                <a:spcPts val="0"/>
              </a:spcBef>
              <a:spcAft>
                <a:spcPts val="0"/>
              </a:spcAft>
              <a:buClr>
                <a:schemeClr val="accent4"/>
              </a:buClr>
              <a:buSzPts val="2000"/>
              <a:buFont typeface="IBM Plex Sans"/>
              <a:buNone/>
              <a:defRPr sz="2000" b="1">
                <a:solidFill>
                  <a:schemeClr val="accent4"/>
                </a:solidFill>
                <a:latin typeface="IBM Plex Sans"/>
                <a:ea typeface="IBM Plex Sans"/>
                <a:cs typeface="IBM Plex Sans"/>
                <a:sym typeface="IBM Plex Sans"/>
              </a:defRPr>
            </a:lvl4pPr>
            <a:lvl5pPr lvl="4">
              <a:spcBef>
                <a:spcPts val="0"/>
              </a:spcBef>
              <a:spcAft>
                <a:spcPts val="0"/>
              </a:spcAft>
              <a:buClr>
                <a:schemeClr val="accent4"/>
              </a:buClr>
              <a:buSzPts val="2000"/>
              <a:buFont typeface="IBM Plex Sans"/>
              <a:buNone/>
              <a:defRPr sz="2000" b="1">
                <a:solidFill>
                  <a:schemeClr val="accent4"/>
                </a:solidFill>
                <a:latin typeface="IBM Plex Sans"/>
                <a:ea typeface="IBM Plex Sans"/>
                <a:cs typeface="IBM Plex Sans"/>
                <a:sym typeface="IBM Plex Sans"/>
              </a:defRPr>
            </a:lvl5pPr>
            <a:lvl6pPr lvl="5">
              <a:spcBef>
                <a:spcPts val="0"/>
              </a:spcBef>
              <a:spcAft>
                <a:spcPts val="0"/>
              </a:spcAft>
              <a:buClr>
                <a:schemeClr val="accent4"/>
              </a:buClr>
              <a:buSzPts val="2000"/>
              <a:buFont typeface="IBM Plex Sans"/>
              <a:buNone/>
              <a:defRPr sz="2000" b="1">
                <a:solidFill>
                  <a:schemeClr val="accent4"/>
                </a:solidFill>
                <a:latin typeface="IBM Plex Sans"/>
                <a:ea typeface="IBM Plex Sans"/>
                <a:cs typeface="IBM Plex Sans"/>
                <a:sym typeface="IBM Plex Sans"/>
              </a:defRPr>
            </a:lvl6pPr>
            <a:lvl7pPr lvl="6">
              <a:spcBef>
                <a:spcPts val="0"/>
              </a:spcBef>
              <a:spcAft>
                <a:spcPts val="0"/>
              </a:spcAft>
              <a:buClr>
                <a:schemeClr val="accent4"/>
              </a:buClr>
              <a:buSzPts val="2000"/>
              <a:buFont typeface="IBM Plex Sans"/>
              <a:buNone/>
              <a:defRPr sz="2000" b="1">
                <a:solidFill>
                  <a:schemeClr val="accent4"/>
                </a:solidFill>
                <a:latin typeface="IBM Plex Sans"/>
                <a:ea typeface="IBM Plex Sans"/>
                <a:cs typeface="IBM Plex Sans"/>
                <a:sym typeface="IBM Plex Sans"/>
              </a:defRPr>
            </a:lvl7pPr>
            <a:lvl8pPr lvl="7">
              <a:spcBef>
                <a:spcPts val="0"/>
              </a:spcBef>
              <a:spcAft>
                <a:spcPts val="0"/>
              </a:spcAft>
              <a:buClr>
                <a:schemeClr val="accent4"/>
              </a:buClr>
              <a:buSzPts val="2000"/>
              <a:buFont typeface="IBM Plex Sans"/>
              <a:buNone/>
              <a:defRPr sz="2000" b="1">
                <a:solidFill>
                  <a:schemeClr val="accent4"/>
                </a:solidFill>
                <a:latin typeface="IBM Plex Sans"/>
                <a:ea typeface="IBM Plex Sans"/>
                <a:cs typeface="IBM Plex Sans"/>
                <a:sym typeface="IBM Plex Sans"/>
              </a:defRPr>
            </a:lvl8pPr>
            <a:lvl9pPr lvl="8">
              <a:spcBef>
                <a:spcPts val="0"/>
              </a:spcBef>
              <a:spcAft>
                <a:spcPts val="0"/>
              </a:spcAft>
              <a:buClr>
                <a:schemeClr val="accent4"/>
              </a:buClr>
              <a:buSzPts val="2000"/>
              <a:buFont typeface="IBM Plex Sans"/>
              <a:buNone/>
              <a:defRPr sz="2000" b="1">
                <a:solidFill>
                  <a:schemeClr val="accent4"/>
                </a:solidFill>
                <a:latin typeface="IBM Plex Sans"/>
                <a:ea typeface="IBM Plex Sans"/>
                <a:cs typeface="IBM Plex Sans"/>
                <a:sym typeface="IBM Plex Sans"/>
              </a:defRPr>
            </a:lvl9pPr>
          </a:lstStyle>
          <a:p>
            <a:endParaRPr/>
          </a:p>
        </p:txBody>
      </p:sp>
      <p:sp>
        <p:nvSpPr>
          <p:cNvPr id="463" name="Google Shape;463;p21"/>
          <p:cNvSpPr txBox="1">
            <a:spLocks noGrp="1"/>
          </p:cNvSpPr>
          <p:nvPr>
            <p:ph type="subTitle" idx="1"/>
          </p:nvPr>
        </p:nvSpPr>
        <p:spPr>
          <a:xfrm>
            <a:off x="830825" y="2411638"/>
            <a:ext cx="4275900" cy="912300"/>
          </a:xfrm>
          <a:prstGeom prst="rect">
            <a:avLst/>
          </a:prstGeom>
        </p:spPr>
        <p:txBody>
          <a:bodyPr spcFirstLastPara="1" wrap="square" lIns="91425" tIns="91425" rIns="91425" bIns="91425" anchor="ctr" anchorCtr="0">
            <a:normAutofit/>
          </a:bodyPr>
          <a:lstStyle>
            <a:lvl1pPr lvl="0">
              <a:lnSpc>
                <a:spcPct val="100000"/>
              </a:lnSpc>
              <a:spcBef>
                <a:spcPts val="0"/>
              </a:spcBef>
              <a:spcAft>
                <a:spcPts val="0"/>
              </a:spcAft>
              <a:buClr>
                <a:schemeClr val="lt1"/>
              </a:buClr>
              <a:buSzPts val="1400"/>
              <a:buNone/>
              <a:defRPr>
                <a:solidFill>
                  <a:schemeClr val="lt1"/>
                </a:solidFill>
                <a:latin typeface="Didact Gothic"/>
                <a:ea typeface="Didact Gothic"/>
                <a:cs typeface="Didact Gothic"/>
                <a:sym typeface="Didact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464" name="Google Shape;464;p21"/>
          <p:cNvGrpSpPr/>
          <p:nvPr/>
        </p:nvGrpSpPr>
        <p:grpSpPr>
          <a:xfrm rot="-1753394">
            <a:off x="7006320" y="1262058"/>
            <a:ext cx="733280" cy="773254"/>
            <a:chOff x="3045450" y="3675050"/>
            <a:chExt cx="733300" cy="773275"/>
          </a:xfrm>
        </p:grpSpPr>
        <p:sp>
          <p:nvSpPr>
            <p:cNvPr id="465" name="Google Shape;465;p21"/>
            <p:cNvSpPr/>
            <p:nvPr/>
          </p:nvSpPr>
          <p:spPr>
            <a:xfrm>
              <a:off x="3697225" y="3972000"/>
              <a:ext cx="81525" cy="20250"/>
            </a:xfrm>
            <a:custGeom>
              <a:avLst/>
              <a:gdLst/>
              <a:ahLst/>
              <a:cxnLst/>
              <a:rect l="l" t="t" r="r" b="b"/>
              <a:pathLst>
                <a:path w="3261" h="810" extrusionOk="0">
                  <a:moveTo>
                    <a:pt x="2263" y="0"/>
                  </a:moveTo>
                  <a:cubicBezTo>
                    <a:pt x="2010" y="15"/>
                    <a:pt x="1742" y="75"/>
                    <a:pt x="1489" y="105"/>
                  </a:cubicBezTo>
                  <a:cubicBezTo>
                    <a:pt x="1207" y="134"/>
                    <a:pt x="954" y="194"/>
                    <a:pt x="686" y="253"/>
                  </a:cubicBezTo>
                  <a:cubicBezTo>
                    <a:pt x="537" y="283"/>
                    <a:pt x="433" y="313"/>
                    <a:pt x="299" y="387"/>
                  </a:cubicBezTo>
                  <a:cubicBezTo>
                    <a:pt x="254" y="417"/>
                    <a:pt x="209" y="432"/>
                    <a:pt x="165" y="462"/>
                  </a:cubicBezTo>
                  <a:cubicBezTo>
                    <a:pt x="120" y="506"/>
                    <a:pt x="105" y="551"/>
                    <a:pt x="31" y="581"/>
                  </a:cubicBezTo>
                  <a:cubicBezTo>
                    <a:pt x="1" y="596"/>
                    <a:pt x="16" y="640"/>
                    <a:pt x="46" y="655"/>
                  </a:cubicBezTo>
                  <a:cubicBezTo>
                    <a:pt x="120" y="670"/>
                    <a:pt x="135" y="700"/>
                    <a:pt x="194" y="730"/>
                  </a:cubicBezTo>
                  <a:cubicBezTo>
                    <a:pt x="239" y="759"/>
                    <a:pt x="299" y="759"/>
                    <a:pt x="343" y="774"/>
                  </a:cubicBezTo>
                  <a:cubicBezTo>
                    <a:pt x="452" y="796"/>
                    <a:pt x="537" y="810"/>
                    <a:pt x="639" y="810"/>
                  </a:cubicBezTo>
                  <a:cubicBezTo>
                    <a:pt x="677" y="810"/>
                    <a:pt x="716" y="808"/>
                    <a:pt x="760" y="804"/>
                  </a:cubicBezTo>
                  <a:cubicBezTo>
                    <a:pt x="1013" y="804"/>
                    <a:pt x="1281" y="789"/>
                    <a:pt x="1534" y="745"/>
                  </a:cubicBezTo>
                  <a:cubicBezTo>
                    <a:pt x="2070" y="685"/>
                    <a:pt x="2621" y="626"/>
                    <a:pt x="3127" y="387"/>
                  </a:cubicBezTo>
                  <a:cubicBezTo>
                    <a:pt x="3261" y="328"/>
                    <a:pt x="3231" y="90"/>
                    <a:pt x="3082" y="60"/>
                  </a:cubicBezTo>
                  <a:cubicBezTo>
                    <a:pt x="2948" y="30"/>
                    <a:pt x="2814" y="30"/>
                    <a:pt x="2680" y="30"/>
                  </a:cubicBezTo>
                  <a:cubicBezTo>
                    <a:pt x="2546" y="15"/>
                    <a:pt x="2397" y="0"/>
                    <a:pt x="2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1"/>
            <p:cNvSpPr/>
            <p:nvPr/>
          </p:nvSpPr>
          <p:spPr>
            <a:xfrm>
              <a:off x="3113750" y="3815700"/>
              <a:ext cx="497550" cy="632625"/>
            </a:xfrm>
            <a:custGeom>
              <a:avLst/>
              <a:gdLst/>
              <a:ahLst/>
              <a:cxnLst/>
              <a:rect l="l" t="t" r="r" b="b"/>
              <a:pathLst>
                <a:path w="19902" h="25305" extrusionOk="0">
                  <a:moveTo>
                    <a:pt x="12265" y="6230"/>
                  </a:moveTo>
                  <a:cubicBezTo>
                    <a:pt x="12759" y="6230"/>
                    <a:pt x="12896" y="6917"/>
                    <a:pt x="12831" y="7369"/>
                  </a:cubicBezTo>
                  <a:cubicBezTo>
                    <a:pt x="12682" y="8396"/>
                    <a:pt x="11908" y="9244"/>
                    <a:pt x="10926" y="9765"/>
                  </a:cubicBezTo>
                  <a:cubicBezTo>
                    <a:pt x="10896" y="9066"/>
                    <a:pt x="10941" y="8366"/>
                    <a:pt x="11104" y="7696"/>
                  </a:cubicBezTo>
                  <a:cubicBezTo>
                    <a:pt x="11238" y="7190"/>
                    <a:pt x="11462" y="6476"/>
                    <a:pt x="12012" y="6282"/>
                  </a:cubicBezTo>
                  <a:cubicBezTo>
                    <a:pt x="12105" y="6247"/>
                    <a:pt x="12190" y="6230"/>
                    <a:pt x="12265" y="6230"/>
                  </a:cubicBezTo>
                  <a:close/>
                  <a:moveTo>
                    <a:pt x="6647" y="7066"/>
                  </a:moveTo>
                  <a:cubicBezTo>
                    <a:pt x="6777" y="7066"/>
                    <a:pt x="6932" y="7138"/>
                    <a:pt x="7115" y="7309"/>
                  </a:cubicBezTo>
                  <a:cubicBezTo>
                    <a:pt x="7532" y="7696"/>
                    <a:pt x="7651" y="8336"/>
                    <a:pt x="7800" y="8872"/>
                  </a:cubicBezTo>
                  <a:cubicBezTo>
                    <a:pt x="7934" y="9334"/>
                    <a:pt x="8038" y="9795"/>
                    <a:pt x="8157" y="10271"/>
                  </a:cubicBezTo>
                  <a:cubicBezTo>
                    <a:pt x="7830" y="10212"/>
                    <a:pt x="7517" y="10122"/>
                    <a:pt x="7249" y="9974"/>
                  </a:cubicBezTo>
                  <a:cubicBezTo>
                    <a:pt x="6758" y="9706"/>
                    <a:pt x="6371" y="9259"/>
                    <a:pt x="6178" y="8738"/>
                  </a:cubicBezTo>
                  <a:cubicBezTo>
                    <a:pt x="6010" y="8283"/>
                    <a:pt x="6112" y="7066"/>
                    <a:pt x="6647" y="7066"/>
                  </a:cubicBezTo>
                  <a:close/>
                  <a:moveTo>
                    <a:pt x="10682" y="860"/>
                  </a:moveTo>
                  <a:cubicBezTo>
                    <a:pt x="11426" y="860"/>
                    <a:pt x="12169" y="928"/>
                    <a:pt x="12891" y="1058"/>
                  </a:cubicBezTo>
                  <a:cubicBezTo>
                    <a:pt x="14528" y="1340"/>
                    <a:pt x="16344" y="1861"/>
                    <a:pt x="17579" y="3007"/>
                  </a:cubicBezTo>
                  <a:cubicBezTo>
                    <a:pt x="19172" y="4481"/>
                    <a:pt x="18800" y="6565"/>
                    <a:pt x="18294" y="8440"/>
                  </a:cubicBezTo>
                  <a:cubicBezTo>
                    <a:pt x="18011" y="9512"/>
                    <a:pt x="17639" y="10554"/>
                    <a:pt x="16954" y="11432"/>
                  </a:cubicBezTo>
                  <a:cubicBezTo>
                    <a:pt x="16329" y="12251"/>
                    <a:pt x="15540" y="12921"/>
                    <a:pt x="14915" y="13725"/>
                  </a:cubicBezTo>
                  <a:cubicBezTo>
                    <a:pt x="13799" y="15168"/>
                    <a:pt x="13293" y="17312"/>
                    <a:pt x="14052" y="19024"/>
                  </a:cubicBezTo>
                  <a:cubicBezTo>
                    <a:pt x="13650" y="19158"/>
                    <a:pt x="13233" y="19247"/>
                    <a:pt x="12831" y="19336"/>
                  </a:cubicBezTo>
                  <a:cubicBezTo>
                    <a:pt x="12042" y="16791"/>
                    <a:pt x="11447" y="14201"/>
                    <a:pt x="11090" y="11566"/>
                  </a:cubicBezTo>
                  <a:cubicBezTo>
                    <a:pt x="11045" y="11150"/>
                    <a:pt x="10985" y="10733"/>
                    <a:pt x="10956" y="10316"/>
                  </a:cubicBezTo>
                  <a:cubicBezTo>
                    <a:pt x="11804" y="9899"/>
                    <a:pt x="12548" y="9289"/>
                    <a:pt x="12980" y="8560"/>
                  </a:cubicBezTo>
                  <a:cubicBezTo>
                    <a:pt x="13456" y="7771"/>
                    <a:pt x="13769" y="6282"/>
                    <a:pt x="12727" y="5761"/>
                  </a:cubicBezTo>
                  <a:cubicBezTo>
                    <a:pt x="12536" y="5666"/>
                    <a:pt x="12356" y="5623"/>
                    <a:pt x="12186" y="5623"/>
                  </a:cubicBezTo>
                  <a:cubicBezTo>
                    <a:pt x="11245" y="5623"/>
                    <a:pt x="10641" y="6931"/>
                    <a:pt x="10464" y="7726"/>
                  </a:cubicBezTo>
                  <a:cubicBezTo>
                    <a:pt x="10286" y="8485"/>
                    <a:pt x="10241" y="9259"/>
                    <a:pt x="10271" y="10048"/>
                  </a:cubicBezTo>
                  <a:cubicBezTo>
                    <a:pt x="9773" y="10228"/>
                    <a:pt x="9237" y="10318"/>
                    <a:pt x="8722" y="10318"/>
                  </a:cubicBezTo>
                  <a:cubicBezTo>
                    <a:pt x="8683" y="10318"/>
                    <a:pt x="8643" y="10317"/>
                    <a:pt x="8604" y="10316"/>
                  </a:cubicBezTo>
                  <a:cubicBezTo>
                    <a:pt x="8500" y="9855"/>
                    <a:pt x="8395" y="9408"/>
                    <a:pt x="8276" y="8961"/>
                  </a:cubicBezTo>
                  <a:cubicBezTo>
                    <a:pt x="8077" y="8272"/>
                    <a:pt x="7689" y="6636"/>
                    <a:pt x="6733" y="6636"/>
                  </a:cubicBezTo>
                  <a:cubicBezTo>
                    <a:pt x="6616" y="6636"/>
                    <a:pt x="6491" y="6660"/>
                    <a:pt x="6356" y="6714"/>
                  </a:cubicBezTo>
                  <a:cubicBezTo>
                    <a:pt x="5165" y="7175"/>
                    <a:pt x="5612" y="8947"/>
                    <a:pt x="6192" y="9691"/>
                  </a:cubicBezTo>
                  <a:cubicBezTo>
                    <a:pt x="6743" y="10375"/>
                    <a:pt x="7487" y="10718"/>
                    <a:pt x="8291" y="10822"/>
                  </a:cubicBezTo>
                  <a:lnTo>
                    <a:pt x="8306" y="10822"/>
                  </a:lnTo>
                  <a:cubicBezTo>
                    <a:pt x="8961" y="13695"/>
                    <a:pt x="9229" y="16597"/>
                    <a:pt x="9378" y="19530"/>
                  </a:cubicBezTo>
                  <a:cubicBezTo>
                    <a:pt x="8916" y="19485"/>
                    <a:pt x="8440" y="19411"/>
                    <a:pt x="7964" y="19381"/>
                  </a:cubicBezTo>
                  <a:lnTo>
                    <a:pt x="7934" y="19381"/>
                  </a:lnTo>
                  <a:cubicBezTo>
                    <a:pt x="7815" y="18086"/>
                    <a:pt x="6981" y="16940"/>
                    <a:pt x="6148" y="15987"/>
                  </a:cubicBezTo>
                  <a:cubicBezTo>
                    <a:pt x="5180" y="14871"/>
                    <a:pt x="4034" y="13903"/>
                    <a:pt x="3096" y="12727"/>
                  </a:cubicBezTo>
                  <a:cubicBezTo>
                    <a:pt x="2114" y="11477"/>
                    <a:pt x="1578" y="10048"/>
                    <a:pt x="1638" y="8455"/>
                  </a:cubicBezTo>
                  <a:cubicBezTo>
                    <a:pt x="1712" y="6833"/>
                    <a:pt x="2352" y="5255"/>
                    <a:pt x="3349" y="4005"/>
                  </a:cubicBezTo>
                  <a:cubicBezTo>
                    <a:pt x="5133" y="1799"/>
                    <a:pt x="7914" y="860"/>
                    <a:pt x="10682" y="860"/>
                  </a:cubicBezTo>
                  <a:close/>
                  <a:moveTo>
                    <a:pt x="10316" y="10584"/>
                  </a:moveTo>
                  <a:cubicBezTo>
                    <a:pt x="10390" y="11551"/>
                    <a:pt x="10569" y="12534"/>
                    <a:pt x="10747" y="13472"/>
                  </a:cubicBezTo>
                  <a:cubicBezTo>
                    <a:pt x="11104" y="15481"/>
                    <a:pt x="11611" y="17476"/>
                    <a:pt x="12221" y="19440"/>
                  </a:cubicBezTo>
                  <a:cubicBezTo>
                    <a:pt x="11983" y="19470"/>
                    <a:pt x="11730" y="19500"/>
                    <a:pt x="11491" y="19530"/>
                  </a:cubicBezTo>
                  <a:cubicBezTo>
                    <a:pt x="11117" y="19559"/>
                    <a:pt x="10742" y="19575"/>
                    <a:pt x="10367" y="19575"/>
                  </a:cubicBezTo>
                  <a:cubicBezTo>
                    <a:pt x="10161" y="19575"/>
                    <a:pt x="9956" y="19570"/>
                    <a:pt x="9750" y="19559"/>
                  </a:cubicBezTo>
                  <a:cubicBezTo>
                    <a:pt x="9705" y="19559"/>
                    <a:pt x="9646" y="19559"/>
                    <a:pt x="9586" y="19545"/>
                  </a:cubicBezTo>
                  <a:cubicBezTo>
                    <a:pt x="9720" y="16642"/>
                    <a:pt x="9363" y="13695"/>
                    <a:pt x="8723" y="10837"/>
                  </a:cubicBezTo>
                  <a:lnTo>
                    <a:pt x="8723" y="10837"/>
                  </a:lnTo>
                  <a:cubicBezTo>
                    <a:pt x="8761" y="10838"/>
                    <a:pt x="8800" y="10839"/>
                    <a:pt x="8838" y="10839"/>
                  </a:cubicBezTo>
                  <a:cubicBezTo>
                    <a:pt x="9336" y="10839"/>
                    <a:pt x="9832" y="10750"/>
                    <a:pt x="10316" y="10584"/>
                  </a:cubicBezTo>
                  <a:close/>
                  <a:moveTo>
                    <a:pt x="14870" y="19470"/>
                  </a:moveTo>
                  <a:cubicBezTo>
                    <a:pt x="15034" y="19813"/>
                    <a:pt x="15198" y="20170"/>
                    <a:pt x="15332" y="20527"/>
                  </a:cubicBezTo>
                  <a:cubicBezTo>
                    <a:pt x="15213" y="20527"/>
                    <a:pt x="15094" y="20572"/>
                    <a:pt x="15019" y="20676"/>
                  </a:cubicBezTo>
                  <a:cubicBezTo>
                    <a:pt x="14722" y="21167"/>
                    <a:pt x="14349" y="21495"/>
                    <a:pt x="13814" y="21703"/>
                  </a:cubicBezTo>
                  <a:cubicBezTo>
                    <a:pt x="13278" y="21896"/>
                    <a:pt x="12697" y="21971"/>
                    <a:pt x="12132" y="21971"/>
                  </a:cubicBezTo>
                  <a:cubicBezTo>
                    <a:pt x="12103" y="21971"/>
                    <a:pt x="12073" y="21971"/>
                    <a:pt x="12044" y="21971"/>
                  </a:cubicBezTo>
                  <a:cubicBezTo>
                    <a:pt x="10632" y="21971"/>
                    <a:pt x="9277" y="21618"/>
                    <a:pt x="7979" y="21108"/>
                  </a:cubicBezTo>
                  <a:cubicBezTo>
                    <a:pt x="7964" y="21093"/>
                    <a:pt x="7964" y="21093"/>
                    <a:pt x="7949" y="21093"/>
                  </a:cubicBezTo>
                  <a:cubicBezTo>
                    <a:pt x="7934" y="20795"/>
                    <a:pt x="7949" y="20482"/>
                    <a:pt x="7994" y="20185"/>
                  </a:cubicBezTo>
                  <a:cubicBezTo>
                    <a:pt x="8621" y="20342"/>
                    <a:pt x="9300" y="20402"/>
                    <a:pt x="9973" y="20402"/>
                  </a:cubicBezTo>
                  <a:cubicBezTo>
                    <a:pt x="10512" y="20402"/>
                    <a:pt x="11048" y="20363"/>
                    <a:pt x="11551" y="20304"/>
                  </a:cubicBezTo>
                  <a:cubicBezTo>
                    <a:pt x="12697" y="20185"/>
                    <a:pt x="13799" y="19887"/>
                    <a:pt x="14870" y="19470"/>
                  </a:cubicBezTo>
                  <a:close/>
                  <a:moveTo>
                    <a:pt x="15510" y="21137"/>
                  </a:moveTo>
                  <a:cubicBezTo>
                    <a:pt x="15615" y="21569"/>
                    <a:pt x="15659" y="22001"/>
                    <a:pt x="15585" y="22417"/>
                  </a:cubicBezTo>
                  <a:cubicBezTo>
                    <a:pt x="15257" y="22432"/>
                    <a:pt x="14975" y="22611"/>
                    <a:pt x="14677" y="22715"/>
                  </a:cubicBezTo>
                  <a:cubicBezTo>
                    <a:pt x="14394" y="22819"/>
                    <a:pt x="14096" y="22909"/>
                    <a:pt x="13799" y="22983"/>
                  </a:cubicBezTo>
                  <a:cubicBezTo>
                    <a:pt x="13173" y="23162"/>
                    <a:pt x="12519" y="23251"/>
                    <a:pt x="11864" y="23296"/>
                  </a:cubicBezTo>
                  <a:cubicBezTo>
                    <a:pt x="11707" y="23304"/>
                    <a:pt x="11551" y="23308"/>
                    <a:pt x="11394" y="23308"/>
                  </a:cubicBezTo>
                  <a:cubicBezTo>
                    <a:pt x="10402" y="23308"/>
                    <a:pt x="9406" y="23149"/>
                    <a:pt x="8455" y="22879"/>
                  </a:cubicBezTo>
                  <a:cubicBezTo>
                    <a:pt x="8217" y="22432"/>
                    <a:pt x="8053" y="21971"/>
                    <a:pt x="7979" y="21480"/>
                  </a:cubicBezTo>
                  <a:lnTo>
                    <a:pt x="7979" y="21480"/>
                  </a:lnTo>
                  <a:cubicBezTo>
                    <a:pt x="9281" y="22195"/>
                    <a:pt x="10804" y="22553"/>
                    <a:pt x="12282" y="22553"/>
                  </a:cubicBezTo>
                  <a:cubicBezTo>
                    <a:pt x="12341" y="22553"/>
                    <a:pt x="12400" y="22553"/>
                    <a:pt x="12459" y="22551"/>
                  </a:cubicBezTo>
                  <a:cubicBezTo>
                    <a:pt x="13575" y="22522"/>
                    <a:pt x="14945" y="22179"/>
                    <a:pt x="15510" y="21137"/>
                  </a:cubicBezTo>
                  <a:close/>
                  <a:moveTo>
                    <a:pt x="15376" y="23057"/>
                  </a:moveTo>
                  <a:lnTo>
                    <a:pt x="15376" y="23057"/>
                  </a:lnTo>
                  <a:cubicBezTo>
                    <a:pt x="15317" y="23147"/>
                    <a:pt x="15272" y="23251"/>
                    <a:pt x="15198" y="23340"/>
                  </a:cubicBezTo>
                  <a:cubicBezTo>
                    <a:pt x="14439" y="24367"/>
                    <a:pt x="12935" y="24725"/>
                    <a:pt x="11745" y="24725"/>
                  </a:cubicBezTo>
                  <a:cubicBezTo>
                    <a:pt x="10554" y="24725"/>
                    <a:pt x="9482" y="24248"/>
                    <a:pt x="8768" y="23325"/>
                  </a:cubicBezTo>
                  <a:lnTo>
                    <a:pt x="8768" y="23325"/>
                  </a:lnTo>
                  <a:cubicBezTo>
                    <a:pt x="9675" y="23623"/>
                    <a:pt x="10619" y="23761"/>
                    <a:pt x="11578" y="23761"/>
                  </a:cubicBezTo>
                  <a:cubicBezTo>
                    <a:pt x="11673" y="23761"/>
                    <a:pt x="11768" y="23760"/>
                    <a:pt x="11864" y="23757"/>
                  </a:cubicBezTo>
                  <a:cubicBezTo>
                    <a:pt x="12548" y="23742"/>
                    <a:pt x="13218" y="23668"/>
                    <a:pt x="13873" y="23519"/>
                  </a:cubicBezTo>
                  <a:cubicBezTo>
                    <a:pt x="14215" y="23444"/>
                    <a:pt x="14558" y="23340"/>
                    <a:pt x="14885" y="23236"/>
                  </a:cubicBezTo>
                  <a:cubicBezTo>
                    <a:pt x="15049" y="23177"/>
                    <a:pt x="15213" y="23117"/>
                    <a:pt x="15376" y="23057"/>
                  </a:cubicBezTo>
                  <a:close/>
                  <a:moveTo>
                    <a:pt x="10633" y="0"/>
                  </a:moveTo>
                  <a:cubicBezTo>
                    <a:pt x="8151" y="0"/>
                    <a:pt x="5679" y="691"/>
                    <a:pt x="3766" y="2323"/>
                  </a:cubicBezTo>
                  <a:cubicBezTo>
                    <a:pt x="1340" y="4392"/>
                    <a:pt x="0" y="8024"/>
                    <a:pt x="1206" y="11090"/>
                  </a:cubicBezTo>
                  <a:cubicBezTo>
                    <a:pt x="1846" y="12727"/>
                    <a:pt x="3126" y="13978"/>
                    <a:pt x="4376" y="15183"/>
                  </a:cubicBezTo>
                  <a:cubicBezTo>
                    <a:pt x="5017" y="15808"/>
                    <a:pt x="5657" y="16434"/>
                    <a:pt x="6237" y="17118"/>
                  </a:cubicBezTo>
                  <a:cubicBezTo>
                    <a:pt x="6847" y="17863"/>
                    <a:pt x="7234" y="18696"/>
                    <a:pt x="7592" y="19574"/>
                  </a:cubicBezTo>
                  <a:cubicBezTo>
                    <a:pt x="7592" y="19589"/>
                    <a:pt x="7607" y="19604"/>
                    <a:pt x="7621" y="19619"/>
                  </a:cubicBezTo>
                  <a:cubicBezTo>
                    <a:pt x="7562" y="19783"/>
                    <a:pt x="7607" y="20006"/>
                    <a:pt x="7770" y="20095"/>
                  </a:cubicBezTo>
                  <a:cubicBezTo>
                    <a:pt x="7502" y="20959"/>
                    <a:pt x="7592" y="21896"/>
                    <a:pt x="7949" y="22730"/>
                  </a:cubicBezTo>
                  <a:cubicBezTo>
                    <a:pt x="7815" y="22760"/>
                    <a:pt x="7755" y="22953"/>
                    <a:pt x="7889" y="23013"/>
                  </a:cubicBezTo>
                  <a:cubicBezTo>
                    <a:pt x="7964" y="23043"/>
                    <a:pt x="8038" y="23072"/>
                    <a:pt x="8113" y="23102"/>
                  </a:cubicBezTo>
                  <a:cubicBezTo>
                    <a:pt x="8485" y="23802"/>
                    <a:pt x="9035" y="24382"/>
                    <a:pt x="9705" y="24754"/>
                  </a:cubicBezTo>
                  <a:cubicBezTo>
                    <a:pt x="10364" y="25117"/>
                    <a:pt x="11202" y="25304"/>
                    <a:pt x="12058" y="25304"/>
                  </a:cubicBezTo>
                  <a:cubicBezTo>
                    <a:pt x="13695" y="25304"/>
                    <a:pt x="15396" y="24618"/>
                    <a:pt x="16031" y="23162"/>
                  </a:cubicBezTo>
                  <a:cubicBezTo>
                    <a:pt x="16642" y="21733"/>
                    <a:pt x="15957" y="20170"/>
                    <a:pt x="15332" y="18875"/>
                  </a:cubicBezTo>
                  <a:cubicBezTo>
                    <a:pt x="15287" y="18785"/>
                    <a:pt x="15153" y="18711"/>
                    <a:pt x="15049" y="18711"/>
                  </a:cubicBezTo>
                  <a:cubicBezTo>
                    <a:pt x="14870" y="17788"/>
                    <a:pt x="14736" y="16895"/>
                    <a:pt x="14989" y="15957"/>
                  </a:cubicBezTo>
                  <a:cubicBezTo>
                    <a:pt x="15257" y="14915"/>
                    <a:pt x="15868" y="14112"/>
                    <a:pt x="16567" y="13308"/>
                  </a:cubicBezTo>
                  <a:cubicBezTo>
                    <a:pt x="17192" y="12593"/>
                    <a:pt x="17847" y="11879"/>
                    <a:pt x="18279" y="11030"/>
                  </a:cubicBezTo>
                  <a:cubicBezTo>
                    <a:pt x="18726" y="10167"/>
                    <a:pt x="18979" y="9214"/>
                    <a:pt x="19202" y="8277"/>
                  </a:cubicBezTo>
                  <a:cubicBezTo>
                    <a:pt x="19634" y="6416"/>
                    <a:pt x="19901" y="4422"/>
                    <a:pt x="18592" y="2844"/>
                  </a:cubicBezTo>
                  <a:cubicBezTo>
                    <a:pt x="17490" y="1519"/>
                    <a:pt x="15749" y="849"/>
                    <a:pt x="14141" y="447"/>
                  </a:cubicBezTo>
                  <a:cubicBezTo>
                    <a:pt x="13009" y="158"/>
                    <a:pt x="11820" y="0"/>
                    <a:pt x="106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1"/>
            <p:cNvSpPr/>
            <p:nvPr/>
          </p:nvSpPr>
          <p:spPr>
            <a:xfrm>
              <a:off x="3055700" y="4149125"/>
              <a:ext cx="75925" cy="40700"/>
            </a:xfrm>
            <a:custGeom>
              <a:avLst/>
              <a:gdLst/>
              <a:ahLst/>
              <a:cxnLst/>
              <a:rect l="l" t="t" r="r" b="b"/>
              <a:pathLst>
                <a:path w="3037" h="1628" extrusionOk="0">
                  <a:moveTo>
                    <a:pt x="2636" y="0"/>
                  </a:moveTo>
                  <a:cubicBezTo>
                    <a:pt x="2538" y="0"/>
                    <a:pt x="2441" y="18"/>
                    <a:pt x="2352" y="45"/>
                  </a:cubicBezTo>
                  <a:cubicBezTo>
                    <a:pt x="2263" y="60"/>
                    <a:pt x="2173" y="90"/>
                    <a:pt x="2084" y="105"/>
                  </a:cubicBezTo>
                  <a:cubicBezTo>
                    <a:pt x="1980" y="120"/>
                    <a:pt x="1906" y="164"/>
                    <a:pt x="1816" y="194"/>
                  </a:cubicBezTo>
                  <a:cubicBezTo>
                    <a:pt x="1801" y="209"/>
                    <a:pt x="1786" y="209"/>
                    <a:pt x="1772" y="224"/>
                  </a:cubicBezTo>
                  <a:cubicBezTo>
                    <a:pt x="1682" y="254"/>
                    <a:pt x="1593" y="283"/>
                    <a:pt x="1519" y="313"/>
                  </a:cubicBezTo>
                  <a:cubicBezTo>
                    <a:pt x="1459" y="328"/>
                    <a:pt x="1414" y="343"/>
                    <a:pt x="1370" y="358"/>
                  </a:cubicBezTo>
                  <a:cubicBezTo>
                    <a:pt x="1340" y="373"/>
                    <a:pt x="1310" y="388"/>
                    <a:pt x="1295" y="388"/>
                  </a:cubicBezTo>
                  <a:cubicBezTo>
                    <a:pt x="1266" y="402"/>
                    <a:pt x="1251" y="402"/>
                    <a:pt x="1236" y="417"/>
                  </a:cubicBezTo>
                  <a:cubicBezTo>
                    <a:pt x="1146" y="447"/>
                    <a:pt x="1042" y="477"/>
                    <a:pt x="953" y="507"/>
                  </a:cubicBezTo>
                  <a:cubicBezTo>
                    <a:pt x="834" y="551"/>
                    <a:pt x="745" y="611"/>
                    <a:pt x="685" y="685"/>
                  </a:cubicBezTo>
                  <a:cubicBezTo>
                    <a:pt x="640" y="700"/>
                    <a:pt x="581" y="715"/>
                    <a:pt x="536" y="730"/>
                  </a:cubicBezTo>
                  <a:cubicBezTo>
                    <a:pt x="432" y="775"/>
                    <a:pt x="313" y="804"/>
                    <a:pt x="224" y="864"/>
                  </a:cubicBezTo>
                  <a:cubicBezTo>
                    <a:pt x="15" y="998"/>
                    <a:pt x="0" y="1296"/>
                    <a:pt x="224" y="1415"/>
                  </a:cubicBezTo>
                  <a:cubicBezTo>
                    <a:pt x="328" y="1489"/>
                    <a:pt x="432" y="1519"/>
                    <a:pt x="566" y="1534"/>
                  </a:cubicBezTo>
                  <a:cubicBezTo>
                    <a:pt x="640" y="1549"/>
                    <a:pt x="715" y="1549"/>
                    <a:pt x="789" y="1564"/>
                  </a:cubicBezTo>
                  <a:cubicBezTo>
                    <a:pt x="884" y="1611"/>
                    <a:pt x="994" y="1628"/>
                    <a:pt x="1108" y="1628"/>
                  </a:cubicBezTo>
                  <a:cubicBezTo>
                    <a:pt x="1280" y="1628"/>
                    <a:pt x="1462" y="1590"/>
                    <a:pt x="1623" y="1564"/>
                  </a:cubicBezTo>
                  <a:cubicBezTo>
                    <a:pt x="1861" y="1504"/>
                    <a:pt x="2099" y="1385"/>
                    <a:pt x="2322" y="1266"/>
                  </a:cubicBezTo>
                  <a:cubicBezTo>
                    <a:pt x="2560" y="1132"/>
                    <a:pt x="2754" y="923"/>
                    <a:pt x="2903" y="700"/>
                  </a:cubicBezTo>
                  <a:cubicBezTo>
                    <a:pt x="2992" y="581"/>
                    <a:pt x="3022" y="462"/>
                    <a:pt x="3022" y="313"/>
                  </a:cubicBezTo>
                  <a:cubicBezTo>
                    <a:pt x="3022" y="254"/>
                    <a:pt x="3037" y="120"/>
                    <a:pt x="2962" y="90"/>
                  </a:cubicBezTo>
                  <a:cubicBezTo>
                    <a:pt x="2865" y="25"/>
                    <a:pt x="2751" y="0"/>
                    <a:pt x="2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1"/>
            <p:cNvSpPr/>
            <p:nvPr/>
          </p:nvSpPr>
          <p:spPr>
            <a:xfrm>
              <a:off x="3045450" y="3808325"/>
              <a:ext cx="100150" cy="94350"/>
            </a:xfrm>
            <a:custGeom>
              <a:avLst/>
              <a:gdLst/>
              <a:ahLst/>
              <a:cxnLst/>
              <a:rect l="l" t="t" r="r" b="b"/>
              <a:pathLst>
                <a:path w="4006" h="3774" extrusionOk="0">
                  <a:moveTo>
                    <a:pt x="319" y="0"/>
                  </a:moveTo>
                  <a:cubicBezTo>
                    <a:pt x="142" y="0"/>
                    <a:pt x="0" y="175"/>
                    <a:pt x="98" y="370"/>
                  </a:cubicBezTo>
                  <a:cubicBezTo>
                    <a:pt x="202" y="564"/>
                    <a:pt x="351" y="712"/>
                    <a:pt x="500" y="876"/>
                  </a:cubicBezTo>
                  <a:lnTo>
                    <a:pt x="931" y="1353"/>
                  </a:lnTo>
                  <a:cubicBezTo>
                    <a:pt x="1080" y="1516"/>
                    <a:pt x="1199" y="1710"/>
                    <a:pt x="1348" y="1844"/>
                  </a:cubicBezTo>
                  <a:cubicBezTo>
                    <a:pt x="1512" y="1993"/>
                    <a:pt x="1676" y="2141"/>
                    <a:pt x="1839" y="2290"/>
                  </a:cubicBezTo>
                  <a:cubicBezTo>
                    <a:pt x="2152" y="2573"/>
                    <a:pt x="2479" y="2841"/>
                    <a:pt x="2822" y="3094"/>
                  </a:cubicBezTo>
                  <a:cubicBezTo>
                    <a:pt x="2985" y="3228"/>
                    <a:pt x="3149" y="3362"/>
                    <a:pt x="3328" y="3466"/>
                  </a:cubicBezTo>
                  <a:cubicBezTo>
                    <a:pt x="3521" y="3570"/>
                    <a:pt x="3730" y="3660"/>
                    <a:pt x="3923" y="3764"/>
                  </a:cubicBezTo>
                  <a:cubicBezTo>
                    <a:pt x="3930" y="3771"/>
                    <a:pt x="3938" y="3774"/>
                    <a:pt x="3946" y="3774"/>
                  </a:cubicBezTo>
                  <a:cubicBezTo>
                    <a:pt x="3975" y="3774"/>
                    <a:pt x="4006" y="3739"/>
                    <a:pt x="3983" y="3704"/>
                  </a:cubicBezTo>
                  <a:cubicBezTo>
                    <a:pt x="3864" y="3541"/>
                    <a:pt x="3789" y="3347"/>
                    <a:pt x="3670" y="3168"/>
                  </a:cubicBezTo>
                  <a:cubicBezTo>
                    <a:pt x="3566" y="2990"/>
                    <a:pt x="3417" y="2826"/>
                    <a:pt x="3283" y="2662"/>
                  </a:cubicBezTo>
                  <a:cubicBezTo>
                    <a:pt x="3015" y="2320"/>
                    <a:pt x="2732" y="1993"/>
                    <a:pt x="2435" y="1695"/>
                  </a:cubicBezTo>
                  <a:cubicBezTo>
                    <a:pt x="2286" y="1546"/>
                    <a:pt x="2137" y="1397"/>
                    <a:pt x="2003" y="1248"/>
                  </a:cubicBezTo>
                  <a:cubicBezTo>
                    <a:pt x="1839" y="1099"/>
                    <a:pt x="1661" y="980"/>
                    <a:pt x="1497" y="846"/>
                  </a:cubicBezTo>
                  <a:cubicBezTo>
                    <a:pt x="1333" y="712"/>
                    <a:pt x="1169" y="564"/>
                    <a:pt x="991" y="430"/>
                  </a:cubicBezTo>
                  <a:cubicBezTo>
                    <a:pt x="827" y="281"/>
                    <a:pt x="648" y="117"/>
                    <a:pt x="440" y="28"/>
                  </a:cubicBezTo>
                  <a:cubicBezTo>
                    <a:pt x="400" y="9"/>
                    <a:pt x="358" y="0"/>
                    <a:pt x="3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1"/>
            <p:cNvSpPr/>
            <p:nvPr/>
          </p:nvSpPr>
          <p:spPr>
            <a:xfrm>
              <a:off x="3327725" y="3675050"/>
              <a:ext cx="23100" cy="101100"/>
            </a:xfrm>
            <a:custGeom>
              <a:avLst/>
              <a:gdLst/>
              <a:ahLst/>
              <a:cxnLst/>
              <a:rect l="l" t="t" r="r" b="b"/>
              <a:pathLst>
                <a:path w="924" h="4044" extrusionOk="0">
                  <a:moveTo>
                    <a:pt x="522" y="0"/>
                  </a:moveTo>
                  <a:cubicBezTo>
                    <a:pt x="386" y="0"/>
                    <a:pt x="247" y="79"/>
                    <a:pt x="209" y="223"/>
                  </a:cubicBezTo>
                  <a:cubicBezTo>
                    <a:pt x="30" y="849"/>
                    <a:pt x="0" y="1518"/>
                    <a:pt x="0" y="2159"/>
                  </a:cubicBezTo>
                  <a:cubicBezTo>
                    <a:pt x="0" y="2471"/>
                    <a:pt x="45" y="2784"/>
                    <a:pt x="60" y="3096"/>
                  </a:cubicBezTo>
                  <a:cubicBezTo>
                    <a:pt x="75" y="3260"/>
                    <a:pt x="75" y="3424"/>
                    <a:pt x="89" y="3587"/>
                  </a:cubicBezTo>
                  <a:cubicBezTo>
                    <a:pt x="119" y="3736"/>
                    <a:pt x="194" y="3870"/>
                    <a:pt x="268" y="4004"/>
                  </a:cubicBezTo>
                  <a:cubicBezTo>
                    <a:pt x="282" y="4032"/>
                    <a:pt x="309" y="4044"/>
                    <a:pt x="338" y="4044"/>
                  </a:cubicBezTo>
                  <a:cubicBezTo>
                    <a:pt x="371" y="4044"/>
                    <a:pt x="408" y="4028"/>
                    <a:pt x="432" y="4004"/>
                  </a:cubicBezTo>
                  <a:cubicBezTo>
                    <a:pt x="521" y="3870"/>
                    <a:pt x="596" y="3751"/>
                    <a:pt x="640" y="3587"/>
                  </a:cubicBezTo>
                  <a:cubicBezTo>
                    <a:pt x="670" y="3439"/>
                    <a:pt x="685" y="3275"/>
                    <a:pt x="715" y="3111"/>
                  </a:cubicBezTo>
                  <a:cubicBezTo>
                    <a:pt x="759" y="2799"/>
                    <a:pt x="834" y="2486"/>
                    <a:pt x="849" y="2159"/>
                  </a:cubicBezTo>
                  <a:cubicBezTo>
                    <a:pt x="893" y="1518"/>
                    <a:pt x="923" y="864"/>
                    <a:pt x="804" y="223"/>
                  </a:cubicBezTo>
                  <a:cubicBezTo>
                    <a:pt x="775" y="71"/>
                    <a:pt x="650" y="0"/>
                    <a:pt x="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1"/>
            <p:cNvSpPr/>
            <p:nvPr/>
          </p:nvSpPr>
          <p:spPr>
            <a:xfrm>
              <a:off x="3603075" y="3769500"/>
              <a:ext cx="78325" cy="53625"/>
            </a:xfrm>
            <a:custGeom>
              <a:avLst/>
              <a:gdLst/>
              <a:ahLst/>
              <a:cxnLst/>
              <a:rect l="l" t="t" r="r" b="b"/>
              <a:pathLst>
                <a:path w="3133" h="2145" extrusionOk="0">
                  <a:moveTo>
                    <a:pt x="2736" y="0"/>
                  </a:moveTo>
                  <a:cubicBezTo>
                    <a:pt x="2722" y="0"/>
                    <a:pt x="2709" y="1"/>
                    <a:pt x="2695" y="3"/>
                  </a:cubicBezTo>
                  <a:cubicBezTo>
                    <a:pt x="2561" y="18"/>
                    <a:pt x="2457" y="77"/>
                    <a:pt x="2338" y="107"/>
                  </a:cubicBezTo>
                  <a:cubicBezTo>
                    <a:pt x="2189" y="152"/>
                    <a:pt x="2055" y="226"/>
                    <a:pt x="1921" y="301"/>
                  </a:cubicBezTo>
                  <a:cubicBezTo>
                    <a:pt x="1713" y="420"/>
                    <a:pt x="1489" y="539"/>
                    <a:pt x="1266" y="658"/>
                  </a:cubicBezTo>
                  <a:cubicBezTo>
                    <a:pt x="1058" y="777"/>
                    <a:pt x="864" y="941"/>
                    <a:pt x="656" y="1090"/>
                  </a:cubicBezTo>
                  <a:cubicBezTo>
                    <a:pt x="477" y="1224"/>
                    <a:pt x="269" y="1387"/>
                    <a:pt x="135" y="1581"/>
                  </a:cubicBezTo>
                  <a:cubicBezTo>
                    <a:pt x="135" y="1596"/>
                    <a:pt x="120" y="1596"/>
                    <a:pt x="120" y="1596"/>
                  </a:cubicBezTo>
                  <a:cubicBezTo>
                    <a:pt x="1" y="1700"/>
                    <a:pt x="16" y="1864"/>
                    <a:pt x="90" y="1983"/>
                  </a:cubicBezTo>
                  <a:cubicBezTo>
                    <a:pt x="159" y="2105"/>
                    <a:pt x="267" y="2145"/>
                    <a:pt x="383" y="2145"/>
                  </a:cubicBezTo>
                  <a:cubicBezTo>
                    <a:pt x="494" y="2145"/>
                    <a:pt x="614" y="2108"/>
                    <a:pt x="715" y="2072"/>
                  </a:cubicBezTo>
                  <a:cubicBezTo>
                    <a:pt x="894" y="1998"/>
                    <a:pt x="1073" y="1908"/>
                    <a:pt x="1251" y="1804"/>
                  </a:cubicBezTo>
                  <a:cubicBezTo>
                    <a:pt x="1415" y="1715"/>
                    <a:pt x="1579" y="1640"/>
                    <a:pt x="1728" y="1521"/>
                  </a:cubicBezTo>
                  <a:lnTo>
                    <a:pt x="2159" y="1194"/>
                  </a:lnTo>
                  <a:cubicBezTo>
                    <a:pt x="2308" y="1075"/>
                    <a:pt x="2487" y="970"/>
                    <a:pt x="2621" y="837"/>
                  </a:cubicBezTo>
                  <a:cubicBezTo>
                    <a:pt x="2680" y="777"/>
                    <a:pt x="2740" y="703"/>
                    <a:pt x="2799" y="643"/>
                  </a:cubicBezTo>
                  <a:cubicBezTo>
                    <a:pt x="2874" y="569"/>
                    <a:pt x="2933" y="479"/>
                    <a:pt x="2993" y="390"/>
                  </a:cubicBezTo>
                  <a:cubicBezTo>
                    <a:pt x="3132" y="195"/>
                    <a:pt x="2933" y="0"/>
                    <a:pt x="2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1"/>
            <p:cNvSpPr/>
            <p:nvPr/>
          </p:nvSpPr>
          <p:spPr>
            <a:xfrm>
              <a:off x="3592675" y="4190375"/>
              <a:ext cx="87475" cy="37850"/>
            </a:xfrm>
            <a:custGeom>
              <a:avLst/>
              <a:gdLst/>
              <a:ahLst/>
              <a:cxnLst/>
              <a:rect l="l" t="t" r="r" b="b"/>
              <a:pathLst>
                <a:path w="3499" h="1514" extrusionOk="0">
                  <a:moveTo>
                    <a:pt x="446" y="0"/>
                  </a:moveTo>
                  <a:cubicBezTo>
                    <a:pt x="322" y="0"/>
                    <a:pt x="179" y="49"/>
                    <a:pt x="60" y="62"/>
                  </a:cubicBezTo>
                  <a:cubicBezTo>
                    <a:pt x="30" y="62"/>
                    <a:pt x="0" y="107"/>
                    <a:pt x="30" y="137"/>
                  </a:cubicBezTo>
                  <a:cubicBezTo>
                    <a:pt x="119" y="226"/>
                    <a:pt x="194" y="330"/>
                    <a:pt x="283" y="420"/>
                  </a:cubicBezTo>
                  <a:cubicBezTo>
                    <a:pt x="372" y="509"/>
                    <a:pt x="536" y="554"/>
                    <a:pt x="655" y="598"/>
                  </a:cubicBezTo>
                  <a:cubicBezTo>
                    <a:pt x="908" y="717"/>
                    <a:pt x="1161" y="836"/>
                    <a:pt x="1429" y="955"/>
                  </a:cubicBezTo>
                  <a:cubicBezTo>
                    <a:pt x="1682" y="1075"/>
                    <a:pt x="1950" y="1208"/>
                    <a:pt x="2218" y="1298"/>
                  </a:cubicBezTo>
                  <a:cubicBezTo>
                    <a:pt x="2455" y="1377"/>
                    <a:pt x="2715" y="1514"/>
                    <a:pt x="2967" y="1514"/>
                  </a:cubicBezTo>
                  <a:cubicBezTo>
                    <a:pt x="3001" y="1514"/>
                    <a:pt x="3034" y="1511"/>
                    <a:pt x="3067" y="1506"/>
                  </a:cubicBezTo>
                  <a:cubicBezTo>
                    <a:pt x="3334" y="1476"/>
                    <a:pt x="3498" y="1179"/>
                    <a:pt x="3290" y="970"/>
                  </a:cubicBezTo>
                  <a:cubicBezTo>
                    <a:pt x="3096" y="747"/>
                    <a:pt x="2769" y="673"/>
                    <a:pt x="2501" y="568"/>
                  </a:cubicBezTo>
                  <a:cubicBezTo>
                    <a:pt x="2233" y="479"/>
                    <a:pt x="1965" y="405"/>
                    <a:pt x="1682" y="330"/>
                  </a:cubicBezTo>
                  <a:cubicBezTo>
                    <a:pt x="1414" y="256"/>
                    <a:pt x="1161" y="181"/>
                    <a:pt x="893" y="107"/>
                  </a:cubicBezTo>
                  <a:cubicBezTo>
                    <a:pt x="759" y="77"/>
                    <a:pt x="625" y="18"/>
                    <a:pt x="491" y="3"/>
                  </a:cubicBezTo>
                  <a:cubicBezTo>
                    <a:pt x="477" y="1"/>
                    <a:pt x="462" y="0"/>
                    <a:pt x="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21"/>
          <p:cNvGrpSpPr/>
          <p:nvPr/>
        </p:nvGrpSpPr>
        <p:grpSpPr>
          <a:xfrm>
            <a:off x="7988299" y="2449730"/>
            <a:ext cx="750308" cy="443949"/>
            <a:chOff x="2259350" y="2408700"/>
            <a:chExt cx="508925" cy="301125"/>
          </a:xfrm>
        </p:grpSpPr>
        <p:sp>
          <p:nvSpPr>
            <p:cNvPr id="473" name="Google Shape;473;p21"/>
            <p:cNvSpPr/>
            <p:nvPr/>
          </p:nvSpPr>
          <p:spPr>
            <a:xfrm>
              <a:off x="2756325" y="2606300"/>
              <a:ext cx="200" cy="875"/>
            </a:xfrm>
            <a:custGeom>
              <a:avLst/>
              <a:gdLst/>
              <a:ahLst/>
              <a:cxnLst/>
              <a:rect l="l" t="t" r="r" b="b"/>
              <a:pathLst>
                <a:path w="8" h="35" extrusionOk="0">
                  <a:moveTo>
                    <a:pt x="8" y="1"/>
                  </a:moveTo>
                  <a:lnTo>
                    <a:pt x="8" y="1"/>
                  </a:lnTo>
                  <a:cubicBezTo>
                    <a:pt x="0" y="23"/>
                    <a:pt x="0" y="34"/>
                    <a:pt x="2" y="34"/>
                  </a:cubicBezTo>
                  <a:cubicBezTo>
                    <a:pt x="4" y="34"/>
                    <a:pt x="8" y="23"/>
                    <a:pt x="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1"/>
            <p:cNvSpPr/>
            <p:nvPr/>
          </p:nvSpPr>
          <p:spPr>
            <a:xfrm>
              <a:off x="2364675" y="2478550"/>
              <a:ext cx="159400" cy="140475"/>
            </a:xfrm>
            <a:custGeom>
              <a:avLst/>
              <a:gdLst/>
              <a:ahLst/>
              <a:cxnLst/>
              <a:rect l="l" t="t" r="r" b="b"/>
              <a:pathLst>
                <a:path w="6376" h="5619" extrusionOk="0">
                  <a:moveTo>
                    <a:pt x="3293" y="307"/>
                  </a:moveTo>
                  <a:cubicBezTo>
                    <a:pt x="4637" y="307"/>
                    <a:pt x="6030" y="1290"/>
                    <a:pt x="5746" y="2848"/>
                  </a:cubicBezTo>
                  <a:cubicBezTo>
                    <a:pt x="5528" y="4091"/>
                    <a:pt x="4391" y="5090"/>
                    <a:pt x="3175" y="5090"/>
                  </a:cubicBezTo>
                  <a:cubicBezTo>
                    <a:pt x="2892" y="5090"/>
                    <a:pt x="2604" y="5035"/>
                    <a:pt x="2322" y="4917"/>
                  </a:cubicBezTo>
                  <a:cubicBezTo>
                    <a:pt x="997" y="4366"/>
                    <a:pt x="700" y="2774"/>
                    <a:pt x="1250" y="1553"/>
                  </a:cubicBezTo>
                  <a:cubicBezTo>
                    <a:pt x="1633" y="690"/>
                    <a:pt x="2454" y="307"/>
                    <a:pt x="3293" y="307"/>
                  </a:cubicBezTo>
                  <a:close/>
                  <a:moveTo>
                    <a:pt x="3361" y="0"/>
                  </a:moveTo>
                  <a:cubicBezTo>
                    <a:pt x="2438" y="0"/>
                    <a:pt x="1515" y="380"/>
                    <a:pt x="968" y="1211"/>
                  </a:cubicBezTo>
                  <a:cubicBezTo>
                    <a:pt x="0" y="2684"/>
                    <a:pt x="610" y="4873"/>
                    <a:pt x="2307" y="5468"/>
                  </a:cubicBezTo>
                  <a:cubicBezTo>
                    <a:pt x="2599" y="5571"/>
                    <a:pt x="2896" y="5619"/>
                    <a:pt x="3187" y="5619"/>
                  </a:cubicBezTo>
                  <a:cubicBezTo>
                    <a:pt x="4709" y="5619"/>
                    <a:pt x="6112" y="4318"/>
                    <a:pt x="6237" y="2744"/>
                  </a:cubicBezTo>
                  <a:cubicBezTo>
                    <a:pt x="6375" y="1017"/>
                    <a:pt x="4869" y="0"/>
                    <a:pt x="3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1"/>
            <p:cNvSpPr/>
            <p:nvPr/>
          </p:nvSpPr>
          <p:spPr>
            <a:xfrm>
              <a:off x="2410050" y="2498425"/>
              <a:ext cx="77075" cy="101525"/>
            </a:xfrm>
            <a:custGeom>
              <a:avLst/>
              <a:gdLst/>
              <a:ahLst/>
              <a:cxnLst/>
              <a:rect l="l" t="t" r="r" b="b"/>
              <a:pathLst>
                <a:path w="3083" h="4061" extrusionOk="0">
                  <a:moveTo>
                    <a:pt x="1102" y="773"/>
                  </a:moveTo>
                  <a:cubicBezTo>
                    <a:pt x="1251" y="1145"/>
                    <a:pt x="1430" y="1502"/>
                    <a:pt x="1594" y="1860"/>
                  </a:cubicBezTo>
                  <a:cubicBezTo>
                    <a:pt x="1594" y="1875"/>
                    <a:pt x="1594" y="1875"/>
                    <a:pt x="1594" y="1875"/>
                  </a:cubicBezTo>
                  <a:cubicBezTo>
                    <a:pt x="1579" y="1875"/>
                    <a:pt x="1549" y="1875"/>
                    <a:pt x="1534" y="1889"/>
                  </a:cubicBezTo>
                  <a:cubicBezTo>
                    <a:pt x="1460" y="1904"/>
                    <a:pt x="1370" y="1934"/>
                    <a:pt x="1266" y="1949"/>
                  </a:cubicBezTo>
                  <a:cubicBezTo>
                    <a:pt x="1117" y="1636"/>
                    <a:pt x="968" y="1309"/>
                    <a:pt x="820" y="981"/>
                  </a:cubicBezTo>
                  <a:cubicBezTo>
                    <a:pt x="909" y="892"/>
                    <a:pt x="998" y="833"/>
                    <a:pt x="1102" y="773"/>
                  </a:cubicBezTo>
                  <a:close/>
                  <a:moveTo>
                    <a:pt x="641" y="1160"/>
                  </a:moveTo>
                  <a:cubicBezTo>
                    <a:pt x="760" y="1458"/>
                    <a:pt x="894" y="1726"/>
                    <a:pt x="1028" y="2009"/>
                  </a:cubicBezTo>
                  <a:lnTo>
                    <a:pt x="879" y="2009"/>
                  </a:lnTo>
                  <a:cubicBezTo>
                    <a:pt x="269" y="1904"/>
                    <a:pt x="418" y="1532"/>
                    <a:pt x="581" y="1264"/>
                  </a:cubicBezTo>
                  <a:cubicBezTo>
                    <a:pt x="596" y="1220"/>
                    <a:pt x="626" y="1205"/>
                    <a:pt x="641" y="1160"/>
                  </a:cubicBezTo>
                  <a:close/>
                  <a:moveTo>
                    <a:pt x="2025" y="2202"/>
                  </a:moveTo>
                  <a:cubicBezTo>
                    <a:pt x="2308" y="2232"/>
                    <a:pt x="2576" y="2366"/>
                    <a:pt x="2472" y="2723"/>
                  </a:cubicBezTo>
                  <a:cubicBezTo>
                    <a:pt x="2457" y="2783"/>
                    <a:pt x="2427" y="2827"/>
                    <a:pt x="2383" y="2887"/>
                  </a:cubicBezTo>
                  <a:cubicBezTo>
                    <a:pt x="2263" y="2649"/>
                    <a:pt x="2130" y="2425"/>
                    <a:pt x="2025" y="2202"/>
                  </a:cubicBezTo>
                  <a:close/>
                  <a:moveTo>
                    <a:pt x="1728" y="2202"/>
                  </a:moveTo>
                  <a:cubicBezTo>
                    <a:pt x="1862" y="2500"/>
                    <a:pt x="1981" y="2812"/>
                    <a:pt x="2115" y="3110"/>
                  </a:cubicBezTo>
                  <a:cubicBezTo>
                    <a:pt x="2070" y="3140"/>
                    <a:pt x="2040" y="3155"/>
                    <a:pt x="1996" y="3184"/>
                  </a:cubicBezTo>
                  <a:cubicBezTo>
                    <a:pt x="1966" y="3199"/>
                    <a:pt x="1936" y="3214"/>
                    <a:pt x="1906" y="3229"/>
                  </a:cubicBezTo>
                  <a:cubicBezTo>
                    <a:pt x="1772" y="2946"/>
                    <a:pt x="1609" y="2663"/>
                    <a:pt x="1475" y="2396"/>
                  </a:cubicBezTo>
                  <a:cubicBezTo>
                    <a:pt x="1460" y="2351"/>
                    <a:pt x="1430" y="2306"/>
                    <a:pt x="1415" y="2247"/>
                  </a:cubicBezTo>
                  <a:cubicBezTo>
                    <a:pt x="1489" y="2232"/>
                    <a:pt x="1564" y="2217"/>
                    <a:pt x="1623" y="2217"/>
                  </a:cubicBezTo>
                  <a:cubicBezTo>
                    <a:pt x="1653" y="2202"/>
                    <a:pt x="1698" y="2202"/>
                    <a:pt x="1728" y="2202"/>
                  </a:cubicBezTo>
                  <a:close/>
                  <a:moveTo>
                    <a:pt x="974" y="1"/>
                  </a:moveTo>
                  <a:cubicBezTo>
                    <a:pt x="943" y="1"/>
                    <a:pt x="915" y="29"/>
                    <a:pt x="924" y="73"/>
                  </a:cubicBezTo>
                  <a:cubicBezTo>
                    <a:pt x="939" y="237"/>
                    <a:pt x="983" y="401"/>
                    <a:pt x="1028" y="550"/>
                  </a:cubicBezTo>
                  <a:cubicBezTo>
                    <a:pt x="924" y="609"/>
                    <a:pt x="805" y="669"/>
                    <a:pt x="715" y="743"/>
                  </a:cubicBezTo>
                  <a:cubicBezTo>
                    <a:pt x="656" y="609"/>
                    <a:pt x="596" y="475"/>
                    <a:pt x="537" y="327"/>
                  </a:cubicBezTo>
                  <a:cubicBezTo>
                    <a:pt x="526" y="305"/>
                    <a:pt x="505" y="295"/>
                    <a:pt x="484" y="295"/>
                  </a:cubicBezTo>
                  <a:cubicBezTo>
                    <a:pt x="447" y="295"/>
                    <a:pt x="408" y="324"/>
                    <a:pt x="418" y="371"/>
                  </a:cubicBezTo>
                  <a:cubicBezTo>
                    <a:pt x="448" y="535"/>
                    <a:pt x="492" y="714"/>
                    <a:pt x="552" y="877"/>
                  </a:cubicBezTo>
                  <a:cubicBezTo>
                    <a:pt x="492" y="937"/>
                    <a:pt x="433" y="996"/>
                    <a:pt x="388" y="1071"/>
                  </a:cubicBezTo>
                  <a:cubicBezTo>
                    <a:pt x="180" y="1339"/>
                    <a:pt x="1" y="1785"/>
                    <a:pt x="239" y="2083"/>
                  </a:cubicBezTo>
                  <a:cubicBezTo>
                    <a:pt x="391" y="2265"/>
                    <a:pt x="604" y="2323"/>
                    <a:pt x="829" y="2323"/>
                  </a:cubicBezTo>
                  <a:cubicBezTo>
                    <a:pt x="934" y="2323"/>
                    <a:pt x="1042" y="2310"/>
                    <a:pt x="1147" y="2291"/>
                  </a:cubicBezTo>
                  <a:cubicBezTo>
                    <a:pt x="1296" y="2634"/>
                    <a:pt x="1430" y="2991"/>
                    <a:pt x="1579" y="3333"/>
                  </a:cubicBezTo>
                  <a:cubicBezTo>
                    <a:pt x="1236" y="3408"/>
                    <a:pt x="879" y="3378"/>
                    <a:pt x="522" y="3467"/>
                  </a:cubicBezTo>
                  <a:cubicBezTo>
                    <a:pt x="462" y="3482"/>
                    <a:pt x="462" y="3557"/>
                    <a:pt x="507" y="3586"/>
                  </a:cubicBezTo>
                  <a:cubicBezTo>
                    <a:pt x="675" y="3692"/>
                    <a:pt x="916" y="3741"/>
                    <a:pt x="1181" y="3741"/>
                  </a:cubicBezTo>
                  <a:cubicBezTo>
                    <a:pt x="1362" y="3741"/>
                    <a:pt x="1555" y="3718"/>
                    <a:pt x="1742" y="3676"/>
                  </a:cubicBezTo>
                  <a:cubicBezTo>
                    <a:pt x="1802" y="3795"/>
                    <a:pt x="1862" y="3914"/>
                    <a:pt x="1936" y="4018"/>
                  </a:cubicBezTo>
                  <a:cubicBezTo>
                    <a:pt x="1953" y="4047"/>
                    <a:pt x="1984" y="4060"/>
                    <a:pt x="2015" y="4060"/>
                  </a:cubicBezTo>
                  <a:cubicBezTo>
                    <a:pt x="2062" y="4060"/>
                    <a:pt x="2109" y="4028"/>
                    <a:pt x="2100" y="3973"/>
                  </a:cubicBezTo>
                  <a:cubicBezTo>
                    <a:pt x="2100" y="3839"/>
                    <a:pt x="2085" y="3720"/>
                    <a:pt x="2040" y="3586"/>
                  </a:cubicBezTo>
                  <a:cubicBezTo>
                    <a:pt x="2130" y="3557"/>
                    <a:pt x="2219" y="3527"/>
                    <a:pt x="2293" y="3482"/>
                  </a:cubicBezTo>
                  <a:cubicBezTo>
                    <a:pt x="2338" y="3571"/>
                    <a:pt x="2383" y="3646"/>
                    <a:pt x="2442" y="3720"/>
                  </a:cubicBezTo>
                  <a:cubicBezTo>
                    <a:pt x="2461" y="3751"/>
                    <a:pt x="2492" y="3767"/>
                    <a:pt x="2523" y="3767"/>
                  </a:cubicBezTo>
                  <a:cubicBezTo>
                    <a:pt x="2565" y="3767"/>
                    <a:pt x="2606" y="3736"/>
                    <a:pt x="2606" y="3676"/>
                  </a:cubicBezTo>
                  <a:cubicBezTo>
                    <a:pt x="2606" y="3557"/>
                    <a:pt x="2576" y="3452"/>
                    <a:pt x="2546" y="3333"/>
                  </a:cubicBezTo>
                  <a:cubicBezTo>
                    <a:pt x="2904" y="3080"/>
                    <a:pt x="3082" y="2723"/>
                    <a:pt x="2874" y="2276"/>
                  </a:cubicBezTo>
                  <a:cubicBezTo>
                    <a:pt x="2718" y="1939"/>
                    <a:pt x="2369" y="1839"/>
                    <a:pt x="2015" y="1839"/>
                  </a:cubicBezTo>
                  <a:cubicBezTo>
                    <a:pt x="1964" y="1839"/>
                    <a:pt x="1913" y="1841"/>
                    <a:pt x="1862" y="1845"/>
                  </a:cubicBezTo>
                  <a:cubicBezTo>
                    <a:pt x="1668" y="1458"/>
                    <a:pt x="1489" y="1056"/>
                    <a:pt x="1311" y="669"/>
                  </a:cubicBezTo>
                  <a:cubicBezTo>
                    <a:pt x="1579" y="550"/>
                    <a:pt x="1862" y="460"/>
                    <a:pt x="2130" y="356"/>
                  </a:cubicBezTo>
                  <a:cubicBezTo>
                    <a:pt x="2185" y="342"/>
                    <a:pt x="2163" y="251"/>
                    <a:pt x="2111" y="251"/>
                  </a:cubicBezTo>
                  <a:cubicBezTo>
                    <a:pt x="2108" y="251"/>
                    <a:pt x="2104" y="251"/>
                    <a:pt x="2100" y="252"/>
                  </a:cubicBezTo>
                  <a:cubicBezTo>
                    <a:pt x="1802" y="297"/>
                    <a:pt x="1504" y="356"/>
                    <a:pt x="1222" y="460"/>
                  </a:cubicBezTo>
                  <a:cubicBezTo>
                    <a:pt x="1162" y="327"/>
                    <a:pt x="1088" y="178"/>
                    <a:pt x="1028" y="44"/>
                  </a:cubicBezTo>
                  <a:cubicBezTo>
                    <a:pt x="1016" y="14"/>
                    <a:pt x="994" y="1"/>
                    <a:pt x="9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1"/>
            <p:cNvSpPr/>
            <p:nvPr/>
          </p:nvSpPr>
          <p:spPr>
            <a:xfrm>
              <a:off x="2259350" y="2408700"/>
              <a:ext cx="508925" cy="301125"/>
            </a:xfrm>
            <a:custGeom>
              <a:avLst/>
              <a:gdLst/>
              <a:ahLst/>
              <a:cxnLst/>
              <a:rect l="l" t="t" r="r" b="b"/>
              <a:pathLst>
                <a:path w="20357" h="12045" extrusionOk="0">
                  <a:moveTo>
                    <a:pt x="12117" y="343"/>
                  </a:moveTo>
                  <a:cubicBezTo>
                    <a:pt x="12400" y="819"/>
                    <a:pt x="12623" y="1326"/>
                    <a:pt x="12831" y="1847"/>
                  </a:cubicBezTo>
                  <a:cubicBezTo>
                    <a:pt x="12385" y="1742"/>
                    <a:pt x="11923" y="1713"/>
                    <a:pt x="11492" y="1474"/>
                  </a:cubicBezTo>
                  <a:cubicBezTo>
                    <a:pt x="11179" y="1296"/>
                    <a:pt x="10956" y="1013"/>
                    <a:pt x="10688" y="775"/>
                  </a:cubicBezTo>
                  <a:cubicBezTo>
                    <a:pt x="11179" y="656"/>
                    <a:pt x="11655" y="522"/>
                    <a:pt x="12117" y="343"/>
                  </a:cubicBezTo>
                  <a:close/>
                  <a:moveTo>
                    <a:pt x="17773" y="1802"/>
                  </a:moveTo>
                  <a:cubicBezTo>
                    <a:pt x="17996" y="2308"/>
                    <a:pt x="18175" y="2829"/>
                    <a:pt x="18324" y="3365"/>
                  </a:cubicBezTo>
                  <a:cubicBezTo>
                    <a:pt x="17877" y="3216"/>
                    <a:pt x="17431" y="3142"/>
                    <a:pt x="17044" y="2859"/>
                  </a:cubicBezTo>
                  <a:cubicBezTo>
                    <a:pt x="16746" y="2635"/>
                    <a:pt x="16553" y="2338"/>
                    <a:pt x="16314" y="2070"/>
                  </a:cubicBezTo>
                  <a:cubicBezTo>
                    <a:pt x="16821" y="1995"/>
                    <a:pt x="17312" y="1936"/>
                    <a:pt x="17773" y="1802"/>
                  </a:cubicBezTo>
                  <a:close/>
                  <a:moveTo>
                    <a:pt x="14558" y="4838"/>
                  </a:moveTo>
                  <a:cubicBezTo>
                    <a:pt x="14871" y="5151"/>
                    <a:pt x="15079" y="5553"/>
                    <a:pt x="15124" y="6014"/>
                  </a:cubicBezTo>
                  <a:cubicBezTo>
                    <a:pt x="14945" y="5612"/>
                    <a:pt x="14752" y="5225"/>
                    <a:pt x="14558" y="4838"/>
                  </a:cubicBezTo>
                  <a:close/>
                  <a:moveTo>
                    <a:pt x="2174" y="4139"/>
                  </a:moveTo>
                  <a:cubicBezTo>
                    <a:pt x="2248" y="4645"/>
                    <a:pt x="2338" y="5062"/>
                    <a:pt x="2084" y="5583"/>
                  </a:cubicBezTo>
                  <a:cubicBezTo>
                    <a:pt x="1891" y="5999"/>
                    <a:pt x="1563" y="6372"/>
                    <a:pt x="1176" y="6625"/>
                  </a:cubicBezTo>
                  <a:cubicBezTo>
                    <a:pt x="923" y="6089"/>
                    <a:pt x="641" y="5568"/>
                    <a:pt x="373" y="5047"/>
                  </a:cubicBezTo>
                  <a:cubicBezTo>
                    <a:pt x="983" y="4749"/>
                    <a:pt x="1578" y="4436"/>
                    <a:pt x="2174" y="4139"/>
                  </a:cubicBezTo>
                  <a:close/>
                  <a:moveTo>
                    <a:pt x="14260" y="5091"/>
                  </a:moveTo>
                  <a:cubicBezTo>
                    <a:pt x="14498" y="5598"/>
                    <a:pt x="14752" y="6104"/>
                    <a:pt x="15005" y="6595"/>
                  </a:cubicBezTo>
                  <a:cubicBezTo>
                    <a:pt x="14588" y="6625"/>
                    <a:pt x="14186" y="6684"/>
                    <a:pt x="13769" y="6773"/>
                  </a:cubicBezTo>
                  <a:cubicBezTo>
                    <a:pt x="13784" y="6610"/>
                    <a:pt x="13739" y="6446"/>
                    <a:pt x="13754" y="6282"/>
                  </a:cubicBezTo>
                  <a:cubicBezTo>
                    <a:pt x="13754" y="5851"/>
                    <a:pt x="13918" y="5374"/>
                    <a:pt x="14260" y="5091"/>
                  </a:cubicBezTo>
                  <a:close/>
                  <a:moveTo>
                    <a:pt x="13471" y="7384"/>
                  </a:moveTo>
                  <a:cubicBezTo>
                    <a:pt x="13457" y="7413"/>
                    <a:pt x="13427" y="7443"/>
                    <a:pt x="13397" y="7473"/>
                  </a:cubicBezTo>
                  <a:cubicBezTo>
                    <a:pt x="13397" y="7443"/>
                    <a:pt x="13382" y="7428"/>
                    <a:pt x="13382" y="7399"/>
                  </a:cubicBezTo>
                  <a:cubicBezTo>
                    <a:pt x="13412" y="7399"/>
                    <a:pt x="13442" y="7384"/>
                    <a:pt x="13471" y="7384"/>
                  </a:cubicBezTo>
                  <a:close/>
                  <a:moveTo>
                    <a:pt x="13055" y="7488"/>
                  </a:moveTo>
                  <a:cubicBezTo>
                    <a:pt x="13070" y="7547"/>
                    <a:pt x="13084" y="7607"/>
                    <a:pt x="13114" y="7667"/>
                  </a:cubicBezTo>
                  <a:cubicBezTo>
                    <a:pt x="13070" y="7681"/>
                    <a:pt x="13025" y="7711"/>
                    <a:pt x="12995" y="7726"/>
                  </a:cubicBezTo>
                  <a:cubicBezTo>
                    <a:pt x="12950" y="7741"/>
                    <a:pt x="12921" y="7741"/>
                    <a:pt x="12891" y="7756"/>
                  </a:cubicBezTo>
                  <a:cubicBezTo>
                    <a:pt x="12861" y="7681"/>
                    <a:pt x="12831" y="7622"/>
                    <a:pt x="12816" y="7547"/>
                  </a:cubicBezTo>
                  <a:cubicBezTo>
                    <a:pt x="12891" y="7533"/>
                    <a:pt x="12980" y="7503"/>
                    <a:pt x="13055" y="7488"/>
                  </a:cubicBezTo>
                  <a:close/>
                  <a:moveTo>
                    <a:pt x="12504" y="7637"/>
                  </a:moveTo>
                  <a:cubicBezTo>
                    <a:pt x="12519" y="7696"/>
                    <a:pt x="12534" y="7771"/>
                    <a:pt x="12549" y="7830"/>
                  </a:cubicBezTo>
                  <a:cubicBezTo>
                    <a:pt x="12484" y="7835"/>
                    <a:pt x="12418" y="7837"/>
                    <a:pt x="12351" y="7837"/>
                  </a:cubicBezTo>
                  <a:cubicBezTo>
                    <a:pt x="12216" y="7837"/>
                    <a:pt x="12077" y="7830"/>
                    <a:pt x="11938" y="7830"/>
                  </a:cubicBezTo>
                  <a:cubicBezTo>
                    <a:pt x="12087" y="7771"/>
                    <a:pt x="12236" y="7726"/>
                    <a:pt x="12370" y="7681"/>
                  </a:cubicBezTo>
                  <a:cubicBezTo>
                    <a:pt x="12415" y="7667"/>
                    <a:pt x="12459" y="7652"/>
                    <a:pt x="12504" y="7637"/>
                  </a:cubicBezTo>
                  <a:close/>
                  <a:moveTo>
                    <a:pt x="19366" y="6773"/>
                  </a:moveTo>
                  <a:cubicBezTo>
                    <a:pt x="19544" y="7294"/>
                    <a:pt x="19738" y="7815"/>
                    <a:pt x="19946" y="8336"/>
                  </a:cubicBezTo>
                  <a:cubicBezTo>
                    <a:pt x="19842" y="8333"/>
                    <a:pt x="19738" y="8331"/>
                    <a:pt x="19634" y="8331"/>
                  </a:cubicBezTo>
                  <a:cubicBezTo>
                    <a:pt x="19321" y="8331"/>
                    <a:pt x="19009" y="8348"/>
                    <a:pt x="18696" y="8381"/>
                  </a:cubicBezTo>
                  <a:cubicBezTo>
                    <a:pt x="18726" y="8217"/>
                    <a:pt x="18711" y="8039"/>
                    <a:pt x="18726" y="7890"/>
                  </a:cubicBezTo>
                  <a:cubicBezTo>
                    <a:pt x="18785" y="7458"/>
                    <a:pt x="18994" y="7012"/>
                    <a:pt x="19366" y="6773"/>
                  </a:cubicBezTo>
                  <a:close/>
                  <a:moveTo>
                    <a:pt x="14990" y="6952"/>
                  </a:moveTo>
                  <a:lnTo>
                    <a:pt x="14990" y="6952"/>
                  </a:lnTo>
                  <a:cubicBezTo>
                    <a:pt x="14612" y="8008"/>
                    <a:pt x="13562" y="8765"/>
                    <a:pt x="12478" y="8765"/>
                  </a:cubicBezTo>
                  <a:cubicBezTo>
                    <a:pt x="12110" y="8765"/>
                    <a:pt x="11738" y="8678"/>
                    <a:pt x="11388" y="8485"/>
                  </a:cubicBezTo>
                  <a:cubicBezTo>
                    <a:pt x="11239" y="8396"/>
                    <a:pt x="11105" y="8277"/>
                    <a:pt x="10971" y="8158"/>
                  </a:cubicBezTo>
                  <a:cubicBezTo>
                    <a:pt x="11149" y="8098"/>
                    <a:pt x="11328" y="8039"/>
                    <a:pt x="11492" y="7979"/>
                  </a:cubicBezTo>
                  <a:cubicBezTo>
                    <a:pt x="11704" y="8132"/>
                    <a:pt x="12037" y="8202"/>
                    <a:pt x="12396" y="8202"/>
                  </a:cubicBezTo>
                  <a:cubicBezTo>
                    <a:pt x="12490" y="8202"/>
                    <a:pt x="12586" y="8197"/>
                    <a:pt x="12683" y="8187"/>
                  </a:cubicBezTo>
                  <a:cubicBezTo>
                    <a:pt x="12727" y="8307"/>
                    <a:pt x="12772" y="8426"/>
                    <a:pt x="12831" y="8545"/>
                  </a:cubicBezTo>
                  <a:cubicBezTo>
                    <a:pt x="12851" y="8577"/>
                    <a:pt x="12884" y="8592"/>
                    <a:pt x="12917" y="8592"/>
                  </a:cubicBezTo>
                  <a:cubicBezTo>
                    <a:pt x="12959" y="8592"/>
                    <a:pt x="13002" y="8566"/>
                    <a:pt x="13010" y="8515"/>
                  </a:cubicBezTo>
                  <a:cubicBezTo>
                    <a:pt x="13010" y="8396"/>
                    <a:pt x="13010" y="8262"/>
                    <a:pt x="12980" y="8128"/>
                  </a:cubicBezTo>
                  <a:cubicBezTo>
                    <a:pt x="13070" y="8113"/>
                    <a:pt x="13159" y="8083"/>
                    <a:pt x="13248" y="8054"/>
                  </a:cubicBezTo>
                  <a:cubicBezTo>
                    <a:pt x="13293" y="8143"/>
                    <a:pt x="13323" y="8232"/>
                    <a:pt x="13367" y="8307"/>
                  </a:cubicBezTo>
                  <a:cubicBezTo>
                    <a:pt x="13380" y="8346"/>
                    <a:pt x="13414" y="8365"/>
                    <a:pt x="13447" y="8365"/>
                  </a:cubicBezTo>
                  <a:cubicBezTo>
                    <a:pt x="13489" y="8365"/>
                    <a:pt x="13531" y="8335"/>
                    <a:pt x="13531" y="8277"/>
                  </a:cubicBezTo>
                  <a:cubicBezTo>
                    <a:pt x="13546" y="8173"/>
                    <a:pt x="13531" y="8054"/>
                    <a:pt x="13516" y="7934"/>
                  </a:cubicBezTo>
                  <a:cubicBezTo>
                    <a:pt x="13799" y="7771"/>
                    <a:pt x="13992" y="7547"/>
                    <a:pt x="14007" y="7250"/>
                  </a:cubicBezTo>
                  <a:cubicBezTo>
                    <a:pt x="14350" y="7160"/>
                    <a:pt x="14677" y="7071"/>
                    <a:pt x="14990" y="6952"/>
                  </a:cubicBezTo>
                  <a:close/>
                  <a:moveTo>
                    <a:pt x="10480" y="819"/>
                  </a:moveTo>
                  <a:cubicBezTo>
                    <a:pt x="10965" y="1582"/>
                    <a:pt x="11838" y="2138"/>
                    <a:pt x="12750" y="2138"/>
                  </a:cubicBezTo>
                  <a:cubicBezTo>
                    <a:pt x="12817" y="2138"/>
                    <a:pt x="12883" y="2135"/>
                    <a:pt x="12950" y="2129"/>
                  </a:cubicBezTo>
                  <a:cubicBezTo>
                    <a:pt x="13189" y="2725"/>
                    <a:pt x="13427" y="3335"/>
                    <a:pt x="13695" y="3901"/>
                  </a:cubicBezTo>
                  <a:cubicBezTo>
                    <a:pt x="13858" y="4258"/>
                    <a:pt x="14022" y="4600"/>
                    <a:pt x="14186" y="4957"/>
                  </a:cubicBezTo>
                  <a:cubicBezTo>
                    <a:pt x="13590" y="5285"/>
                    <a:pt x="13427" y="6163"/>
                    <a:pt x="13501" y="6833"/>
                  </a:cubicBezTo>
                  <a:cubicBezTo>
                    <a:pt x="11909" y="7205"/>
                    <a:pt x="10346" y="7905"/>
                    <a:pt x="8872" y="8560"/>
                  </a:cubicBezTo>
                  <a:cubicBezTo>
                    <a:pt x="7547" y="9155"/>
                    <a:pt x="6074" y="9736"/>
                    <a:pt x="4764" y="10480"/>
                  </a:cubicBezTo>
                  <a:cubicBezTo>
                    <a:pt x="4593" y="9894"/>
                    <a:pt x="3691" y="9658"/>
                    <a:pt x="3019" y="9658"/>
                  </a:cubicBezTo>
                  <a:cubicBezTo>
                    <a:pt x="2872" y="9658"/>
                    <a:pt x="2735" y="9669"/>
                    <a:pt x="2620" y="9691"/>
                  </a:cubicBezTo>
                  <a:cubicBezTo>
                    <a:pt x="2486" y="9408"/>
                    <a:pt x="2352" y="9110"/>
                    <a:pt x="2233" y="8813"/>
                  </a:cubicBezTo>
                  <a:cubicBezTo>
                    <a:pt x="1906" y="8098"/>
                    <a:pt x="1578" y="7399"/>
                    <a:pt x="1221" y="6699"/>
                  </a:cubicBezTo>
                  <a:cubicBezTo>
                    <a:pt x="2189" y="6446"/>
                    <a:pt x="2888" y="4913"/>
                    <a:pt x="2397" y="4035"/>
                  </a:cubicBezTo>
                  <a:cubicBezTo>
                    <a:pt x="3543" y="3469"/>
                    <a:pt x="4689" y="2918"/>
                    <a:pt x="5865" y="2427"/>
                  </a:cubicBezTo>
                  <a:cubicBezTo>
                    <a:pt x="6982" y="1966"/>
                    <a:pt x="8098" y="1534"/>
                    <a:pt x="9244" y="1162"/>
                  </a:cubicBezTo>
                  <a:cubicBezTo>
                    <a:pt x="9646" y="1028"/>
                    <a:pt x="10063" y="924"/>
                    <a:pt x="10480" y="819"/>
                  </a:cubicBezTo>
                  <a:close/>
                  <a:moveTo>
                    <a:pt x="16106" y="2085"/>
                  </a:moveTo>
                  <a:cubicBezTo>
                    <a:pt x="16523" y="2963"/>
                    <a:pt x="17416" y="3648"/>
                    <a:pt x="18413" y="3677"/>
                  </a:cubicBezTo>
                  <a:cubicBezTo>
                    <a:pt x="18577" y="4288"/>
                    <a:pt x="18741" y="4913"/>
                    <a:pt x="18934" y="5523"/>
                  </a:cubicBezTo>
                  <a:cubicBezTo>
                    <a:pt x="19068" y="5880"/>
                    <a:pt x="19187" y="6252"/>
                    <a:pt x="19306" y="6610"/>
                  </a:cubicBezTo>
                  <a:cubicBezTo>
                    <a:pt x="18696" y="6878"/>
                    <a:pt x="18413" y="7741"/>
                    <a:pt x="18428" y="8411"/>
                  </a:cubicBezTo>
                  <a:cubicBezTo>
                    <a:pt x="16791" y="8589"/>
                    <a:pt x="15153" y="9110"/>
                    <a:pt x="13635" y="9602"/>
                  </a:cubicBezTo>
                  <a:cubicBezTo>
                    <a:pt x="12251" y="10033"/>
                    <a:pt x="10718" y="10435"/>
                    <a:pt x="9319" y="11045"/>
                  </a:cubicBezTo>
                  <a:cubicBezTo>
                    <a:pt x="9207" y="10346"/>
                    <a:pt x="8081" y="10014"/>
                    <a:pt x="7403" y="10014"/>
                  </a:cubicBezTo>
                  <a:cubicBezTo>
                    <a:pt x="7360" y="10014"/>
                    <a:pt x="7318" y="10016"/>
                    <a:pt x="7279" y="10018"/>
                  </a:cubicBezTo>
                  <a:cubicBezTo>
                    <a:pt x="7250" y="9929"/>
                    <a:pt x="7235" y="9840"/>
                    <a:pt x="7205" y="9765"/>
                  </a:cubicBezTo>
                  <a:cubicBezTo>
                    <a:pt x="7845" y="9438"/>
                    <a:pt x="8500" y="9125"/>
                    <a:pt x="9155" y="8857"/>
                  </a:cubicBezTo>
                  <a:cubicBezTo>
                    <a:pt x="9586" y="8694"/>
                    <a:pt x="10033" y="8515"/>
                    <a:pt x="10465" y="8351"/>
                  </a:cubicBezTo>
                  <a:cubicBezTo>
                    <a:pt x="10688" y="8634"/>
                    <a:pt x="10971" y="8872"/>
                    <a:pt x="11313" y="9036"/>
                  </a:cubicBezTo>
                  <a:cubicBezTo>
                    <a:pt x="11691" y="9217"/>
                    <a:pt x="12086" y="9299"/>
                    <a:pt x="12476" y="9299"/>
                  </a:cubicBezTo>
                  <a:cubicBezTo>
                    <a:pt x="13889" y="9299"/>
                    <a:pt x="15246" y="8219"/>
                    <a:pt x="15526" y="6773"/>
                  </a:cubicBezTo>
                  <a:cubicBezTo>
                    <a:pt x="15764" y="5553"/>
                    <a:pt x="15124" y="4600"/>
                    <a:pt x="14201" y="4094"/>
                  </a:cubicBezTo>
                  <a:cubicBezTo>
                    <a:pt x="14082" y="3871"/>
                    <a:pt x="13978" y="3648"/>
                    <a:pt x="13858" y="3424"/>
                  </a:cubicBezTo>
                  <a:cubicBezTo>
                    <a:pt x="13754" y="3201"/>
                    <a:pt x="13620" y="2903"/>
                    <a:pt x="13486" y="2591"/>
                  </a:cubicBezTo>
                  <a:cubicBezTo>
                    <a:pt x="13933" y="2487"/>
                    <a:pt x="14379" y="2382"/>
                    <a:pt x="14826" y="2278"/>
                  </a:cubicBezTo>
                  <a:cubicBezTo>
                    <a:pt x="15243" y="2204"/>
                    <a:pt x="15674" y="2144"/>
                    <a:pt x="16106" y="2085"/>
                  </a:cubicBezTo>
                  <a:close/>
                  <a:moveTo>
                    <a:pt x="2724" y="9809"/>
                  </a:moveTo>
                  <a:cubicBezTo>
                    <a:pt x="3174" y="9809"/>
                    <a:pt x="3708" y="9968"/>
                    <a:pt x="4079" y="10167"/>
                  </a:cubicBezTo>
                  <a:cubicBezTo>
                    <a:pt x="4198" y="10242"/>
                    <a:pt x="4332" y="10316"/>
                    <a:pt x="4407" y="10435"/>
                  </a:cubicBezTo>
                  <a:cubicBezTo>
                    <a:pt x="4451" y="10480"/>
                    <a:pt x="4481" y="10569"/>
                    <a:pt x="4496" y="10644"/>
                  </a:cubicBezTo>
                  <a:cubicBezTo>
                    <a:pt x="4094" y="10882"/>
                    <a:pt x="3692" y="11150"/>
                    <a:pt x="3335" y="11447"/>
                  </a:cubicBezTo>
                  <a:cubicBezTo>
                    <a:pt x="3305" y="11194"/>
                    <a:pt x="3126" y="10897"/>
                    <a:pt x="3037" y="10703"/>
                  </a:cubicBezTo>
                  <a:cubicBezTo>
                    <a:pt x="2918" y="10405"/>
                    <a:pt x="2784" y="10108"/>
                    <a:pt x="2665" y="9810"/>
                  </a:cubicBezTo>
                  <a:cubicBezTo>
                    <a:pt x="2685" y="9809"/>
                    <a:pt x="2704" y="9809"/>
                    <a:pt x="2724" y="9809"/>
                  </a:cubicBezTo>
                  <a:close/>
                  <a:moveTo>
                    <a:pt x="7309" y="10123"/>
                  </a:moveTo>
                  <a:lnTo>
                    <a:pt x="7309" y="10123"/>
                  </a:lnTo>
                  <a:cubicBezTo>
                    <a:pt x="7785" y="10167"/>
                    <a:pt x="8321" y="10390"/>
                    <a:pt x="8678" y="10658"/>
                  </a:cubicBezTo>
                  <a:cubicBezTo>
                    <a:pt x="8798" y="10733"/>
                    <a:pt x="8902" y="10822"/>
                    <a:pt x="8976" y="10941"/>
                  </a:cubicBezTo>
                  <a:cubicBezTo>
                    <a:pt x="9021" y="11001"/>
                    <a:pt x="9021" y="11090"/>
                    <a:pt x="9051" y="11164"/>
                  </a:cubicBezTo>
                  <a:cubicBezTo>
                    <a:pt x="8604" y="11358"/>
                    <a:pt x="8187" y="11581"/>
                    <a:pt x="7785" y="11834"/>
                  </a:cubicBezTo>
                  <a:cubicBezTo>
                    <a:pt x="7800" y="11581"/>
                    <a:pt x="7651" y="11269"/>
                    <a:pt x="7592" y="11060"/>
                  </a:cubicBezTo>
                  <a:cubicBezTo>
                    <a:pt x="7503" y="10748"/>
                    <a:pt x="7413" y="10435"/>
                    <a:pt x="7309" y="10123"/>
                  </a:cubicBezTo>
                  <a:close/>
                  <a:moveTo>
                    <a:pt x="12283" y="1"/>
                  </a:moveTo>
                  <a:cubicBezTo>
                    <a:pt x="12282" y="1"/>
                    <a:pt x="12281" y="1"/>
                    <a:pt x="12281" y="1"/>
                  </a:cubicBezTo>
                  <a:cubicBezTo>
                    <a:pt x="10033" y="165"/>
                    <a:pt x="7622" y="1221"/>
                    <a:pt x="5597" y="2129"/>
                  </a:cubicBezTo>
                  <a:cubicBezTo>
                    <a:pt x="4660" y="2546"/>
                    <a:pt x="3707" y="2948"/>
                    <a:pt x="2784" y="3409"/>
                  </a:cubicBezTo>
                  <a:cubicBezTo>
                    <a:pt x="2323" y="3633"/>
                    <a:pt x="1861" y="3886"/>
                    <a:pt x="1415" y="4154"/>
                  </a:cubicBezTo>
                  <a:cubicBezTo>
                    <a:pt x="1191" y="4288"/>
                    <a:pt x="968" y="4436"/>
                    <a:pt x="760" y="4585"/>
                  </a:cubicBezTo>
                  <a:cubicBezTo>
                    <a:pt x="536" y="4734"/>
                    <a:pt x="1" y="4838"/>
                    <a:pt x="164" y="5181"/>
                  </a:cubicBezTo>
                  <a:cubicBezTo>
                    <a:pt x="566" y="6089"/>
                    <a:pt x="879" y="7041"/>
                    <a:pt x="1325" y="7934"/>
                  </a:cubicBezTo>
                  <a:cubicBezTo>
                    <a:pt x="1787" y="8857"/>
                    <a:pt x="2144" y="9765"/>
                    <a:pt x="2546" y="10718"/>
                  </a:cubicBezTo>
                  <a:cubicBezTo>
                    <a:pt x="2650" y="10986"/>
                    <a:pt x="2918" y="11700"/>
                    <a:pt x="3171" y="11894"/>
                  </a:cubicBezTo>
                  <a:cubicBezTo>
                    <a:pt x="3188" y="11905"/>
                    <a:pt x="3205" y="11910"/>
                    <a:pt x="3221" y="11910"/>
                  </a:cubicBezTo>
                  <a:cubicBezTo>
                    <a:pt x="3245" y="11910"/>
                    <a:pt x="3266" y="11897"/>
                    <a:pt x="3275" y="11879"/>
                  </a:cubicBezTo>
                  <a:cubicBezTo>
                    <a:pt x="4481" y="11209"/>
                    <a:pt x="5701" y="10524"/>
                    <a:pt x="6952" y="9884"/>
                  </a:cubicBezTo>
                  <a:cubicBezTo>
                    <a:pt x="7056" y="10271"/>
                    <a:pt x="7175" y="10644"/>
                    <a:pt x="7294" y="11031"/>
                  </a:cubicBezTo>
                  <a:cubicBezTo>
                    <a:pt x="7369" y="11313"/>
                    <a:pt x="7413" y="11805"/>
                    <a:pt x="7637" y="12028"/>
                  </a:cubicBezTo>
                  <a:cubicBezTo>
                    <a:pt x="7648" y="12039"/>
                    <a:pt x="7664" y="12044"/>
                    <a:pt x="7680" y="12044"/>
                  </a:cubicBezTo>
                  <a:cubicBezTo>
                    <a:pt x="7707" y="12044"/>
                    <a:pt x="7737" y="12031"/>
                    <a:pt x="7756" y="12013"/>
                  </a:cubicBezTo>
                  <a:cubicBezTo>
                    <a:pt x="9750" y="11194"/>
                    <a:pt x="11789" y="10510"/>
                    <a:pt x="13873" y="9929"/>
                  </a:cubicBezTo>
                  <a:cubicBezTo>
                    <a:pt x="14975" y="9616"/>
                    <a:pt x="16091" y="9349"/>
                    <a:pt x="17208" y="9110"/>
                  </a:cubicBezTo>
                  <a:cubicBezTo>
                    <a:pt x="18130" y="8932"/>
                    <a:pt x="19113" y="8917"/>
                    <a:pt x="20006" y="8664"/>
                  </a:cubicBezTo>
                  <a:cubicBezTo>
                    <a:pt x="20036" y="8649"/>
                    <a:pt x="20065" y="8634"/>
                    <a:pt x="20080" y="8619"/>
                  </a:cubicBezTo>
                  <a:cubicBezTo>
                    <a:pt x="20103" y="8632"/>
                    <a:pt x="20129" y="8638"/>
                    <a:pt x="20156" y="8638"/>
                  </a:cubicBezTo>
                  <a:cubicBezTo>
                    <a:pt x="20252" y="8638"/>
                    <a:pt x="20357" y="8560"/>
                    <a:pt x="20333" y="8455"/>
                  </a:cubicBezTo>
                  <a:cubicBezTo>
                    <a:pt x="20006" y="7294"/>
                    <a:pt x="19559" y="6178"/>
                    <a:pt x="19172" y="5062"/>
                  </a:cubicBezTo>
                  <a:cubicBezTo>
                    <a:pt x="18785" y="3990"/>
                    <a:pt x="18130" y="1474"/>
                    <a:pt x="17982" y="1474"/>
                  </a:cubicBezTo>
                  <a:cubicBezTo>
                    <a:pt x="17862" y="1470"/>
                    <a:pt x="17743" y="1467"/>
                    <a:pt x="17622" y="1467"/>
                  </a:cubicBezTo>
                  <a:cubicBezTo>
                    <a:pt x="16219" y="1467"/>
                    <a:pt x="14718" y="1777"/>
                    <a:pt x="13293" y="2174"/>
                  </a:cubicBezTo>
                  <a:cubicBezTo>
                    <a:pt x="12849" y="1124"/>
                    <a:pt x="12391" y="1"/>
                    <a:pt x="122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21"/>
          <p:cNvGrpSpPr/>
          <p:nvPr/>
        </p:nvGrpSpPr>
        <p:grpSpPr>
          <a:xfrm>
            <a:off x="6611225" y="4236291"/>
            <a:ext cx="390772" cy="519574"/>
            <a:chOff x="6940425" y="4192275"/>
            <a:chExt cx="390772" cy="519574"/>
          </a:xfrm>
        </p:grpSpPr>
        <p:sp>
          <p:nvSpPr>
            <p:cNvPr id="478" name="Google Shape;478;p21"/>
            <p:cNvSpPr/>
            <p:nvPr/>
          </p:nvSpPr>
          <p:spPr>
            <a:xfrm>
              <a:off x="6940425" y="4192275"/>
              <a:ext cx="227940" cy="231352"/>
            </a:xfrm>
            <a:custGeom>
              <a:avLst/>
              <a:gdLst/>
              <a:ahLst/>
              <a:cxnLst/>
              <a:rect l="l" t="t" r="r" b="b"/>
              <a:pathLst>
                <a:path w="5479" h="5561" extrusionOk="0">
                  <a:moveTo>
                    <a:pt x="2076" y="501"/>
                  </a:moveTo>
                  <a:cubicBezTo>
                    <a:pt x="2543" y="501"/>
                    <a:pt x="3020" y="684"/>
                    <a:pt x="3365" y="982"/>
                  </a:cubicBezTo>
                  <a:cubicBezTo>
                    <a:pt x="3811" y="1355"/>
                    <a:pt x="4109" y="1846"/>
                    <a:pt x="4228" y="2411"/>
                  </a:cubicBezTo>
                  <a:cubicBezTo>
                    <a:pt x="4436" y="3349"/>
                    <a:pt x="4154" y="4614"/>
                    <a:pt x="3126" y="4942"/>
                  </a:cubicBezTo>
                  <a:cubicBezTo>
                    <a:pt x="2957" y="4998"/>
                    <a:pt x="2794" y="5024"/>
                    <a:pt x="2636" y="5024"/>
                  </a:cubicBezTo>
                  <a:cubicBezTo>
                    <a:pt x="1880" y="5024"/>
                    <a:pt x="1274" y="4424"/>
                    <a:pt x="953" y="3721"/>
                  </a:cubicBezTo>
                  <a:cubicBezTo>
                    <a:pt x="507" y="2754"/>
                    <a:pt x="328" y="893"/>
                    <a:pt x="1668" y="551"/>
                  </a:cubicBezTo>
                  <a:cubicBezTo>
                    <a:pt x="1801" y="517"/>
                    <a:pt x="1938" y="501"/>
                    <a:pt x="2076" y="501"/>
                  </a:cubicBezTo>
                  <a:close/>
                  <a:moveTo>
                    <a:pt x="2255" y="0"/>
                  </a:moveTo>
                  <a:cubicBezTo>
                    <a:pt x="2027" y="0"/>
                    <a:pt x="1797" y="35"/>
                    <a:pt x="1578" y="104"/>
                  </a:cubicBezTo>
                  <a:cubicBezTo>
                    <a:pt x="1385" y="164"/>
                    <a:pt x="1191" y="253"/>
                    <a:pt x="1028" y="372"/>
                  </a:cubicBezTo>
                  <a:cubicBezTo>
                    <a:pt x="179" y="1012"/>
                    <a:pt x="1" y="2367"/>
                    <a:pt x="254" y="3334"/>
                  </a:cubicBezTo>
                  <a:cubicBezTo>
                    <a:pt x="537" y="4442"/>
                    <a:pt x="1533" y="5560"/>
                    <a:pt x="2694" y="5560"/>
                  </a:cubicBezTo>
                  <a:cubicBezTo>
                    <a:pt x="2937" y="5560"/>
                    <a:pt x="3187" y="5511"/>
                    <a:pt x="3439" y="5403"/>
                  </a:cubicBezTo>
                  <a:cubicBezTo>
                    <a:pt x="5478" y="4525"/>
                    <a:pt x="4987" y="1608"/>
                    <a:pt x="3513" y="417"/>
                  </a:cubicBezTo>
                  <a:cubicBezTo>
                    <a:pt x="3166" y="139"/>
                    <a:pt x="2713" y="0"/>
                    <a:pt x="2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1"/>
            <p:cNvSpPr/>
            <p:nvPr/>
          </p:nvSpPr>
          <p:spPr>
            <a:xfrm>
              <a:off x="6975746" y="4425874"/>
              <a:ext cx="355452" cy="285976"/>
            </a:xfrm>
            <a:custGeom>
              <a:avLst/>
              <a:gdLst/>
              <a:ahLst/>
              <a:cxnLst/>
              <a:rect l="l" t="t" r="r" b="b"/>
              <a:pathLst>
                <a:path w="8544" h="6874" extrusionOk="0">
                  <a:moveTo>
                    <a:pt x="3833" y="546"/>
                  </a:moveTo>
                  <a:cubicBezTo>
                    <a:pt x="5545" y="546"/>
                    <a:pt x="7047" y="2033"/>
                    <a:pt x="7874" y="3510"/>
                  </a:cubicBezTo>
                  <a:cubicBezTo>
                    <a:pt x="6639" y="3926"/>
                    <a:pt x="2143" y="5846"/>
                    <a:pt x="953" y="6293"/>
                  </a:cubicBezTo>
                  <a:cubicBezTo>
                    <a:pt x="759" y="5206"/>
                    <a:pt x="506" y="3926"/>
                    <a:pt x="863" y="2840"/>
                  </a:cubicBezTo>
                  <a:cubicBezTo>
                    <a:pt x="1191" y="1842"/>
                    <a:pt x="1935" y="994"/>
                    <a:pt x="2947" y="681"/>
                  </a:cubicBezTo>
                  <a:cubicBezTo>
                    <a:pt x="3247" y="589"/>
                    <a:pt x="3543" y="546"/>
                    <a:pt x="3833" y="546"/>
                  </a:cubicBezTo>
                  <a:close/>
                  <a:moveTo>
                    <a:pt x="3836" y="0"/>
                  </a:moveTo>
                  <a:cubicBezTo>
                    <a:pt x="3653" y="0"/>
                    <a:pt x="3471" y="14"/>
                    <a:pt x="3290" y="41"/>
                  </a:cubicBezTo>
                  <a:cubicBezTo>
                    <a:pt x="1072" y="384"/>
                    <a:pt x="0" y="2482"/>
                    <a:pt x="89" y="4462"/>
                  </a:cubicBezTo>
                  <a:cubicBezTo>
                    <a:pt x="134" y="5126"/>
                    <a:pt x="690" y="6874"/>
                    <a:pt x="830" y="6874"/>
                  </a:cubicBezTo>
                  <a:cubicBezTo>
                    <a:pt x="831" y="6874"/>
                    <a:pt x="833" y="6874"/>
                    <a:pt x="834" y="6874"/>
                  </a:cubicBezTo>
                  <a:cubicBezTo>
                    <a:pt x="2188" y="6591"/>
                    <a:pt x="8365" y="3882"/>
                    <a:pt x="8425" y="3837"/>
                  </a:cubicBezTo>
                  <a:cubicBezTo>
                    <a:pt x="8440" y="3807"/>
                    <a:pt x="8470" y="3777"/>
                    <a:pt x="8470" y="3748"/>
                  </a:cubicBezTo>
                  <a:cubicBezTo>
                    <a:pt x="8544" y="3376"/>
                    <a:pt x="8246" y="2587"/>
                    <a:pt x="7844" y="2110"/>
                  </a:cubicBezTo>
                  <a:cubicBezTo>
                    <a:pt x="7413" y="1604"/>
                    <a:pt x="6907" y="1158"/>
                    <a:pt x="6356" y="800"/>
                  </a:cubicBezTo>
                  <a:cubicBezTo>
                    <a:pt x="5614" y="318"/>
                    <a:pt x="4728" y="0"/>
                    <a:pt x="3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21"/>
          <p:cNvGrpSpPr/>
          <p:nvPr/>
        </p:nvGrpSpPr>
        <p:grpSpPr>
          <a:xfrm>
            <a:off x="8189246" y="437463"/>
            <a:ext cx="695962" cy="688836"/>
            <a:chOff x="3256275" y="2438475"/>
            <a:chExt cx="434650" cy="430200"/>
          </a:xfrm>
        </p:grpSpPr>
        <p:sp>
          <p:nvSpPr>
            <p:cNvPr id="481" name="Google Shape;481;p21"/>
            <p:cNvSpPr/>
            <p:nvPr/>
          </p:nvSpPr>
          <p:spPr>
            <a:xfrm>
              <a:off x="3256275" y="2438475"/>
              <a:ext cx="434650" cy="430200"/>
            </a:xfrm>
            <a:custGeom>
              <a:avLst/>
              <a:gdLst/>
              <a:ahLst/>
              <a:cxnLst/>
              <a:rect l="l" t="t" r="r" b="b"/>
              <a:pathLst>
                <a:path w="17386" h="17208" extrusionOk="0">
                  <a:moveTo>
                    <a:pt x="7785" y="313"/>
                  </a:moveTo>
                  <a:cubicBezTo>
                    <a:pt x="8678" y="313"/>
                    <a:pt x="9646" y="834"/>
                    <a:pt x="9735" y="1236"/>
                  </a:cubicBezTo>
                  <a:cubicBezTo>
                    <a:pt x="9750" y="1296"/>
                    <a:pt x="9780" y="1430"/>
                    <a:pt x="9809" y="1757"/>
                  </a:cubicBezTo>
                  <a:cubicBezTo>
                    <a:pt x="9824" y="1831"/>
                    <a:pt x="9869" y="1891"/>
                    <a:pt x="9943" y="1891"/>
                  </a:cubicBezTo>
                  <a:cubicBezTo>
                    <a:pt x="10583" y="2010"/>
                    <a:pt x="11209" y="2204"/>
                    <a:pt x="11789" y="2486"/>
                  </a:cubicBezTo>
                  <a:cubicBezTo>
                    <a:pt x="11809" y="2496"/>
                    <a:pt x="11830" y="2501"/>
                    <a:pt x="11852" y="2501"/>
                  </a:cubicBezTo>
                  <a:cubicBezTo>
                    <a:pt x="11895" y="2501"/>
                    <a:pt x="11938" y="2481"/>
                    <a:pt x="11968" y="2442"/>
                  </a:cubicBezTo>
                  <a:cubicBezTo>
                    <a:pt x="12087" y="2308"/>
                    <a:pt x="12206" y="2189"/>
                    <a:pt x="12310" y="2070"/>
                  </a:cubicBezTo>
                  <a:cubicBezTo>
                    <a:pt x="12548" y="1817"/>
                    <a:pt x="12801" y="1683"/>
                    <a:pt x="13069" y="1683"/>
                  </a:cubicBezTo>
                  <a:cubicBezTo>
                    <a:pt x="13605" y="1683"/>
                    <a:pt x="14096" y="2233"/>
                    <a:pt x="14379" y="2739"/>
                  </a:cubicBezTo>
                  <a:cubicBezTo>
                    <a:pt x="14677" y="3290"/>
                    <a:pt x="14796" y="3900"/>
                    <a:pt x="14632" y="4153"/>
                  </a:cubicBezTo>
                  <a:cubicBezTo>
                    <a:pt x="14602" y="4198"/>
                    <a:pt x="14513" y="4302"/>
                    <a:pt x="14409" y="4451"/>
                  </a:cubicBezTo>
                  <a:cubicBezTo>
                    <a:pt x="14379" y="4496"/>
                    <a:pt x="14379" y="4570"/>
                    <a:pt x="14409" y="4630"/>
                  </a:cubicBezTo>
                  <a:cubicBezTo>
                    <a:pt x="14826" y="5195"/>
                    <a:pt x="15153" y="5806"/>
                    <a:pt x="15361" y="6461"/>
                  </a:cubicBezTo>
                  <a:cubicBezTo>
                    <a:pt x="15387" y="6525"/>
                    <a:pt x="15436" y="6568"/>
                    <a:pt x="15497" y="6568"/>
                  </a:cubicBezTo>
                  <a:cubicBezTo>
                    <a:pt x="15506" y="6568"/>
                    <a:pt x="15516" y="6567"/>
                    <a:pt x="15525" y="6565"/>
                  </a:cubicBezTo>
                  <a:cubicBezTo>
                    <a:pt x="15644" y="6565"/>
                    <a:pt x="15763" y="6565"/>
                    <a:pt x="15868" y="6550"/>
                  </a:cubicBezTo>
                  <a:lnTo>
                    <a:pt x="15927" y="6550"/>
                  </a:lnTo>
                  <a:cubicBezTo>
                    <a:pt x="16537" y="6550"/>
                    <a:pt x="16895" y="6877"/>
                    <a:pt x="16954" y="7488"/>
                  </a:cubicBezTo>
                  <a:cubicBezTo>
                    <a:pt x="17058" y="8396"/>
                    <a:pt x="16493" y="9557"/>
                    <a:pt x="16031" y="9661"/>
                  </a:cubicBezTo>
                  <a:cubicBezTo>
                    <a:pt x="15972" y="9676"/>
                    <a:pt x="15838" y="9691"/>
                    <a:pt x="15659" y="9720"/>
                  </a:cubicBezTo>
                  <a:cubicBezTo>
                    <a:pt x="15600" y="9735"/>
                    <a:pt x="15555" y="9780"/>
                    <a:pt x="15540" y="9840"/>
                  </a:cubicBezTo>
                  <a:cubicBezTo>
                    <a:pt x="15376" y="10480"/>
                    <a:pt x="15123" y="11090"/>
                    <a:pt x="14766" y="11655"/>
                  </a:cubicBezTo>
                  <a:cubicBezTo>
                    <a:pt x="14721" y="11730"/>
                    <a:pt x="14736" y="11804"/>
                    <a:pt x="14796" y="11864"/>
                  </a:cubicBezTo>
                  <a:cubicBezTo>
                    <a:pt x="14945" y="11998"/>
                    <a:pt x="15079" y="12117"/>
                    <a:pt x="15213" y="12236"/>
                  </a:cubicBezTo>
                  <a:cubicBezTo>
                    <a:pt x="15570" y="12578"/>
                    <a:pt x="15674" y="12936"/>
                    <a:pt x="15525" y="13323"/>
                  </a:cubicBezTo>
                  <a:cubicBezTo>
                    <a:pt x="15242" y="14022"/>
                    <a:pt x="14156" y="14632"/>
                    <a:pt x="13456" y="14632"/>
                  </a:cubicBezTo>
                  <a:cubicBezTo>
                    <a:pt x="13322" y="14632"/>
                    <a:pt x="13203" y="14603"/>
                    <a:pt x="13129" y="14558"/>
                  </a:cubicBezTo>
                  <a:cubicBezTo>
                    <a:pt x="13069" y="14513"/>
                    <a:pt x="12905" y="14394"/>
                    <a:pt x="12504" y="14067"/>
                  </a:cubicBezTo>
                  <a:cubicBezTo>
                    <a:pt x="12471" y="14051"/>
                    <a:pt x="12434" y="14039"/>
                    <a:pt x="12400" y="14039"/>
                  </a:cubicBezTo>
                  <a:cubicBezTo>
                    <a:pt x="12371" y="14039"/>
                    <a:pt x="12345" y="14047"/>
                    <a:pt x="12325" y="14067"/>
                  </a:cubicBezTo>
                  <a:cubicBezTo>
                    <a:pt x="11849" y="14365"/>
                    <a:pt x="11343" y="14603"/>
                    <a:pt x="10822" y="14781"/>
                  </a:cubicBezTo>
                  <a:cubicBezTo>
                    <a:pt x="10762" y="14811"/>
                    <a:pt x="10717" y="14856"/>
                    <a:pt x="10717" y="14930"/>
                  </a:cubicBezTo>
                  <a:cubicBezTo>
                    <a:pt x="10717" y="15332"/>
                    <a:pt x="10703" y="15615"/>
                    <a:pt x="10673" y="15764"/>
                  </a:cubicBezTo>
                  <a:cubicBezTo>
                    <a:pt x="10524" y="16538"/>
                    <a:pt x="9795" y="16895"/>
                    <a:pt x="9184" y="16895"/>
                  </a:cubicBezTo>
                  <a:cubicBezTo>
                    <a:pt x="8574" y="16895"/>
                    <a:pt x="7874" y="16553"/>
                    <a:pt x="7874" y="15585"/>
                  </a:cubicBezTo>
                  <a:cubicBezTo>
                    <a:pt x="7874" y="15511"/>
                    <a:pt x="7874" y="15421"/>
                    <a:pt x="7874" y="15317"/>
                  </a:cubicBezTo>
                  <a:cubicBezTo>
                    <a:pt x="7859" y="15243"/>
                    <a:pt x="7800" y="15183"/>
                    <a:pt x="7726" y="15168"/>
                  </a:cubicBezTo>
                  <a:cubicBezTo>
                    <a:pt x="6996" y="15109"/>
                    <a:pt x="6311" y="14915"/>
                    <a:pt x="5686" y="14632"/>
                  </a:cubicBezTo>
                  <a:cubicBezTo>
                    <a:pt x="5657" y="14618"/>
                    <a:pt x="5642" y="14618"/>
                    <a:pt x="5612" y="14618"/>
                  </a:cubicBezTo>
                  <a:cubicBezTo>
                    <a:pt x="5582" y="14618"/>
                    <a:pt x="5537" y="14632"/>
                    <a:pt x="5508" y="14647"/>
                  </a:cubicBezTo>
                  <a:cubicBezTo>
                    <a:pt x="5299" y="14856"/>
                    <a:pt x="5136" y="15005"/>
                    <a:pt x="5016" y="15079"/>
                  </a:cubicBezTo>
                  <a:cubicBezTo>
                    <a:pt x="4793" y="15228"/>
                    <a:pt x="4555" y="15302"/>
                    <a:pt x="4287" y="15302"/>
                  </a:cubicBezTo>
                  <a:cubicBezTo>
                    <a:pt x="3677" y="15302"/>
                    <a:pt x="3081" y="14900"/>
                    <a:pt x="2843" y="14335"/>
                  </a:cubicBezTo>
                  <a:cubicBezTo>
                    <a:pt x="2650" y="13858"/>
                    <a:pt x="2769" y="13382"/>
                    <a:pt x="3171" y="12980"/>
                  </a:cubicBezTo>
                  <a:cubicBezTo>
                    <a:pt x="3260" y="12891"/>
                    <a:pt x="3364" y="12787"/>
                    <a:pt x="3468" y="12653"/>
                  </a:cubicBezTo>
                  <a:cubicBezTo>
                    <a:pt x="3513" y="12608"/>
                    <a:pt x="3528" y="12549"/>
                    <a:pt x="3498" y="12489"/>
                  </a:cubicBezTo>
                  <a:cubicBezTo>
                    <a:pt x="3275" y="11953"/>
                    <a:pt x="3067" y="11358"/>
                    <a:pt x="2903" y="10762"/>
                  </a:cubicBezTo>
                  <a:cubicBezTo>
                    <a:pt x="2873" y="10688"/>
                    <a:pt x="2814" y="10643"/>
                    <a:pt x="2754" y="10643"/>
                  </a:cubicBezTo>
                  <a:lnTo>
                    <a:pt x="2590" y="10643"/>
                  </a:lnTo>
                  <a:cubicBezTo>
                    <a:pt x="2069" y="10643"/>
                    <a:pt x="1712" y="10628"/>
                    <a:pt x="1519" y="10599"/>
                  </a:cubicBezTo>
                  <a:cubicBezTo>
                    <a:pt x="700" y="10435"/>
                    <a:pt x="328" y="9631"/>
                    <a:pt x="387" y="8961"/>
                  </a:cubicBezTo>
                  <a:cubicBezTo>
                    <a:pt x="447" y="8396"/>
                    <a:pt x="819" y="7800"/>
                    <a:pt x="1697" y="7800"/>
                  </a:cubicBezTo>
                  <a:cubicBezTo>
                    <a:pt x="1846" y="7800"/>
                    <a:pt x="2054" y="7785"/>
                    <a:pt x="2278" y="7771"/>
                  </a:cubicBezTo>
                  <a:cubicBezTo>
                    <a:pt x="2367" y="7771"/>
                    <a:pt x="2426" y="7711"/>
                    <a:pt x="2426" y="7622"/>
                  </a:cubicBezTo>
                  <a:cubicBezTo>
                    <a:pt x="2426" y="6877"/>
                    <a:pt x="2501" y="6193"/>
                    <a:pt x="2665" y="5582"/>
                  </a:cubicBezTo>
                  <a:cubicBezTo>
                    <a:pt x="2680" y="5523"/>
                    <a:pt x="2665" y="5478"/>
                    <a:pt x="2620" y="5434"/>
                  </a:cubicBezTo>
                  <a:cubicBezTo>
                    <a:pt x="2426" y="5225"/>
                    <a:pt x="2278" y="5061"/>
                    <a:pt x="2203" y="4942"/>
                  </a:cubicBezTo>
                  <a:cubicBezTo>
                    <a:pt x="1920" y="4526"/>
                    <a:pt x="1891" y="3990"/>
                    <a:pt x="2159" y="3499"/>
                  </a:cubicBezTo>
                  <a:cubicBezTo>
                    <a:pt x="2426" y="3007"/>
                    <a:pt x="2903" y="2680"/>
                    <a:pt x="3394" y="2680"/>
                  </a:cubicBezTo>
                  <a:cubicBezTo>
                    <a:pt x="3662" y="2680"/>
                    <a:pt x="3915" y="2769"/>
                    <a:pt x="4153" y="2963"/>
                  </a:cubicBezTo>
                  <a:cubicBezTo>
                    <a:pt x="4183" y="2985"/>
                    <a:pt x="4216" y="2996"/>
                    <a:pt x="4250" y="2996"/>
                  </a:cubicBezTo>
                  <a:cubicBezTo>
                    <a:pt x="4283" y="2996"/>
                    <a:pt x="4317" y="2985"/>
                    <a:pt x="4347" y="2963"/>
                  </a:cubicBezTo>
                  <a:cubicBezTo>
                    <a:pt x="4942" y="2501"/>
                    <a:pt x="5671" y="2174"/>
                    <a:pt x="6535" y="1995"/>
                  </a:cubicBezTo>
                  <a:cubicBezTo>
                    <a:pt x="6609" y="1965"/>
                    <a:pt x="6654" y="1906"/>
                    <a:pt x="6654" y="1831"/>
                  </a:cubicBezTo>
                  <a:cubicBezTo>
                    <a:pt x="6639" y="1683"/>
                    <a:pt x="6639" y="1534"/>
                    <a:pt x="6639" y="1415"/>
                  </a:cubicBezTo>
                  <a:cubicBezTo>
                    <a:pt x="6624" y="1072"/>
                    <a:pt x="6698" y="804"/>
                    <a:pt x="6877" y="611"/>
                  </a:cubicBezTo>
                  <a:cubicBezTo>
                    <a:pt x="7130" y="358"/>
                    <a:pt x="7517" y="313"/>
                    <a:pt x="7785" y="313"/>
                  </a:cubicBezTo>
                  <a:close/>
                  <a:moveTo>
                    <a:pt x="7785" y="1"/>
                  </a:moveTo>
                  <a:cubicBezTo>
                    <a:pt x="7309" y="1"/>
                    <a:pt x="6922" y="135"/>
                    <a:pt x="6654" y="402"/>
                  </a:cubicBezTo>
                  <a:cubicBezTo>
                    <a:pt x="6416" y="641"/>
                    <a:pt x="6311" y="983"/>
                    <a:pt x="6326" y="1415"/>
                  </a:cubicBezTo>
                  <a:cubicBezTo>
                    <a:pt x="6326" y="1519"/>
                    <a:pt x="6326" y="1608"/>
                    <a:pt x="6326" y="1712"/>
                  </a:cubicBezTo>
                  <a:cubicBezTo>
                    <a:pt x="5523" y="1906"/>
                    <a:pt x="4823" y="2218"/>
                    <a:pt x="4242" y="2650"/>
                  </a:cubicBezTo>
                  <a:cubicBezTo>
                    <a:pt x="3989" y="2457"/>
                    <a:pt x="3692" y="2367"/>
                    <a:pt x="3394" y="2367"/>
                  </a:cubicBezTo>
                  <a:cubicBezTo>
                    <a:pt x="2799" y="2367"/>
                    <a:pt x="2203" y="2754"/>
                    <a:pt x="1876" y="3365"/>
                  </a:cubicBezTo>
                  <a:cubicBezTo>
                    <a:pt x="1578" y="3945"/>
                    <a:pt x="1593" y="4600"/>
                    <a:pt x="1950" y="5121"/>
                  </a:cubicBezTo>
                  <a:cubicBezTo>
                    <a:pt x="2025" y="5240"/>
                    <a:pt x="2159" y="5389"/>
                    <a:pt x="2337" y="5582"/>
                  </a:cubicBezTo>
                  <a:cubicBezTo>
                    <a:pt x="2188" y="6163"/>
                    <a:pt x="2129" y="6788"/>
                    <a:pt x="2114" y="7473"/>
                  </a:cubicBezTo>
                  <a:cubicBezTo>
                    <a:pt x="1950" y="7488"/>
                    <a:pt x="1801" y="7488"/>
                    <a:pt x="1697" y="7488"/>
                  </a:cubicBezTo>
                  <a:cubicBezTo>
                    <a:pt x="611" y="7488"/>
                    <a:pt x="149" y="8262"/>
                    <a:pt x="90" y="8932"/>
                  </a:cubicBezTo>
                  <a:cubicBezTo>
                    <a:pt x="0" y="9750"/>
                    <a:pt x="462" y="10718"/>
                    <a:pt x="1459" y="10896"/>
                  </a:cubicBezTo>
                  <a:cubicBezTo>
                    <a:pt x="1667" y="10941"/>
                    <a:pt x="2039" y="10956"/>
                    <a:pt x="2590" y="10956"/>
                  </a:cubicBezTo>
                  <a:lnTo>
                    <a:pt x="2635" y="10956"/>
                  </a:lnTo>
                  <a:cubicBezTo>
                    <a:pt x="2784" y="11507"/>
                    <a:pt x="2977" y="12028"/>
                    <a:pt x="3171" y="12519"/>
                  </a:cubicBezTo>
                  <a:cubicBezTo>
                    <a:pt x="3096" y="12608"/>
                    <a:pt x="3022" y="12683"/>
                    <a:pt x="2947" y="12757"/>
                  </a:cubicBezTo>
                  <a:cubicBezTo>
                    <a:pt x="2456" y="13248"/>
                    <a:pt x="2307" y="13873"/>
                    <a:pt x="2560" y="14454"/>
                  </a:cubicBezTo>
                  <a:cubicBezTo>
                    <a:pt x="2828" y="15124"/>
                    <a:pt x="3558" y="15615"/>
                    <a:pt x="4287" y="15615"/>
                  </a:cubicBezTo>
                  <a:cubicBezTo>
                    <a:pt x="4615" y="15615"/>
                    <a:pt x="4927" y="15511"/>
                    <a:pt x="5195" y="15332"/>
                  </a:cubicBezTo>
                  <a:cubicBezTo>
                    <a:pt x="5299" y="15258"/>
                    <a:pt x="5448" y="15139"/>
                    <a:pt x="5642" y="14945"/>
                  </a:cubicBezTo>
                  <a:cubicBezTo>
                    <a:pt x="6237" y="15213"/>
                    <a:pt x="6877" y="15392"/>
                    <a:pt x="7562" y="15466"/>
                  </a:cubicBezTo>
                  <a:cubicBezTo>
                    <a:pt x="7562" y="15511"/>
                    <a:pt x="7562" y="15555"/>
                    <a:pt x="7562" y="15585"/>
                  </a:cubicBezTo>
                  <a:cubicBezTo>
                    <a:pt x="7562" y="16701"/>
                    <a:pt x="8380" y="17208"/>
                    <a:pt x="9184" y="17208"/>
                  </a:cubicBezTo>
                  <a:cubicBezTo>
                    <a:pt x="9928" y="17208"/>
                    <a:pt x="10792" y="16776"/>
                    <a:pt x="10970" y="15823"/>
                  </a:cubicBezTo>
                  <a:cubicBezTo>
                    <a:pt x="11000" y="15660"/>
                    <a:pt x="11030" y="15406"/>
                    <a:pt x="11030" y="15034"/>
                  </a:cubicBezTo>
                  <a:cubicBezTo>
                    <a:pt x="11506" y="14871"/>
                    <a:pt x="11953" y="14647"/>
                    <a:pt x="12385" y="14379"/>
                  </a:cubicBezTo>
                  <a:cubicBezTo>
                    <a:pt x="12682" y="14618"/>
                    <a:pt x="12876" y="14766"/>
                    <a:pt x="12965" y="14826"/>
                  </a:cubicBezTo>
                  <a:cubicBezTo>
                    <a:pt x="13084" y="14900"/>
                    <a:pt x="13248" y="14945"/>
                    <a:pt x="13456" y="14945"/>
                  </a:cubicBezTo>
                  <a:cubicBezTo>
                    <a:pt x="14260" y="14945"/>
                    <a:pt x="15481" y="14275"/>
                    <a:pt x="15808" y="13442"/>
                  </a:cubicBezTo>
                  <a:cubicBezTo>
                    <a:pt x="15957" y="13084"/>
                    <a:pt x="16002" y="12549"/>
                    <a:pt x="15421" y="12013"/>
                  </a:cubicBezTo>
                  <a:cubicBezTo>
                    <a:pt x="15317" y="11923"/>
                    <a:pt x="15213" y="11819"/>
                    <a:pt x="15094" y="11715"/>
                  </a:cubicBezTo>
                  <a:cubicBezTo>
                    <a:pt x="15421" y="11179"/>
                    <a:pt x="15659" y="10614"/>
                    <a:pt x="15808" y="10018"/>
                  </a:cubicBezTo>
                  <a:cubicBezTo>
                    <a:pt x="15942" y="9988"/>
                    <a:pt x="16046" y="9973"/>
                    <a:pt x="16106" y="9973"/>
                  </a:cubicBezTo>
                  <a:cubicBezTo>
                    <a:pt x="16761" y="9825"/>
                    <a:pt x="17386" y="8485"/>
                    <a:pt x="17267" y="7458"/>
                  </a:cubicBezTo>
                  <a:cubicBezTo>
                    <a:pt x="17177" y="6684"/>
                    <a:pt x="16701" y="6252"/>
                    <a:pt x="15927" y="6252"/>
                  </a:cubicBezTo>
                  <a:lnTo>
                    <a:pt x="15629" y="6252"/>
                  </a:lnTo>
                  <a:cubicBezTo>
                    <a:pt x="15406" y="5642"/>
                    <a:pt x="15108" y="5076"/>
                    <a:pt x="14736" y="4540"/>
                  </a:cubicBezTo>
                  <a:cubicBezTo>
                    <a:pt x="14811" y="4436"/>
                    <a:pt x="14870" y="4362"/>
                    <a:pt x="14900" y="4317"/>
                  </a:cubicBezTo>
                  <a:cubicBezTo>
                    <a:pt x="15153" y="3900"/>
                    <a:pt x="14960" y="3156"/>
                    <a:pt x="14647" y="2591"/>
                  </a:cubicBezTo>
                  <a:cubicBezTo>
                    <a:pt x="14230" y="1831"/>
                    <a:pt x="13635" y="1370"/>
                    <a:pt x="13069" y="1370"/>
                  </a:cubicBezTo>
                  <a:cubicBezTo>
                    <a:pt x="12712" y="1370"/>
                    <a:pt x="12385" y="1534"/>
                    <a:pt x="12087" y="1861"/>
                  </a:cubicBezTo>
                  <a:cubicBezTo>
                    <a:pt x="11997" y="1951"/>
                    <a:pt x="11908" y="2055"/>
                    <a:pt x="11819" y="2159"/>
                  </a:cubicBezTo>
                  <a:cubicBezTo>
                    <a:pt x="11283" y="1906"/>
                    <a:pt x="10703" y="1727"/>
                    <a:pt x="10107" y="1608"/>
                  </a:cubicBezTo>
                  <a:cubicBezTo>
                    <a:pt x="10077" y="1400"/>
                    <a:pt x="10062" y="1251"/>
                    <a:pt x="10048" y="1176"/>
                  </a:cubicBezTo>
                  <a:cubicBezTo>
                    <a:pt x="9899" y="522"/>
                    <a:pt x="8693" y="1"/>
                    <a:pt x="778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1"/>
            <p:cNvSpPr/>
            <p:nvPr/>
          </p:nvSpPr>
          <p:spPr>
            <a:xfrm>
              <a:off x="3374975" y="2552275"/>
              <a:ext cx="211400" cy="196575"/>
            </a:xfrm>
            <a:custGeom>
              <a:avLst/>
              <a:gdLst/>
              <a:ahLst/>
              <a:cxnLst/>
              <a:rect l="l" t="t" r="r" b="b"/>
              <a:pathLst>
                <a:path w="8456" h="7863" extrusionOk="0">
                  <a:moveTo>
                    <a:pt x="4019" y="316"/>
                  </a:moveTo>
                  <a:cubicBezTo>
                    <a:pt x="5568" y="316"/>
                    <a:pt x="6922" y="1135"/>
                    <a:pt x="7562" y="2444"/>
                  </a:cubicBezTo>
                  <a:cubicBezTo>
                    <a:pt x="8128" y="3650"/>
                    <a:pt x="7979" y="4960"/>
                    <a:pt x="7145" y="5972"/>
                  </a:cubicBezTo>
                  <a:cubicBezTo>
                    <a:pt x="6342" y="6984"/>
                    <a:pt x="5166" y="7565"/>
                    <a:pt x="3945" y="7565"/>
                  </a:cubicBezTo>
                  <a:cubicBezTo>
                    <a:pt x="2739" y="7565"/>
                    <a:pt x="1712" y="6999"/>
                    <a:pt x="1325" y="6121"/>
                  </a:cubicBezTo>
                  <a:cubicBezTo>
                    <a:pt x="879" y="5079"/>
                    <a:pt x="328" y="2951"/>
                    <a:pt x="1191" y="1566"/>
                  </a:cubicBezTo>
                  <a:cubicBezTo>
                    <a:pt x="1697" y="777"/>
                    <a:pt x="2591" y="361"/>
                    <a:pt x="3871" y="316"/>
                  </a:cubicBezTo>
                  <a:close/>
                  <a:moveTo>
                    <a:pt x="4021" y="1"/>
                  </a:moveTo>
                  <a:cubicBezTo>
                    <a:pt x="3966" y="1"/>
                    <a:pt x="3911" y="1"/>
                    <a:pt x="3856" y="3"/>
                  </a:cubicBezTo>
                  <a:cubicBezTo>
                    <a:pt x="2471" y="48"/>
                    <a:pt x="1489" y="524"/>
                    <a:pt x="938" y="1403"/>
                  </a:cubicBezTo>
                  <a:cubicBezTo>
                    <a:pt x="1" y="2891"/>
                    <a:pt x="566" y="5154"/>
                    <a:pt x="1042" y="6255"/>
                  </a:cubicBezTo>
                  <a:cubicBezTo>
                    <a:pt x="1474" y="7237"/>
                    <a:pt x="2620" y="7863"/>
                    <a:pt x="3945" y="7863"/>
                  </a:cubicBezTo>
                  <a:cubicBezTo>
                    <a:pt x="5270" y="7863"/>
                    <a:pt x="6520" y="7252"/>
                    <a:pt x="7398" y="6181"/>
                  </a:cubicBezTo>
                  <a:cubicBezTo>
                    <a:pt x="8291" y="5064"/>
                    <a:pt x="8455" y="3620"/>
                    <a:pt x="7830" y="2311"/>
                  </a:cubicBezTo>
                  <a:cubicBezTo>
                    <a:pt x="7152" y="883"/>
                    <a:pt x="5707" y="1"/>
                    <a:pt x="402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1"/>
            <p:cNvSpPr/>
            <p:nvPr/>
          </p:nvSpPr>
          <p:spPr>
            <a:xfrm>
              <a:off x="3472100" y="2780825"/>
              <a:ext cx="14175" cy="23350"/>
            </a:xfrm>
            <a:custGeom>
              <a:avLst/>
              <a:gdLst/>
              <a:ahLst/>
              <a:cxnLst/>
              <a:rect l="l" t="t" r="r" b="b"/>
              <a:pathLst>
                <a:path w="567" h="934" extrusionOk="0">
                  <a:moveTo>
                    <a:pt x="422" y="1"/>
                  </a:moveTo>
                  <a:cubicBezTo>
                    <a:pt x="400" y="1"/>
                    <a:pt x="378" y="5"/>
                    <a:pt x="358" y="16"/>
                  </a:cubicBezTo>
                  <a:cubicBezTo>
                    <a:pt x="75" y="194"/>
                    <a:pt x="1" y="566"/>
                    <a:pt x="164" y="849"/>
                  </a:cubicBezTo>
                  <a:cubicBezTo>
                    <a:pt x="198" y="904"/>
                    <a:pt x="267" y="934"/>
                    <a:pt x="335" y="934"/>
                  </a:cubicBezTo>
                  <a:cubicBezTo>
                    <a:pt x="414" y="934"/>
                    <a:pt x="491" y="893"/>
                    <a:pt x="507" y="804"/>
                  </a:cubicBezTo>
                  <a:cubicBezTo>
                    <a:pt x="536" y="581"/>
                    <a:pt x="551" y="358"/>
                    <a:pt x="566" y="135"/>
                  </a:cubicBezTo>
                  <a:cubicBezTo>
                    <a:pt x="566" y="54"/>
                    <a:pt x="495" y="1"/>
                    <a:pt x="42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1"/>
            <p:cNvSpPr/>
            <p:nvPr/>
          </p:nvSpPr>
          <p:spPr>
            <a:xfrm>
              <a:off x="3365675" y="2755875"/>
              <a:ext cx="23375" cy="20350"/>
            </a:xfrm>
            <a:custGeom>
              <a:avLst/>
              <a:gdLst/>
              <a:ahLst/>
              <a:cxnLst/>
              <a:rect l="l" t="t" r="r" b="b"/>
              <a:pathLst>
                <a:path w="935" h="814" extrusionOk="0">
                  <a:moveTo>
                    <a:pt x="669" y="1"/>
                  </a:moveTo>
                  <a:cubicBezTo>
                    <a:pt x="664" y="1"/>
                    <a:pt x="660" y="1"/>
                    <a:pt x="655" y="1"/>
                  </a:cubicBezTo>
                  <a:cubicBezTo>
                    <a:pt x="283" y="31"/>
                    <a:pt x="0" y="284"/>
                    <a:pt x="45" y="671"/>
                  </a:cubicBezTo>
                  <a:cubicBezTo>
                    <a:pt x="64" y="758"/>
                    <a:pt x="165" y="814"/>
                    <a:pt x="254" y="814"/>
                  </a:cubicBezTo>
                  <a:cubicBezTo>
                    <a:pt x="302" y="814"/>
                    <a:pt x="346" y="797"/>
                    <a:pt x="373" y="761"/>
                  </a:cubicBezTo>
                  <a:cubicBezTo>
                    <a:pt x="492" y="612"/>
                    <a:pt x="581" y="448"/>
                    <a:pt x="760" y="374"/>
                  </a:cubicBezTo>
                  <a:cubicBezTo>
                    <a:pt x="934" y="301"/>
                    <a:pt x="853" y="1"/>
                    <a:pt x="66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1"/>
            <p:cNvSpPr/>
            <p:nvPr/>
          </p:nvSpPr>
          <p:spPr>
            <a:xfrm>
              <a:off x="3337025" y="2652825"/>
              <a:ext cx="25325" cy="12975"/>
            </a:xfrm>
            <a:custGeom>
              <a:avLst/>
              <a:gdLst/>
              <a:ahLst/>
              <a:cxnLst/>
              <a:rect l="l" t="t" r="r" b="b"/>
              <a:pathLst>
                <a:path w="1013" h="519" extrusionOk="0">
                  <a:moveTo>
                    <a:pt x="759" y="0"/>
                  </a:moveTo>
                  <a:cubicBezTo>
                    <a:pt x="581" y="15"/>
                    <a:pt x="372" y="30"/>
                    <a:pt x="194" y="90"/>
                  </a:cubicBezTo>
                  <a:cubicBezTo>
                    <a:pt x="0" y="179"/>
                    <a:pt x="15" y="402"/>
                    <a:pt x="194" y="477"/>
                  </a:cubicBezTo>
                  <a:cubicBezTo>
                    <a:pt x="260" y="506"/>
                    <a:pt x="329" y="518"/>
                    <a:pt x="399" y="518"/>
                  </a:cubicBezTo>
                  <a:cubicBezTo>
                    <a:pt x="581" y="518"/>
                    <a:pt x="764" y="431"/>
                    <a:pt x="893" y="313"/>
                  </a:cubicBezTo>
                  <a:cubicBezTo>
                    <a:pt x="1012" y="209"/>
                    <a:pt x="923" y="0"/>
                    <a:pt x="75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1"/>
            <p:cNvSpPr/>
            <p:nvPr/>
          </p:nvSpPr>
          <p:spPr>
            <a:xfrm>
              <a:off x="3345975" y="2542275"/>
              <a:ext cx="26800" cy="21025"/>
            </a:xfrm>
            <a:custGeom>
              <a:avLst/>
              <a:gdLst/>
              <a:ahLst/>
              <a:cxnLst/>
              <a:rect l="l" t="t" r="r" b="b"/>
              <a:pathLst>
                <a:path w="1072" h="841" extrusionOk="0">
                  <a:moveTo>
                    <a:pt x="209" y="0"/>
                  </a:moveTo>
                  <a:cubicBezTo>
                    <a:pt x="107" y="0"/>
                    <a:pt x="1" y="98"/>
                    <a:pt x="44" y="195"/>
                  </a:cubicBezTo>
                  <a:cubicBezTo>
                    <a:pt x="104" y="359"/>
                    <a:pt x="178" y="522"/>
                    <a:pt x="312" y="627"/>
                  </a:cubicBezTo>
                  <a:cubicBezTo>
                    <a:pt x="446" y="746"/>
                    <a:pt x="595" y="805"/>
                    <a:pt x="774" y="835"/>
                  </a:cubicBezTo>
                  <a:cubicBezTo>
                    <a:pt x="788" y="839"/>
                    <a:pt x="802" y="840"/>
                    <a:pt x="815" y="840"/>
                  </a:cubicBezTo>
                  <a:cubicBezTo>
                    <a:pt x="972" y="840"/>
                    <a:pt x="1072" y="618"/>
                    <a:pt x="908" y="522"/>
                  </a:cubicBezTo>
                  <a:cubicBezTo>
                    <a:pt x="684" y="418"/>
                    <a:pt x="461" y="240"/>
                    <a:pt x="312" y="46"/>
                  </a:cubicBezTo>
                  <a:cubicBezTo>
                    <a:pt x="284" y="14"/>
                    <a:pt x="247" y="0"/>
                    <a:pt x="20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1"/>
            <p:cNvSpPr/>
            <p:nvPr/>
          </p:nvSpPr>
          <p:spPr>
            <a:xfrm>
              <a:off x="3452225" y="2495325"/>
              <a:ext cx="15425" cy="29925"/>
            </a:xfrm>
            <a:custGeom>
              <a:avLst/>
              <a:gdLst/>
              <a:ahLst/>
              <a:cxnLst/>
              <a:rect l="l" t="t" r="r" b="b"/>
              <a:pathLst>
                <a:path w="617" h="1197" extrusionOk="0">
                  <a:moveTo>
                    <a:pt x="194" y="1"/>
                  </a:moveTo>
                  <a:cubicBezTo>
                    <a:pt x="95" y="1"/>
                    <a:pt x="0" y="99"/>
                    <a:pt x="21" y="227"/>
                  </a:cubicBezTo>
                  <a:cubicBezTo>
                    <a:pt x="81" y="480"/>
                    <a:pt x="185" y="733"/>
                    <a:pt x="200" y="1001"/>
                  </a:cubicBezTo>
                  <a:cubicBezTo>
                    <a:pt x="200" y="1133"/>
                    <a:pt x="294" y="1197"/>
                    <a:pt x="391" y="1197"/>
                  </a:cubicBezTo>
                  <a:cubicBezTo>
                    <a:pt x="491" y="1197"/>
                    <a:pt x="594" y="1130"/>
                    <a:pt x="602" y="1001"/>
                  </a:cubicBezTo>
                  <a:cubicBezTo>
                    <a:pt x="617" y="659"/>
                    <a:pt x="572" y="302"/>
                    <a:pt x="304" y="49"/>
                  </a:cubicBezTo>
                  <a:cubicBezTo>
                    <a:pt x="271" y="15"/>
                    <a:pt x="232" y="1"/>
                    <a:pt x="1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1"/>
            <p:cNvSpPr/>
            <p:nvPr/>
          </p:nvSpPr>
          <p:spPr>
            <a:xfrm>
              <a:off x="3562200" y="2532375"/>
              <a:ext cx="18050" cy="18050"/>
            </a:xfrm>
            <a:custGeom>
              <a:avLst/>
              <a:gdLst/>
              <a:ahLst/>
              <a:cxnLst/>
              <a:rect l="l" t="t" r="r" b="b"/>
              <a:pathLst>
                <a:path w="722" h="722" extrusionOk="0">
                  <a:moveTo>
                    <a:pt x="559" y="1"/>
                  </a:moveTo>
                  <a:cubicBezTo>
                    <a:pt x="511" y="1"/>
                    <a:pt x="462" y="22"/>
                    <a:pt x="430" y="70"/>
                  </a:cubicBezTo>
                  <a:cubicBezTo>
                    <a:pt x="326" y="204"/>
                    <a:pt x="237" y="323"/>
                    <a:pt x="118" y="442"/>
                  </a:cubicBezTo>
                  <a:cubicBezTo>
                    <a:pt x="1" y="559"/>
                    <a:pt x="113" y="721"/>
                    <a:pt x="246" y="721"/>
                  </a:cubicBezTo>
                  <a:cubicBezTo>
                    <a:pt x="283" y="721"/>
                    <a:pt x="321" y="709"/>
                    <a:pt x="356" y="680"/>
                  </a:cubicBezTo>
                  <a:cubicBezTo>
                    <a:pt x="520" y="531"/>
                    <a:pt x="624" y="383"/>
                    <a:pt x="683" y="174"/>
                  </a:cubicBezTo>
                  <a:cubicBezTo>
                    <a:pt x="722" y="69"/>
                    <a:pt x="643" y="1"/>
                    <a:pt x="5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1"/>
            <p:cNvSpPr/>
            <p:nvPr/>
          </p:nvSpPr>
          <p:spPr>
            <a:xfrm>
              <a:off x="3600000" y="2634900"/>
              <a:ext cx="28050" cy="12000"/>
            </a:xfrm>
            <a:custGeom>
              <a:avLst/>
              <a:gdLst/>
              <a:ahLst/>
              <a:cxnLst/>
              <a:rect l="l" t="t" r="r" b="b"/>
              <a:pathLst>
                <a:path w="1122" h="480" extrusionOk="0">
                  <a:moveTo>
                    <a:pt x="303" y="1"/>
                  </a:moveTo>
                  <a:cubicBezTo>
                    <a:pt x="124" y="1"/>
                    <a:pt x="0" y="246"/>
                    <a:pt x="184" y="330"/>
                  </a:cubicBezTo>
                  <a:cubicBezTo>
                    <a:pt x="367" y="416"/>
                    <a:pt x="542" y="479"/>
                    <a:pt x="726" y="479"/>
                  </a:cubicBezTo>
                  <a:cubicBezTo>
                    <a:pt x="797" y="479"/>
                    <a:pt x="868" y="470"/>
                    <a:pt x="943" y="449"/>
                  </a:cubicBezTo>
                  <a:cubicBezTo>
                    <a:pt x="1121" y="405"/>
                    <a:pt x="1106" y="167"/>
                    <a:pt x="943" y="107"/>
                  </a:cubicBezTo>
                  <a:cubicBezTo>
                    <a:pt x="749" y="62"/>
                    <a:pt x="541" y="47"/>
                    <a:pt x="332" y="3"/>
                  </a:cubicBezTo>
                  <a:cubicBezTo>
                    <a:pt x="322" y="1"/>
                    <a:pt x="312" y="1"/>
                    <a:pt x="3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1"/>
            <p:cNvSpPr/>
            <p:nvPr/>
          </p:nvSpPr>
          <p:spPr>
            <a:xfrm>
              <a:off x="3577775" y="2737600"/>
              <a:ext cx="22350" cy="20250"/>
            </a:xfrm>
            <a:custGeom>
              <a:avLst/>
              <a:gdLst/>
              <a:ahLst/>
              <a:cxnLst/>
              <a:rect l="l" t="t" r="r" b="b"/>
              <a:pathLst>
                <a:path w="894" h="810" extrusionOk="0">
                  <a:moveTo>
                    <a:pt x="253" y="1"/>
                  </a:moveTo>
                  <a:cubicBezTo>
                    <a:pt x="129" y="1"/>
                    <a:pt x="1" y="123"/>
                    <a:pt x="31" y="271"/>
                  </a:cubicBezTo>
                  <a:cubicBezTo>
                    <a:pt x="60" y="405"/>
                    <a:pt x="135" y="524"/>
                    <a:pt x="224" y="643"/>
                  </a:cubicBezTo>
                  <a:cubicBezTo>
                    <a:pt x="329" y="761"/>
                    <a:pt x="433" y="810"/>
                    <a:pt x="588" y="810"/>
                  </a:cubicBezTo>
                  <a:cubicBezTo>
                    <a:pt x="610" y="810"/>
                    <a:pt x="632" y="809"/>
                    <a:pt x="656" y="807"/>
                  </a:cubicBezTo>
                  <a:cubicBezTo>
                    <a:pt x="819" y="792"/>
                    <a:pt x="894" y="613"/>
                    <a:pt x="790" y="494"/>
                  </a:cubicBezTo>
                  <a:cubicBezTo>
                    <a:pt x="715" y="420"/>
                    <a:pt x="686" y="345"/>
                    <a:pt x="581" y="286"/>
                  </a:cubicBezTo>
                  <a:cubicBezTo>
                    <a:pt x="507" y="241"/>
                    <a:pt x="462" y="182"/>
                    <a:pt x="418" y="107"/>
                  </a:cubicBezTo>
                  <a:cubicBezTo>
                    <a:pt x="378" y="32"/>
                    <a:pt x="316" y="1"/>
                    <a:pt x="2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21"/>
          <p:cNvGrpSpPr/>
          <p:nvPr/>
        </p:nvGrpSpPr>
        <p:grpSpPr>
          <a:xfrm>
            <a:off x="6129475" y="2780366"/>
            <a:ext cx="872534" cy="740835"/>
            <a:chOff x="2269400" y="570025"/>
            <a:chExt cx="872534" cy="740835"/>
          </a:xfrm>
        </p:grpSpPr>
        <p:sp>
          <p:nvSpPr>
            <p:cNvPr id="492" name="Google Shape;492;p21"/>
            <p:cNvSpPr/>
            <p:nvPr/>
          </p:nvSpPr>
          <p:spPr>
            <a:xfrm>
              <a:off x="2511426" y="607169"/>
              <a:ext cx="630508" cy="703690"/>
            </a:xfrm>
            <a:custGeom>
              <a:avLst/>
              <a:gdLst/>
              <a:ahLst/>
              <a:cxnLst/>
              <a:rect l="l" t="t" r="r" b="b"/>
              <a:pathLst>
                <a:path w="18265" h="20385" extrusionOk="0">
                  <a:moveTo>
                    <a:pt x="3558" y="4671"/>
                  </a:moveTo>
                  <a:lnTo>
                    <a:pt x="3558" y="4671"/>
                  </a:lnTo>
                  <a:cubicBezTo>
                    <a:pt x="3528" y="4730"/>
                    <a:pt x="3513" y="4790"/>
                    <a:pt x="3498" y="4850"/>
                  </a:cubicBezTo>
                  <a:cubicBezTo>
                    <a:pt x="3081" y="5951"/>
                    <a:pt x="2575" y="7008"/>
                    <a:pt x="2039" y="8065"/>
                  </a:cubicBezTo>
                  <a:cubicBezTo>
                    <a:pt x="1846" y="7380"/>
                    <a:pt x="1548" y="6814"/>
                    <a:pt x="1801" y="6025"/>
                  </a:cubicBezTo>
                  <a:cubicBezTo>
                    <a:pt x="2099" y="5132"/>
                    <a:pt x="2754" y="4879"/>
                    <a:pt x="3558" y="4671"/>
                  </a:cubicBezTo>
                  <a:close/>
                  <a:moveTo>
                    <a:pt x="5820" y="1039"/>
                  </a:moveTo>
                  <a:lnTo>
                    <a:pt x="5820" y="1039"/>
                  </a:lnTo>
                  <a:cubicBezTo>
                    <a:pt x="6044" y="1649"/>
                    <a:pt x="6550" y="2230"/>
                    <a:pt x="6892" y="2661"/>
                  </a:cubicBezTo>
                  <a:cubicBezTo>
                    <a:pt x="7398" y="3302"/>
                    <a:pt x="7949" y="3897"/>
                    <a:pt x="8529" y="4477"/>
                  </a:cubicBezTo>
                  <a:cubicBezTo>
                    <a:pt x="8500" y="4701"/>
                    <a:pt x="8500" y="4924"/>
                    <a:pt x="8470" y="5088"/>
                  </a:cubicBezTo>
                  <a:cubicBezTo>
                    <a:pt x="8321" y="5787"/>
                    <a:pt x="8053" y="6472"/>
                    <a:pt x="7859" y="7157"/>
                  </a:cubicBezTo>
                  <a:cubicBezTo>
                    <a:pt x="7428" y="8586"/>
                    <a:pt x="6758" y="10000"/>
                    <a:pt x="5865" y="11191"/>
                  </a:cubicBezTo>
                  <a:cubicBezTo>
                    <a:pt x="5761" y="11339"/>
                    <a:pt x="5612" y="11503"/>
                    <a:pt x="5478" y="11682"/>
                  </a:cubicBezTo>
                  <a:cubicBezTo>
                    <a:pt x="5085" y="11658"/>
                    <a:pt x="4692" y="11646"/>
                    <a:pt x="4299" y="11646"/>
                  </a:cubicBezTo>
                  <a:cubicBezTo>
                    <a:pt x="3710" y="11646"/>
                    <a:pt x="3120" y="11673"/>
                    <a:pt x="2531" y="11726"/>
                  </a:cubicBezTo>
                  <a:cubicBezTo>
                    <a:pt x="2233" y="11756"/>
                    <a:pt x="1846" y="11786"/>
                    <a:pt x="1459" y="11860"/>
                  </a:cubicBezTo>
                  <a:cubicBezTo>
                    <a:pt x="2054" y="11116"/>
                    <a:pt x="2486" y="10193"/>
                    <a:pt x="2933" y="9404"/>
                  </a:cubicBezTo>
                  <a:cubicBezTo>
                    <a:pt x="3766" y="7901"/>
                    <a:pt x="4436" y="6353"/>
                    <a:pt x="5031" y="4745"/>
                  </a:cubicBezTo>
                  <a:cubicBezTo>
                    <a:pt x="5359" y="3852"/>
                    <a:pt x="5627" y="2944"/>
                    <a:pt x="5790" y="2007"/>
                  </a:cubicBezTo>
                  <a:cubicBezTo>
                    <a:pt x="5835" y="1709"/>
                    <a:pt x="5820" y="1381"/>
                    <a:pt x="5820" y="1039"/>
                  </a:cubicBezTo>
                  <a:close/>
                  <a:moveTo>
                    <a:pt x="5597" y="533"/>
                  </a:moveTo>
                  <a:lnTo>
                    <a:pt x="5597" y="533"/>
                  </a:lnTo>
                  <a:cubicBezTo>
                    <a:pt x="5359" y="1218"/>
                    <a:pt x="5389" y="2140"/>
                    <a:pt x="5225" y="2781"/>
                  </a:cubicBezTo>
                  <a:cubicBezTo>
                    <a:pt x="4883" y="4105"/>
                    <a:pt x="4332" y="5400"/>
                    <a:pt x="3811" y="6680"/>
                  </a:cubicBezTo>
                  <a:cubicBezTo>
                    <a:pt x="3275" y="7975"/>
                    <a:pt x="2590" y="9211"/>
                    <a:pt x="1906" y="10446"/>
                  </a:cubicBezTo>
                  <a:cubicBezTo>
                    <a:pt x="1623" y="10952"/>
                    <a:pt x="1325" y="11429"/>
                    <a:pt x="968" y="11890"/>
                  </a:cubicBezTo>
                  <a:cubicBezTo>
                    <a:pt x="938" y="11935"/>
                    <a:pt x="908" y="11994"/>
                    <a:pt x="864" y="12039"/>
                  </a:cubicBezTo>
                  <a:cubicBezTo>
                    <a:pt x="670" y="12128"/>
                    <a:pt x="491" y="12247"/>
                    <a:pt x="357" y="12396"/>
                  </a:cubicBezTo>
                  <a:cubicBezTo>
                    <a:pt x="343" y="12337"/>
                    <a:pt x="372" y="12218"/>
                    <a:pt x="402" y="12054"/>
                  </a:cubicBezTo>
                  <a:cubicBezTo>
                    <a:pt x="536" y="11012"/>
                    <a:pt x="1489" y="9881"/>
                    <a:pt x="2010" y="8973"/>
                  </a:cubicBezTo>
                  <a:cubicBezTo>
                    <a:pt x="2501" y="8109"/>
                    <a:pt x="3022" y="7231"/>
                    <a:pt x="3424" y="6308"/>
                  </a:cubicBezTo>
                  <a:cubicBezTo>
                    <a:pt x="3870" y="5281"/>
                    <a:pt x="4228" y="4239"/>
                    <a:pt x="4585" y="3182"/>
                  </a:cubicBezTo>
                  <a:cubicBezTo>
                    <a:pt x="4644" y="3034"/>
                    <a:pt x="5165" y="965"/>
                    <a:pt x="5597" y="533"/>
                  </a:cubicBezTo>
                  <a:close/>
                  <a:moveTo>
                    <a:pt x="10033" y="5832"/>
                  </a:moveTo>
                  <a:cubicBezTo>
                    <a:pt x="10985" y="6621"/>
                    <a:pt x="12042" y="7410"/>
                    <a:pt x="13159" y="8109"/>
                  </a:cubicBezTo>
                  <a:cubicBezTo>
                    <a:pt x="12757" y="9196"/>
                    <a:pt x="12414" y="10312"/>
                    <a:pt x="11893" y="11354"/>
                  </a:cubicBezTo>
                  <a:cubicBezTo>
                    <a:pt x="11715" y="11726"/>
                    <a:pt x="11343" y="12188"/>
                    <a:pt x="11075" y="12634"/>
                  </a:cubicBezTo>
                  <a:cubicBezTo>
                    <a:pt x="9943" y="12322"/>
                    <a:pt x="8797" y="12084"/>
                    <a:pt x="7681" y="11920"/>
                  </a:cubicBezTo>
                  <a:cubicBezTo>
                    <a:pt x="8053" y="11444"/>
                    <a:pt x="8351" y="10893"/>
                    <a:pt x="8619" y="10387"/>
                  </a:cubicBezTo>
                  <a:cubicBezTo>
                    <a:pt x="9229" y="9226"/>
                    <a:pt x="9616" y="7856"/>
                    <a:pt x="9899" y="6576"/>
                  </a:cubicBezTo>
                  <a:cubicBezTo>
                    <a:pt x="9958" y="6338"/>
                    <a:pt x="10003" y="6085"/>
                    <a:pt x="10033" y="5832"/>
                  </a:cubicBezTo>
                  <a:close/>
                  <a:moveTo>
                    <a:pt x="9386" y="4215"/>
                  </a:moveTo>
                  <a:cubicBezTo>
                    <a:pt x="9461" y="4215"/>
                    <a:pt x="9534" y="4244"/>
                    <a:pt x="9586" y="4314"/>
                  </a:cubicBezTo>
                  <a:cubicBezTo>
                    <a:pt x="9646" y="4373"/>
                    <a:pt x="9661" y="4448"/>
                    <a:pt x="9675" y="4522"/>
                  </a:cubicBezTo>
                  <a:cubicBezTo>
                    <a:pt x="9720" y="4671"/>
                    <a:pt x="9735" y="4805"/>
                    <a:pt x="9750" y="4954"/>
                  </a:cubicBezTo>
                  <a:cubicBezTo>
                    <a:pt x="9780" y="5207"/>
                    <a:pt x="9765" y="5460"/>
                    <a:pt x="9735" y="5713"/>
                  </a:cubicBezTo>
                  <a:cubicBezTo>
                    <a:pt x="9661" y="6204"/>
                    <a:pt x="9512" y="6695"/>
                    <a:pt x="9363" y="7172"/>
                  </a:cubicBezTo>
                  <a:cubicBezTo>
                    <a:pt x="9080" y="8065"/>
                    <a:pt x="8842" y="9002"/>
                    <a:pt x="8425" y="9851"/>
                  </a:cubicBezTo>
                  <a:cubicBezTo>
                    <a:pt x="8113" y="10491"/>
                    <a:pt x="7711" y="11220"/>
                    <a:pt x="7279" y="11801"/>
                  </a:cubicBezTo>
                  <a:cubicBezTo>
                    <a:pt x="7145" y="11979"/>
                    <a:pt x="6996" y="12128"/>
                    <a:pt x="6847" y="12277"/>
                  </a:cubicBezTo>
                  <a:cubicBezTo>
                    <a:pt x="6713" y="12396"/>
                    <a:pt x="6579" y="12530"/>
                    <a:pt x="6416" y="12634"/>
                  </a:cubicBezTo>
                  <a:cubicBezTo>
                    <a:pt x="6386" y="12664"/>
                    <a:pt x="6326" y="12679"/>
                    <a:pt x="6282" y="12709"/>
                  </a:cubicBezTo>
                  <a:cubicBezTo>
                    <a:pt x="6227" y="12731"/>
                    <a:pt x="6157" y="12744"/>
                    <a:pt x="6088" y="12744"/>
                  </a:cubicBezTo>
                  <a:cubicBezTo>
                    <a:pt x="6063" y="12744"/>
                    <a:pt x="6038" y="12743"/>
                    <a:pt x="6014" y="12739"/>
                  </a:cubicBezTo>
                  <a:cubicBezTo>
                    <a:pt x="5850" y="12709"/>
                    <a:pt x="5716" y="12545"/>
                    <a:pt x="5657" y="12396"/>
                  </a:cubicBezTo>
                  <a:cubicBezTo>
                    <a:pt x="5567" y="12203"/>
                    <a:pt x="5597" y="11994"/>
                    <a:pt x="5701" y="11816"/>
                  </a:cubicBezTo>
                  <a:cubicBezTo>
                    <a:pt x="5820" y="11592"/>
                    <a:pt x="5954" y="11354"/>
                    <a:pt x="6118" y="11161"/>
                  </a:cubicBezTo>
                  <a:cubicBezTo>
                    <a:pt x="6341" y="10848"/>
                    <a:pt x="6594" y="10565"/>
                    <a:pt x="6773" y="10238"/>
                  </a:cubicBezTo>
                  <a:cubicBezTo>
                    <a:pt x="7175" y="9568"/>
                    <a:pt x="7532" y="8868"/>
                    <a:pt x="7845" y="8139"/>
                  </a:cubicBezTo>
                  <a:cubicBezTo>
                    <a:pt x="8157" y="7380"/>
                    <a:pt x="8395" y="6561"/>
                    <a:pt x="8648" y="5758"/>
                  </a:cubicBezTo>
                  <a:cubicBezTo>
                    <a:pt x="8678" y="5624"/>
                    <a:pt x="8708" y="5475"/>
                    <a:pt x="8738" y="5326"/>
                  </a:cubicBezTo>
                  <a:cubicBezTo>
                    <a:pt x="8812" y="5043"/>
                    <a:pt x="8872" y="4760"/>
                    <a:pt x="9006" y="4507"/>
                  </a:cubicBezTo>
                  <a:cubicBezTo>
                    <a:pt x="9065" y="4403"/>
                    <a:pt x="9140" y="4314"/>
                    <a:pt x="9229" y="4254"/>
                  </a:cubicBezTo>
                  <a:cubicBezTo>
                    <a:pt x="9278" y="4229"/>
                    <a:pt x="9333" y="4215"/>
                    <a:pt x="9386" y="4215"/>
                  </a:cubicBezTo>
                  <a:close/>
                  <a:moveTo>
                    <a:pt x="13893" y="7863"/>
                  </a:moveTo>
                  <a:cubicBezTo>
                    <a:pt x="13922" y="7863"/>
                    <a:pt x="13951" y="7866"/>
                    <a:pt x="13977" y="7871"/>
                  </a:cubicBezTo>
                  <a:cubicBezTo>
                    <a:pt x="14409" y="7990"/>
                    <a:pt x="14439" y="8348"/>
                    <a:pt x="14394" y="8601"/>
                  </a:cubicBezTo>
                  <a:cubicBezTo>
                    <a:pt x="14334" y="8883"/>
                    <a:pt x="14305" y="9181"/>
                    <a:pt x="14245" y="9464"/>
                  </a:cubicBezTo>
                  <a:cubicBezTo>
                    <a:pt x="14141" y="9985"/>
                    <a:pt x="14007" y="10506"/>
                    <a:pt x="13828" y="11012"/>
                  </a:cubicBezTo>
                  <a:cubicBezTo>
                    <a:pt x="13620" y="11592"/>
                    <a:pt x="13367" y="12188"/>
                    <a:pt x="13025" y="12709"/>
                  </a:cubicBezTo>
                  <a:cubicBezTo>
                    <a:pt x="12801" y="13036"/>
                    <a:pt x="12578" y="13319"/>
                    <a:pt x="12251" y="13542"/>
                  </a:cubicBezTo>
                  <a:cubicBezTo>
                    <a:pt x="12011" y="13699"/>
                    <a:pt x="11835" y="13829"/>
                    <a:pt x="11676" y="13829"/>
                  </a:cubicBezTo>
                  <a:cubicBezTo>
                    <a:pt x="11548" y="13829"/>
                    <a:pt x="11430" y="13746"/>
                    <a:pt x="11298" y="13527"/>
                  </a:cubicBezTo>
                  <a:cubicBezTo>
                    <a:pt x="11104" y="13230"/>
                    <a:pt x="11238" y="13021"/>
                    <a:pt x="11491" y="12649"/>
                  </a:cubicBezTo>
                  <a:cubicBezTo>
                    <a:pt x="11596" y="12500"/>
                    <a:pt x="11700" y="12337"/>
                    <a:pt x="11789" y="12173"/>
                  </a:cubicBezTo>
                  <a:cubicBezTo>
                    <a:pt x="12057" y="11741"/>
                    <a:pt x="12280" y="11280"/>
                    <a:pt x="12489" y="10804"/>
                  </a:cubicBezTo>
                  <a:cubicBezTo>
                    <a:pt x="12920" y="9851"/>
                    <a:pt x="13084" y="9077"/>
                    <a:pt x="13560" y="7990"/>
                  </a:cubicBezTo>
                  <a:cubicBezTo>
                    <a:pt x="13597" y="7917"/>
                    <a:pt x="13755" y="7863"/>
                    <a:pt x="13893" y="7863"/>
                  </a:cubicBezTo>
                  <a:close/>
                  <a:moveTo>
                    <a:pt x="14677" y="8973"/>
                  </a:moveTo>
                  <a:cubicBezTo>
                    <a:pt x="15525" y="9404"/>
                    <a:pt x="16389" y="9762"/>
                    <a:pt x="17282" y="10015"/>
                  </a:cubicBezTo>
                  <a:cubicBezTo>
                    <a:pt x="16865" y="11578"/>
                    <a:pt x="16269" y="13185"/>
                    <a:pt x="14900" y="14153"/>
                  </a:cubicBezTo>
                  <a:cubicBezTo>
                    <a:pt x="14320" y="13840"/>
                    <a:pt x="13709" y="13542"/>
                    <a:pt x="13084" y="13304"/>
                  </a:cubicBezTo>
                  <a:cubicBezTo>
                    <a:pt x="14052" y="12203"/>
                    <a:pt x="14573" y="10402"/>
                    <a:pt x="14677" y="8973"/>
                  </a:cubicBezTo>
                  <a:close/>
                  <a:moveTo>
                    <a:pt x="17445" y="10074"/>
                  </a:moveTo>
                  <a:lnTo>
                    <a:pt x="17445" y="10074"/>
                  </a:lnTo>
                  <a:cubicBezTo>
                    <a:pt x="17535" y="10089"/>
                    <a:pt x="17624" y="10119"/>
                    <a:pt x="17713" y="10134"/>
                  </a:cubicBezTo>
                  <a:cubicBezTo>
                    <a:pt x="17698" y="10357"/>
                    <a:pt x="17698" y="10595"/>
                    <a:pt x="17669" y="10789"/>
                  </a:cubicBezTo>
                  <a:cubicBezTo>
                    <a:pt x="17594" y="11310"/>
                    <a:pt x="17416" y="11831"/>
                    <a:pt x="17222" y="12322"/>
                  </a:cubicBezTo>
                  <a:cubicBezTo>
                    <a:pt x="16910" y="13200"/>
                    <a:pt x="16359" y="14034"/>
                    <a:pt x="15570" y="14555"/>
                  </a:cubicBezTo>
                  <a:cubicBezTo>
                    <a:pt x="15451" y="14480"/>
                    <a:pt x="15347" y="14406"/>
                    <a:pt x="15228" y="14331"/>
                  </a:cubicBezTo>
                  <a:cubicBezTo>
                    <a:pt x="16508" y="13602"/>
                    <a:pt x="17505" y="11488"/>
                    <a:pt x="17445" y="10074"/>
                  </a:cubicBezTo>
                  <a:close/>
                  <a:moveTo>
                    <a:pt x="12563" y="13781"/>
                  </a:moveTo>
                  <a:lnTo>
                    <a:pt x="12563" y="13781"/>
                  </a:lnTo>
                  <a:cubicBezTo>
                    <a:pt x="11759" y="14495"/>
                    <a:pt x="11209" y="15626"/>
                    <a:pt x="10569" y="16460"/>
                  </a:cubicBezTo>
                  <a:cubicBezTo>
                    <a:pt x="9780" y="17472"/>
                    <a:pt x="8946" y="18618"/>
                    <a:pt x="7934" y="19437"/>
                  </a:cubicBezTo>
                  <a:cubicBezTo>
                    <a:pt x="7712" y="19626"/>
                    <a:pt x="7326" y="19879"/>
                    <a:pt x="7000" y="19879"/>
                  </a:cubicBezTo>
                  <a:cubicBezTo>
                    <a:pt x="6737" y="19879"/>
                    <a:pt x="6512" y="19713"/>
                    <a:pt x="6445" y="19214"/>
                  </a:cubicBezTo>
                  <a:cubicBezTo>
                    <a:pt x="6386" y="18812"/>
                    <a:pt x="6743" y="18246"/>
                    <a:pt x="6952" y="17919"/>
                  </a:cubicBezTo>
                  <a:cubicBezTo>
                    <a:pt x="7339" y="17338"/>
                    <a:pt x="7859" y="16847"/>
                    <a:pt x="8351" y="16356"/>
                  </a:cubicBezTo>
                  <a:cubicBezTo>
                    <a:pt x="8782" y="15939"/>
                    <a:pt x="9259" y="15567"/>
                    <a:pt x="9735" y="15165"/>
                  </a:cubicBezTo>
                  <a:cubicBezTo>
                    <a:pt x="10152" y="14822"/>
                    <a:pt x="10494" y="14361"/>
                    <a:pt x="10941" y="14048"/>
                  </a:cubicBezTo>
                  <a:cubicBezTo>
                    <a:pt x="11053" y="14122"/>
                    <a:pt x="11203" y="14153"/>
                    <a:pt x="11368" y="14153"/>
                  </a:cubicBezTo>
                  <a:cubicBezTo>
                    <a:pt x="11770" y="14153"/>
                    <a:pt x="12268" y="13970"/>
                    <a:pt x="12563" y="13781"/>
                  </a:cubicBezTo>
                  <a:close/>
                  <a:moveTo>
                    <a:pt x="5623" y="1"/>
                  </a:moveTo>
                  <a:cubicBezTo>
                    <a:pt x="5199" y="1"/>
                    <a:pt x="4935" y="525"/>
                    <a:pt x="4793" y="950"/>
                  </a:cubicBezTo>
                  <a:cubicBezTo>
                    <a:pt x="4406" y="2126"/>
                    <a:pt x="4049" y="3302"/>
                    <a:pt x="3632" y="4463"/>
                  </a:cubicBezTo>
                  <a:cubicBezTo>
                    <a:pt x="3508" y="4433"/>
                    <a:pt x="3385" y="4418"/>
                    <a:pt x="3262" y="4418"/>
                  </a:cubicBezTo>
                  <a:cubicBezTo>
                    <a:pt x="2475" y="4418"/>
                    <a:pt x="1753" y="5006"/>
                    <a:pt x="1444" y="5728"/>
                  </a:cubicBezTo>
                  <a:cubicBezTo>
                    <a:pt x="1117" y="6472"/>
                    <a:pt x="1042" y="7961"/>
                    <a:pt x="1831" y="8467"/>
                  </a:cubicBezTo>
                  <a:cubicBezTo>
                    <a:pt x="1742" y="8630"/>
                    <a:pt x="1667" y="8779"/>
                    <a:pt x="1578" y="8928"/>
                  </a:cubicBezTo>
                  <a:cubicBezTo>
                    <a:pt x="1236" y="9568"/>
                    <a:pt x="864" y="10178"/>
                    <a:pt x="551" y="10848"/>
                  </a:cubicBezTo>
                  <a:cubicBezTo>
                    <a:pt x="372" y="11235"/>
                    <a:pt x="0" y="11935"/>
                    <a:pt x="15" y="12396"/>
                  </a:cubicBezTo>
                  <a:cubicBezTo>
                    <a:pt x="37" y="12690"/>
                    <a:pt x="155" y="12817"/>
                    <a:pt x="321" y="12817"/>
                  </a:cubicBezTo>
                  <a:cubicBezTo>
                    <a:pt x="382" y="12817"/>
                    <a:pt x="449" y="12800"/>
                    <a:pt x="521" y="12768"/>
                  </a:cubicBezTo>
                  <a:cubicBezTo>
                    <a:pt x="1939" y="12496"/>
                    <a:pt x="3332" y="12348"/>
                    <a:pt x="4746" y="12348"/>
                  </a:cubicBezTo>
                  <a:cubicBezTo>
                    <a:pt x="4876" y="12348"/>
                    <a:pt x="5006" y="12349"/>
                    <a:pt x="5136" y="12352"/>
                  </a:cubicBezTo>
                  <a:cubicBezTo>
                    <a:pt x="5106" y="12500"/>
                    <a:pt x="5121" y="12649"/>
                    <a:pt x="5195" y="12798"/>
                  </a:cubicBezTo>
                  <a:cubicBezTo>
                    <a:pt x="5330" y="13062"/>
                    <a:pt x="5551" y="13156"/>
                    <a:pt x="5794" y="13156"/>
                  </a:cubicBezTo>
                  <a:cubicBezTo>
                    <a:pt x="6141" y="13156"/>
                    <a:pt x="6534" y="12964"/>
                    <a:pt x="6788" y="12798"/>
                  </a:cubicBezTo>
                  <a:cubicBezTo>
                    <a:pt x="6922" y="12709"/>
                    <a:pt x="7041" y="12605"/>
                    <a:pt x="7160" y="12486"/>
                  </a:cubicBezTo>
                  <a:cubicBezTo>
                    <a:pt x="7234" y="12500"/>
                    <a:pt x="7294" y="12500"/>
                    <a:pt x="7368" y="12515"/>
                  </a:cubicBezTo>
                  <a:cubicBezTo>
                    <a:pt x="8529" y="12649"/>
                    <a:pt x="9661" y="12887"/>
                    <a:pt x="10792" y="13170"/>
                  </a:cubicBezTo>
                  <a:cubicBezTo>
                    <a:pt x="10762" y="13260"/>
                    <a:pt x="10747" y="13364"/>
                    <a:pt x="10732" y="13453"/>
                  </a:cubicBezTo>
                  <a:cubicBezTo>
                    <a:pt x="10717" y="13557"/>
                    <a:pt x="10717" y="13661"/>
                    <a:pt x="10747" y="13736"/>
                  </a:cubicBezTo>
                  <a:cubicBezTo>
                    <a:pt x="10137" y="14123"/>
                    <a:pt x="9616" y="14733"/>
                    <a:pt x="9050" y="15180"/>
                  </a:cubicBezTo>
                  <a:cubicBezTo>
                    <a:pt x="8276" y="15775"/>
                    <a:pt x="7547" y="16475"/>
                    <a:pt x="6922" y="17234"/>
                  </a:cubicBezTo>
                  <a:cubicBezTo>
                    <a:pt x="6371" y="17904"/>
                    <a:pt x="5418" y="19407"/>
                    <a:pt x="6386" y="20151"/>
                  </a:cubicBezTo>
                  <a:cubicBezTo>
                    <a:pt x="6599" y="20315"/>
                    <a:pt x="6821" y="20385"/>
                    <a:pt x="7045" y="20385"/>
                  </a:cubicBezTo>
                  <a:cubicBezTo>
                    <a:pt x="7978" y="20385"/>
                    <a:pt x="8942" y="19179"/>
                    <a:pt x="9422" y="18603"/>
                  </a:cubicBezTo>
                  <a:cubicBezTo>
                    <a:pt x="10018" y="17889"/>
                    <a:pt x="10598" y="17145"/>
                    <a:pt x="11134" y="16385"/>
                  </a:cubicBezTo>
                  <a:cubicBezTo>
                    <a:pt x="11730" y="15552"/>
                    <a:pt x="12161" y="14480"/>
                    <a:pt x="12861" y="13751"/>
                  </a:cubicBezTo>
                  <a:cubicBezTo>
                    <a:pt x="12876" y="13736"/>
                    <a:pt x="12891" y="13736"/>
                    <a:pt x="12891" y="13721"/>
                  </a:cubicBezTo>
                  <a:cubicBezTo>
                    <a:pt x="13173" y="13795"/>
                    <a:pt x="13441" y="13885"/>
                    <a:pt x="13724" y="13989"/>
                  </a:cubicBezTo>
                  <a:cubicBezTo>
                    <a:pt x="14305" y="14212"/>
                    <a:pt x="14855" y="14525"/>
                    <a:pt x="15451" y="14733"/>
                  </a:cubicBezTo>
                  <a:cubicBezTo>
                    <a:pt x="15525" y="14778"/>
                    <a:pt x="15644" y="14822"/>
                    <a:pt x="15704" y="14882"/>
                  </a:cubicBezTo>
                  <a:cubicBezTo>
                    <a:pt x="16537" y="14703"/>
                    <a:pt x="17103" y="13647"/>
                    <a:pt x="17416" y="12947"/>
                  </a:cubicBezTo>
                  <a:cubicBezTo>
                    <a:pt x="17669" y="12366"/>
                    <a:pt x="18264" y="11027"/>
                    <a:pt x="18100" y="10163"/>
                  </a:cubicBezTo>
                  <a:cubicBezTo>
                    <a:pt x="18056" y="10149"/>
                    <a:pt x="17996" y="10119"/>
                    <a:pt x="17951" y="10089"/>
                  </a:cubicBezTo>
                  <a:lnTo>
                    <a:pt x="17937" y="10089"/>
                  </a:lnTo>
                  <a:cubicBezTo>
                    <a:pt x="16954" y="9375"/>
                    <a:pt x="15748" y="9002"/>
                    <a:pt x="14692" y="8377"/>
                  </a:cubicBezTo>
                  <a:cubicBezTo>
                    <a:pt x="14639" y="7812"/>
                    <a:pt x="14381" y="7475"/>
                    <a:pt x="14035" y="7475"/>
                  </a:cubicBezTo>
                  <a:cubicBezTo>
                    <a:pt x="13889" y="7475"/>
                    <a:pt x="13728" y="7535"/>
                    <a:pt x="13560" y="7663"/>
                  </a:cubicBezTo>
                  <a:cubicBezTo>
                    <a:pt x="12652" y="7067"/>
                    <a:pt x="11759" y="6457"/>
                    <a:pt x="10926" y="5758"/>
                  </a:cubicBezTo>
                  <a:cubicBezTo>
                    <a:pt x="10613" y="5504"/>
                    <a:pt x="10301" y="5237"/>
                    <a:pt x="10003" y="4969"/>
                  </a:cubicBezTo>
                  <a:cubicBezTo>
                    <a:pt x="9973" y="4701"/>
                    <a:pt x="9899" y="4448"/>
                    <a:pt x="9780" y="4210"/>
                  </a:cubicBezTo>
                  <a:cubicBezTo>
                    <a:pt x="9661" y="3986"/>
                    <a:pt x="9497" y="3793"/>
                    <a:pt x="9244" y="3733"/>
                  </a:cubicBezTo>
                  <a:cubicBezTo>
                    <a:pt x="9196" y="3719"/>
                    <a:pt x="9148" y="3712"/>
                    <a:pt x="9102" y="3712"/>
                  </a:cubicBezTo>
                  <a:cubicBezTo>
                    <a:pt x="9003" y="3712"/>
                    <a:pt x="8908" y="3742"/>
                    <a:pt x="8827" y="3793"/>
                  </a:cubicBezTo>
                  <a:cubicBezTo>
                    <a:pt x="7755" y="2676"/>
                    <a:pt x="6832" y="1456"/>
                    <a:pt x="6014" y="101"/>
                  </a:cubicBezTo>
                  <a:cubicBezTo>
                    <a:pt x="5992" y="58"/>
                    <a:pt x="5938" y="30"/>
                    <a:pt x="5888" y="30"/>
                  </a:cubicBezTo>
                  <a:cubicBezTo>
                    <a:pt x="5869" y="30"/>
                    <a:pt x="5851" y="34"/>
                    <a:pt x="5835" y="42"/>
                  </a:cubicBezTo>
                  <a:cubicBezTo>
                    <a:pt x="5760" y="13"/>
                    <a:pt x="5690" y="1"/>
                    <a:pt x="56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1"/>
            <p:cNvSpPr/>
            <p:nvPr/>
          </p:nvSpPr>
          <p:spPr>
            <a:xfrm>
              <a:off x="2444870" y="570025"/>
              <a:ext cx="118335" cy="145088"/>
            </a:xfrm>
            <a:custGeom>
              <a:avLst/>
              <a:gdLst/>
              <a:ahLst/>
              <a:cxnLst/>
              <a:rect l="l" t="t" r="r" b="b"/>
              <a:pathLst>
                <a:path w="3428" h="4203" extrusionOk="0">
                  <a:moveTo>
                    <a:pt x="83" y="1"/>
                  </a:moveTo>
                  <a:cubicBezTo>
                    <a:pt x="38" y="1"/>
                    <a:pt x="0" y="46"/>
                    <a:pt x="23" y="91"/>
                  </a:cubicBezTo>
                  <a:cubicBezTo>
                    <a:pt x="395" y="865"/>
                    <a:pt x="1035" y="1505"/>
                    <a:pt x="1571" y="2175"/>
                  </a:cubicBezTo>
                  <a:cubicBezTo>
                    <a:pt x="2152" y="2859"/>
                    <a:pt x="2658" y="3589"/>
                    <a:pt x="3327" y="4184"/>
                  </a:cubicBezTo>
                  <a:cubicBezTo>
                    <a:pt x="3340" y="4197"/>
                    <a:pt x="3354" y="4202"/>
                    <a:pt x="3367" y="4202"/>
                  </a:cubicBezTo>
                  <a:cubicBezTo>
                    <a:pt x="3400" y="4202"/>
                    <a:pt x="3427" y="4167"/>
                    <a:pt x="3417" y="4124"/>
                  </a:cubicBezTo>
                  <a:cubicBezTo>
                    <a:pt x="3074" y="3440"/>
                    <a:pt x="2449" y="2785"/>
                    <a:pt x="1973" y="2189"/>
                  </a:cubicBezTo>
                  <a:cubicBezTo>
                    <a:pt x="1392" y="1445"/>
                    <a:pt x="812" y="641"/>
                    <a:pt x="127" y="16"/>
                  </a:cubicBezTo>
                  <a:cubicBezTo>
                    <a:pt x="113" y="5"/>
                    <a:pt x="97" y="1"/>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1"/>
            <p:cNvSpPr/>
            <p:nvPr/>
          </p:nvSpPr>
          <p:spPr>
            <a:xfrm>
              <a:off x="2325773" y="635028"/>
              <a:ext cx="202667" cy="134766"/>
            </a:xfrm>
            <a:custGeom>
              <a:avLst/>
              <a:gdLst/>
              <a:ahLst/>
              <a:cxnLst/>
              <a:rect l="l" t="t" r="r" b="b"/>
              <a:pathLst>
                <a:path w="5871" h="3904" extrusionOk="0">
                  <a:moveTo>
                    <a:pt x="133" y="1"/>
                  </a:moveTo>
                  <a:cubicBezTo>
                    <a:pt x="72" y="1"/>
                    <a:pt x="0" y="54"/>
                    <a:pt x="49" y="128"/>
                  </a:cubicBezTo>
                  <a:cubicBezTo>
                    <a:pt x="585" y="887"/>
                    <a:pt x="1642" y="1319"/>
                    <a:pt x="2431" y="1810"/>
                  </a:cubicBezTo>
                  <a:cubicBezTo>
                    <a:pt x="3533" y="2480"/>
                    <a:pt x="4604" y="3224"/>
                    <a:pt x="5706" y="3894"/>
                  </a:cubicBezTo>
                  <a:cubicBezTo>
                    <a:pt x="5719" y="3901"/>
                    <a:pt x="5733" y="3904"/>
                    <a:pt x="5746" y="3904"/>
                  </a:cubicBezTo>
                  <a:cubicBezTo>
                    <a:pt x="5818" y="3904"/>
                    <a:pt x="5871" y="3810"/>
                    <a:pt x="5795" y="3760"/>
                  </a:cubicBezTo>
                  <a:cubicBezTo>
                    <a:pt x="4009" y="2480"/>
                    <a:pt x="2163" y="961"/>
                    <a:pt x="169" y="9"/>
                  </a:cubicBezTo>
                  <a:cubicBezTo>
                    <a:pt x="158" y="3"/>
                    <a:pt x="146"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1"/>
            <p:cNvSpPr/>
            <p:nvPr/>
          </p:nvSpPr>
          <p:spPr>
            <a:xfrm>
              <a:off x="2293357" y="777012"/>
              <a:ext cx="218615" cy="53092"/>
            </a:xfrm>
            <a:custGeom>
              <a:avLst/>
              <a:gdLst/>
              <a:ahLst/>
              <a:cxnLst/>
              <a:rect l="l" t="t" r="r" b="b"/>
              <a:pathLst>
                <a:path w="6333" h="1538" extrusionOk="0">
                  <a:moveTo>
                    <a:pt x="202" y="1"/>
                  </a:moveTo>
                  <a:cubicBezTo>
                    <a:pt x="82" y="1"/>
                    <a:pt x="1" y="173"/>
                    <a:pt x="125" y="242"/>
                  </a:cubicBezTo>
                  <a:cubicBezTo>
                    <a:pt x="408" y="436"/>
                    <a:pt x="676" y="451"/>
                    <a:pt x="1003" y="495"/>
                  </a:cubicBezTo>
                  <a:cubicBezTo>
                    <a:pt x="1673" y="599"/>
                    <a:pt x="2298" y="778"/>
                    <a:pt x="2953" y="942"/>
                  </a:cubicBezTo>
                  <a:cubicBezTo>
                    <a:pt x="4025" y="1225"/>
                    <a:pt x="5141" y="1448"/>
                    <a:pt x="6258" y="1537"/>
                  </a:cubicBezTo>
                  <a:cubicBezTo>
                    <a:pt x="6317" y="1537"/>
                    <a:pt x="6332" y="1433"/>
                    <a:pt x="6273" y="1418"/>
                  </a:cubicBezTo>
                  <a:cubicBezTo>
                    <a:pt x="4308" y="793"/>
                    <a:pt x="2254" y="391"/>
                    <a:pt x="229" y="4"/>
                  </a:cubicBezTo>
                  <a:cubicBezTo>
                    <a:pt x="220" y="2"/>
                    <a:pt x="211" y="1"/>
                    <a:pt x="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1"/>
            <p:cNvSpPr/>
            <p:nvPr/>
          </p:nvSpPr>
          <p:spPr>
            <a:xfrm>
              <a:off x="2269400" y="887203"/>
              <a:ext cx="252824" cy="29618"/>
            </a:xfrm>
            <a:custGeom>
              <a:avLst/>
              <a:gdLst/>
              <a:ahLst/>
              <a:cxnLst/>
              <a:rect l="l" t="t" r="r" b="b"/>
              <a:pathLst>
                <a:path w="7324" h="858" extrusionOk="0">
                  <a:moveTo>
                    <a:pt x="6669" y="0"/>
                  </a:moveTo>
                  <a:cubicBezTo>
                    <a:pt x="5581" y="0"/>
                    <a:pt x="4501" y="146"/>
                    <a:pt x="3409" y="236"/>
                  </a:cubicBezTo>
                  <a:cubicBezTo>
                    <a:pt x="2337" y="325"/>
                    <a:pt x="1236" y="325"/>
                    <a:pt x="179" y="548"/>
                  </a:cubicBezTo>
                  <a:cubicBezTo>
                    <a:pt x="0" y="578"/>
                    <a:pt x="45" y="831"/>
                    <a:pt x="209" y="846"/>
                  </a:cubicBezTo>
                  <a:cubicBezTo>
                    <a:pt x="386" y="854"/>
                    <a:pt x="564" y="857"/>
                    <a:pt x="742" y="857"/>
                  </a:cubicBezTo>
                  <a:cubicBezTo>
                    <a:pt x="2888" y="857"/>
                    <a:pt x="5044" y="317"/>
                    <a:pt x="7175" y="221"/>
                  </a:cubicBezTo>
                  <a:cubicBezTo>
                    <a:pt x="7309" y="221"/>
                    <a:pt x="7324" y="27"/>
                    <a:pt x="7190" y="12"/>
                  </a:cubicBezTo>
                  <a:cubicBezTo>
                    <a:pt x="7016" y="4"/>
                    <a:pt x="6843" y="0"/>
                    <a:pt x="66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1"/>
          <p:cNvGrpSpPr/>
          <p:nvPr/>
        </p:nvGrpSpPr>
        <p:grpSpPr>
          <a:xfrm rot="2141207">
            <a:off x="8015472" y="3928125"/>
            <a:ext cx="695958" cy="820540"/>
            <a:chOff x="4742150" y="2034450"/>
            <a:chExt cx="560450" cy="660775"/>
          </a:xfrm>
        </p:grpSpPr>
        <p:sp>
          <p:nvSpPr>
            <p:cNvPr id="498" name="Google Shape;498;p21"/>
            <p:cNvSpPr/>
            <p:nvPr/>
          </p:nvSpPr>
          <p:spPr>
            <a:xfrm>
              <a:off x="4742150" y="2034450"/>
              <a:ext cx="560450" cy="660775"/>
            </a:xfrm>
            <a:custGeom>
              <a:avLst/>
              <a:gdLst/>
              <a:ahLst/>
              <a:cxnLst/>
              <a:rect l="l" t="t" r="r" b="b"/>
              <a:pathLst>
                <a:path w="22418" h="26431" extrusionOk="0">
                  <a:moveTo>
                    <a:pt x="15247" y="396"/>
                  </a:moveTo>
                  <a:cubicBezTo>
                    <a:pt x="15743" y="396"/>
                    <a:pt x="15906" y="803"/>
                    <a:pt x="15957" y="1009"/>
                  </a:cubicBezTo>
                  <a:cubicBezTo>
                    <a:pt x="16076" y="1411"/>
                    <a:pt x="15957" y="1857"/>
                    <a:pt x="15719" y="1932"/>
                  </a:cubicBezTo>
                  <a:lnTo>
                    <a:pt x="1236" y="6263"/>
                  </a:lnTo>
                  <a:cubicBezTo>
                    <a:pt x="1218" y="6269"/>
                    <a:pt x="1199" y="6271"/>
                    <a:pt x="1180" y="6271"/>
                  </a:cubicBezTo>
                  <a:cubicBezTo>
                    <a:pt x="991" y="6271"/>
                    <a:pt x="746" y="6017"/>
                    <a:pt x="611" y="5653"/>
                  </a:cubicBezTo>
                  <a:cubicBezTo>
                    <a:pt x="432" y="5221"/>
                    <a:pt x="432" y="4670"/>
                    <a:pt x="819" y="4492"/>
                  </a:cubicBezTo>
                  <a:cubicBezTo>
                    <a:pt x="1192" y="4313"/>
                    <a:pt x="2159" y="4001"/>
                    <a:pt x="3692" y="3539"/>
                  </a:cubicBezTo>
                  <a:cubicBezTo>
                    <a:pt x="7518" y="2393"/>
                    <a:pt x="13918" y="681"/>
                    <a:pt x="14990" y="428"/>
                  </a:cubicBezTo>
                  <a:cubicBezTo>
                    <a:pt x="15084" y="406"/>
                    <a:pt x="15170" y="396"/>
                    <a:pt x="15247" y="396"/>
                  </a:cubicBezTo>
                  <a:close/>
                  <a:moveTo>
                    <a:pt x="14186" y="2795"/>
                  </a:moveTo>
                  <a:cubicBezTo>
                    <a:pt x="14469" y="3748"/>
                    <a:pt x="14871" y="5355"/>
                    <a:pt x="14990" y="7022"/>
                  </a:cubicBezTo>
                  <a:lnTo>
                    <a:pt x="4436" y="10178"/>
                  </a:lnTo>
                  <a:cubicBezTo>
                    <a:pt x="3499" y="8957"/>
                    <a:pt x="2963" y="7246"/>
                    <a:pt x="2695" y="6233"/>
                  </a:cubicBezTo>
                  <a:lnTo>
                    <a:pt x="14186" y="2795"/>
                  </a:lnTo>
                  <a:close/>
                  <a:moveTo>
                    <a:pt x="15020" y="7424"/>
                  </a:moveTo>
                  <a:lnTo>
                    <a:pt x="15020" y="7424"/>
                  </a:lnTo>
                  <a:cubicBezTo>
                    <a:pt x="15049" y="8883"/>
                    <a:pt x="14126" y="10133"/>
                    <a:pt x="13382" y="11145"/>
                  </a:cubicBezTo>
                  <a:cubicBezTo>
                    <a:pt x="12772" y="11964"/>
                    <a:pt x="12236" y="12679"/>
                    <a:pt x="12370" y="13333"/>
                  </a:cubicBezTo>
                  <a:cubicBezTo>
                    <a:pt x="12325" y="13393"/>
                    <a:pt x="12162" y="13542"/>
                    <a:pt x="11730" y="13676"/>
                  </a:cubicBezTo>
                  <a:cubicBezTo>
                    <a:pt x="11358" y="13795"/>
                    <a:pt x="10867" y="13854"/>
                    <a:pt x="10271" y="13884"/>
                  </a:cubicBezTo>
                  <a:cubicBezTo>
                    <a:pt x="9944" y="13021"/>
                    <a:pt x="9036" y="12708"/>
                    <a:pt x="8009" y="12351"/>
                  </a:cubicBezTo>
                  <a:cubicBezTo>
                    <a:pt x="7800" y="12277"/>
                    <a:pt x="7577" y="12202"/>
                    <a:pt x="7369" y="12113"/>
                  </a:cubicBezTo>
                  <a:cubicBezTo>
                    <a:pt x="6699" y="11875"/>
                    <a:pt x="5999" y="11562"/>
                    <a:pt x="5315" y="11056"/>
                  </a:cubicBezTo>
                  <a:cubicBezTo>
                    <a:pt x="5121" y="10907"/>
                    <a:pt x="4913" y="10729"/>
                    <a:pt x="4719" y="10505"/>
                  </a:cubicBezTo>
                  <a:lnTo>
                    <a:pt x="15020" y="7424"/>
                  </a:lnTo>
                  <a:close/>
                  <a:moveTo>
                    <a:pt x="12614" y="17756"/>
                  </a:moveTo>
                  <a:cubicBezTo>
                    <a:pt x="13731" y="17756"/>
                    <a:pt x="16434" y="19512"/>
                    <a:pt x="17892" y="20568"/>
                  </a:cubicBezTo>
                  <a:cubicBezTo>
                    <a:pt x="15496" y="21208"/>
                    <a:pt x="12177" y="22130"/>
                    <a:pt x="9765" y="22845"/>
                  </a:cubicBezTo>
                  <a:cubicBezTo>
                    <a:pt x="10346" y="21059"/>
                    <a:pt x="11492" y="18052"/>
                    <a:pt x="12400" y="17784"/>
                  </a:cubicBezTo>
                  <a:cubicBezTo>
                    <a:pt x="12462" y="17765"/>
                    <a:pt x="12534" y="17756"/>
                    <a:pt x="12614" y="17756"/>
                  </a:cubicBezTo>
                  <a:close/>
                  <a:moveTo>
                    <a:pt x="12534" y="13720"/>
                  </a:moveTo>
                  <a:cubicBezTo>
                    <a:pt x="12876" y="14331"/>
                    <a:pt x="13620" y="14628"/>
                    <a:pt x="14588" y="15030"/>
                  </a:cubicBezTo>
                  <a:cubicBezTo>
                    <a:pt x="15421" y="15373"/>
                    <a:pt x="16434" y="15789"/>
                    <a:pt x="17535" y="16519"/>
                  </a:cubicBezTo>
                  <a:cubicBezTo>
                    <a:pt x="18994" y="17501"/>
                    <a:pt x="19738" y="18975"/>
                    <a:pt x="20080" y="19987"/>
                  </a:cubicBezTo>
                  <a:cubicBezTo>
                    <a:pt x="19649" y="20106"/>
                    <a:pt x="19068" y="20255"/>
                    <a:pt x="18384" y="20434"/>
                  </a:cubicBezTo>
                  <a:cubicBezTo>
                    <a:pt x="17371" y="19698"/>
                    <a:pt x="14068" y="17358"/>
                    <a:pt x="12576" y="17358"/>
                  </a:cubicBezTo>
                  <a:cubicBezTo>
                    <a:pt x="12467" y="17358"/>
                    <a:pt x="12368" y="17371"/>
                    <a:pt x="12281" y="17397"/>
                  </a:cubicBezTo>
                  <a:cubicBezTo>
                    <a:pt x="11045" y="17769"/>
                    <a:pt x="9750" y="21550"/>
                    <a:pt x="9304" y="22979"/>
                  </a:cubicBezTo>
                  <a:cubicBezTo>
                    <a:pt x="8753" y="23143"/>
                    <a:pt x="8277" y="23291"/>
                    <a:pt x="7890" y="23425"/>
                  </a:cubicBezTo>
                  <a:cubicBezTo>
                    <a:pt x="7592" y="22577"/>
                    <a:pt x="7339" y="21386"/>
                    <a:pt x="7518" y="20091"/>
                  </a:cubicBezTo>
                  <a:cubicBezTo>
                    <a:pt x="7696" y="18856"/>
                    <a:pt x="8485" y="17784"/>
                    <a:pt x="9185" y="16831"/>
                  </a:cubicBezTo>
                  <a:cubicBezTo>
                    <a:pt x="9869" y="15894"/>
                    <a:pt x="10465" y="15075"/>
                    <a:pt x="10375" y="14271"/>
                  </a:cubicBezTo>
                  <a:cubicBezTo>
                    <a:pt x="10956" y="14241"/>
                    <a:pt x="11462" y="14167"/>
                    <a:pt x="11849" y="14048"/>
                  </a:cubicBezTo>
                  <a:cubicBezTo>
                    <a:pt x="12177" y="13959"/>
                    <a:pt x="12385" y="13840"/>
                    <a:pt x="12534" y="13720"/>
                  </a:cubicBezTo>
                  <a:close/>
                  <a:moveTo>
                    <a:pt x="21172" y="20163"/>
                  </a:moveTo>
                  <a:cubicBezTo>
                    <a:pt x="21667" y="20163"/>
                    <a:pt x="21830" y="20568"/>
                    <a:pt x="21882" y="20761"/>
                  </a:cubicBezTo>
                  <a:cubicBezTo>
                    <a:pt x="22001" y="21178"/>
                    <a:pt x="21882" y="21624"/>
                    <a:pt x="21643" y="21684"/>
                  </a:cubicBezTo>
                  <a:lnTo>
                    <a:pt x="7160" y="26030"/>
                  </a:lnTo>
                  <a:cubicBezTo>
                    <a:pt x="7141" y="26036"/>
                    <a:pt x="7121" y="26039"/>
                    <a:pt x="7100" y="26039"/>
                  </a:cubicBezTo>
                  <a:cubicBezTo>
                    <a:pt x="6903" y="26039"/>
                    <a:pt x="6669" y="25784"/>
                    <a:pt x="6520" y="25420"/>
                  </a:cubicBezTo>
                  <a:cubicBezTo>
                    <a:pt x="6357" y="24988"/>
                    <a:pt x="6357" y="24438"/>
                    <a:pt x="6744" y="24259"/>
                  </a:cubicBezTo>
                  <a:cubicBezTo>
                    <a:pt x="7116" y="24080"/>
                    <a:pt x="8083" y="23768"/>
                    <a:pt x="9616" y="23306"/>
                  </a:cubicBezTo>
                  <a:cubicBezTo>
                    <a:pt x="13442" y="22160"/>
                    <a:pt x="19842" y="20448"/>
                    <a:pt x="20914" y="20195"/>
                  </a:cubicBezTo>
                  <a:cubicBezTo>
                    <a:pt x="21009" y="20173"/>
                    <a:pt x="21094" y="20163"/>
                    <a:pt x="21172" y="20163"/>
                  </a:cubicBezTo>
                  <a:close/>
                  <a:moveTo>
                    <a:pt x="15241" y="1"/>
                  </a:moveTo>
                  <a:cubicBezTo>
                    <a:pt x="15135" y="1"/>
                    <a:pt x="15022" y="14"/>
                    <a:pt x="14901" y="41"/>
                  </a:cubicBezTo>
                  <a:cubicBezTo>
                    <a:pt x="13829" y="294"/>
                    <a:pt x="7413" y="2006"/>
                    <a:pt x="3588" y="3152"/>
                  </a:cubicBezTo>
                  <a:cubicBezTo>
                    <a:pt x="2025" y="3628"/>
                    <a:pt x="1043" y="3956"/>
                    <a:pt x="656" y="4135"/>
                  </a:cubicBezTo>
                  <a:cubicBezTo>
                    <a:pt x="45" y="4432"/>
                    <a:pt x="1" y="5177"/>
                    <a:pt x="239" y="5787"/>
                  </a:cubicBezTo>
                  <a:cubicBezTo>
                    <a:pt x="443" y="6324"/>
                    <a:pt x="813" y="6663"/>
                    <a:pt x="1177" y="6663"/>
                  </a:cubicBezTo>
                  <a:cubicBezTo>
                    <a:pt x="1237" y="6663"/>
                    <a:pt x="1297" y="6654"/>
                    <a:pt x="1355" y="6635"/>
                  </a:cubicBezTo>
                  <a:lnTo>
                    <a:pt x="2323" y="6352"/>
                  </a:lnTo>
                  <a:cubicBezTo>
                    <a:pt x="2650" y="7633"/>
                    <a:pt x="3409" y="9969"/>
                    <a:pt x="4853" y="11190"/>
                  </a:cubicBezTo>
                  <a:cubicBezTo>
                    <a:pt x="4868" y="11205"/>
                    <a:pt x="4868" y="11205"/>
                    <a:pt x="4868" y="11205"/>
                  </a:cubicBezTo>
                  <a:cubicBezTo>
                    <a:pt x="4943" y="11264"/>
                    <a:pt x="5017" y="11324"/>
                    <a:pt x="5091" y="11384"/>
                  </a:cubicBezTo>
                  <a:cubicBezTo>
                    <a:pt x="6044" y="12083"/>
                    <a:pt x="7012" y="12425"/>
                    <a:pt x="7875" y="12723"/>
                  </a:cubicBezTo>
                  <a:cubicBezTo>
                    <a:pt x="8947" y="13095"/>
                    <a:pt x="9721" y="13363"/>
                    <a:pt x="9944" y="14137"/>
                  </a:cubicBezTo>
                  <a:cubicBezTo>
                    <a:pt x="10152" y="14822"/>
                    <a:pt x="9557" y="15655"/>
                    <a:pt x="8857" y="16593"/>
                  </a:cubicBezTo>
                  <a:cubicBezTo>
                    <a:pt x="8143" y="17591"/>
                    <a:pt x="7324" y="18707"/>
                    <a:pt x="7131" y="20047"/>
                  </a:cubicBezTo>
                  <a:cubicBezTo>
                    <a:pt x="6922" y="21416"/>
                    <a:pt x="7205" y="22651"/>
                    <a:pt x="7503" y="23544"/>
                  </a:cubicBezTo>
                  <a:cubicBezTo>
                    <a:pt x="7071" y="23693"/>
                    <a:pt x="6758" y="23812"/>
                    <a:pt x="6580" y="23902"/>
                  </a:cubicBezTo>
                  <a:cubicBezTo>
                    <a:pt x="5955" y="24185"/>
                    <a:pt x="5925" y="24944"/>
                    <a:pt x="6148" y="25554"/>
                  </a:cubicBezTo>
                  <a:cubicBezTo>
                    <a:pt x="6366" y="26091"/>
                    <a:pt x="6726" y="26430"/>
                    <a:pt x="7097" y="26430"/>
                  </a:cubicBezTo>
                  <a:cubicBezTo>
                    <a:pt x="7158" y="26430"/>
                    <a:pt x="7219" y="26421"/>
                    <a:pt x="7279" y="26402"/>
                  </a:cubicBezTo>
                  <a:lnTo>
                    <a:pt x="21748" y="22071"/>
                  </a:lnTo>
                  <a:cubicBezTo>
                    <a:pt x="22254" y="21922"/>
                    <a:pt x="22417" y="21222"/>
                    <a:pt x="22269" y="20672"/>
                  </a:cubicBezTo>
                  <a:cubicBezTo>
                    <a:pt x="22154" y="20225"/>
                    <a:pt x="21788" y="19768"/>
                    <a:pt x="21161" y="19768"/>
                  </a:cubicBezTo>
                  <a:cubicBezTo>
                    <a:pt x="21056" y="19768"/>
                    <a:pt x="20944" y="19781"/>
                    <a:pt x="20825" y="19808"/>
                  </a:cubicBezTo>
                  <a:cubicBezTo>
                    <a:pt x="20735" y="19823"/>
                    <a:pt x="20616" y="19853"/>
                    <a:pt x="20482" y="19898"/>
                  </a:cubicBezTo>
                  <a:cubicBezTo>
                    <a:pt x="20110" y="18811"/>
                    <a:pt x="19351" y="17263"/>
                    <a:pt x="17758" y="16191"/>
                  </a:cubicBezTo>
                  <a:cubicBezTo>
                    <a:pt x="16627" y="15432"/>
                    <a:pt x="15585" y="15001"/>
                    <a:pt x="14737" y="14658"/>
                  </a:cubicBezTo>
                  <a:cubicBezTo>
                    <a:pt x="13665" y="14227"/>
                    <a:pt x="12965" y="13944"/>
                    <a:pt x="12772" y="13304"/>
                  </a:cubicBezTo>
                  <a:cubicBezTo>
                    <a:pt x="12623" y="12812"/>
                    <a:pt x="13129" y="12143"/>
                    <a:pt x="13695" y="11369"/>
                  </a:cubicBezTo>
                  <a:cubicBezTo>
                    <a:pt x="13888" y="11101"/>
                    <a:pt x="14112" y="10818"/>
                    <a:pt x="14305" y="10520"/>
                  </a:cubicBezTo>
                  <a:cubicBezTo>
                    <a:pt x="14915" y="9612"/>
                    <a:pt x="15466" y="8555"/>
                    <a:pt x="15407" y="7320"/>
                  </a:cubicBezTo>
                  <a:lnTo>
                    <a:pt x="15392" y="7156"/>
                  </a:lnTo>
                  <a:cubicBezTo>
                    <a:pt x="15288" y="5400"/>
                    <a:pt x="14871" y="3688"/>
                    <a:pt x="14573" y="2676"/>
                  </a:cubicBezTo>
                  <a:lnTo>
                    <a:pt x="15823" y="2304"/>
                  </a:lnTo>
                  <a:cubicBezTo>
                    <a:pt x="16344" y="2155"/>
                    <a:pt x="16493" y="1455"/>
                    <a:pt x="16344" y="905"/>
                  </a:cubicBezTo>
                  <a:cubicBezTo>
                    <a:pt x="16230" y="458"/>
                    <a:pt x="15874" y="1"/>
                    <a:pt x="152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1"/>
            <p:cNvSpPr/>
            <p:nvPr/>
          </p:nvSpPr>
          <p:spPr>
            <a:xfrm>
              <a:off x="5019025" y="2403050"/>
              <a:ext cx="19000" cy="20575"/>
            </a:xfrm>
            <a:custGeom>
              <a:avLst/>
              <a:gdLst/>
              <a:ahLst/>
              <a:cxnLst/>
              <a:rect l="l" t="t" r="r" b="b"/>
              <a:pathLst>
                <a:path w="760" h="823" extrusionOk="0">
                  <a:moveTo>
                    <a:pt x="245" y="1"/>
                  </a:moveTo>
                  <a:cubicBezTo>
                    <a:pt x="118" y="1"/>
                    <a:pt x="0" y="94"/>
                    <a:pt x="0" y="257"/>
                  </a:cubicBezTo>
                  <a:cubicBezTo>
                    <a:pt x="0" y="524"/>
                    <a:pt x="194" y="822"/>
                    <a:pt x="491" y="822"/>
                  </a:cubicBezTo>
                  <a:cubicBezTo>
                    <a:pt x="655" y="822"/>
                    <a:pt x="759" y="658"/>
                    <a:pt x="729" y="510"/>
                  </a:cubicBezTo>
                  <a:cubicBezTo>
                    <a:pt x="685" y="361"/>
                    <a:pt x="551" y="167"/>
                    <a:pt x="417" y="63"/>
                  </a:cubicBezTo>
                  <a:cubicBezTo>
                    <a:pt x="365" y="21"/>
                    <a:pt x="304" y="1"/>
                    <a:pt x="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1"/>
            <p:cNvSpPr/>
            <p:nvPr/>
          </p:nvSpPr>
          <p:spPr>
            <a:xfrm>
              <a:off x="5039550" y="2429375"/>
              <a:ext cx="14675" cy="16675"/>
            </a:xfrm>
            <a:custGeom>
              <a:avLst/>
              <a:gdLst/>
              <a:ahLst/>
              <a:cxnLst/>
              <a:rect l="l" t="t" r="r" b="b"/>
              <a:pathLst>
                <a:path w="587" h="667" extrusionOk="0">
                  <a:moveTo>
                    <a:pt x="221" y="0"/>
                  </a:moveTo>
                  <a:cubicBezTo>
                    <a:pt x="111" y="0"/>
                    <a:pt x="0" y="101"/>
                    <a:pt x="28" y="245"/>
                  </a:cubicBezTo>
                  <a:cubicBezTo>
                    <a:pt x="57" y="439"/>
                    <a:pt x="117" y="633"/>
                    <a:pt x="325" y="662"/>
                  </a:cubicBezTo>
                  <a:cubicBezTo>
                    <a:pt x="339" y="665"/>
                    <a:pt x="353" y="666"/>
                    <a:pt x="367" y="666"/>
                  </a:cubicBezTo>
                  <a:cubicBezTo>
                    <a:pt x="506" y="666"/>
                    <a:pt x="587" y="530"/>
                    <a:pt x="519" y="394"/>
                  </a:cubicBezTo>
                  <a:cubicBezTo>
                    <a:pt x="474" y="305"/>
                    <a:pt x="429" y="231"/>
                    <a:pt x="400" y="141"/>
                  </a:cubicBezTo>
                  <a:cubicBezTo>
                    <a:pt x="365" y="42"/>
                    <a:pt x="293"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1"/>
            <p:cNvSpPr/>
            <p:nvPr/>
          </p:nvSpPr>
          <p:spPr>
            <a:xfrm>
              <a:off x="5043700" y="2395300"/>
              <a:ext cx="14400" cy="14875"/>
            </a:xfrm>
            <a:custGeom>
              <a:avLst/>
              <a:gdLst/>
              <a:ahLst/>
              <a:cxnLst/>
              <a:rect l="l" t="t" r="r" b="b"/>
              <a:pathLst>
                <a:path w="576" h="595" extrusionOk="0">
                  <a:moveTo>
                    <a:pt x="250" y="1"/>
                  </a:moveTo>
                  <a:cubicBezTo>
                    <a:pt x="123" y="1"/>
                    <a:pt x="1" y="100"/>
                    <a:pt x="55" y="254"/>
                  </a:cubicBezTo>
                  <a:cubicBezTo>
                    <a:pt x="100" y="373"/>
                    <a:pt x="174" y="522"/>
                    <a:pt x="308" y="581"/>
                  </a:cubicBezTo>
                  <a:cubicBezTo>
                    <a:pt x="332" y="590"/>
                    <a:pt x="356" y="594"/>
                    <a:pt x="379" y="594"/>
                  </a:cubicBezTo>
                  <a:cubicBezTo>
                    <a:pt x="475" y="594"/>
                    <a:pt x="564" y="525"/>
                    <a:pt x="576" y="418"/>
                  </a:cubicBezTo>
                  <a:cubicBezTo>
                    <a:pt x="576" y="284"/>
                    <a:pt x="502" y="239"/>
                    <a:pt x="457" y="135"/>
                  </a:cubicBezTo>
                  <a:cubicBezTo>
                    <a:pt x="416" y="42"/>
                    <a:pt x="332" y="1"/>
                    <a:pt x="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1"/>
            <p:cNvSpPr/>
            <p:nvPr/>
          </p:nvSpPr>
          <p:spPr>
            <a:xfrm>
              <a:off x="5054200" y="2502300"/>
              <a:ext cx="12475" cy="16925"/>
            </a:xfrm>
            <a:custGeom>
              <a:avLst/>
              <a:gdLst/>
              <a:ahLst/>
              <a:cxnLst/>
              <a:rect l="l" t="t" r="r" b="b"/>
              <a:pathLst>
                <a:path w="499" h="677" extrusionOk="0">
                  <a:moveTo>
                    <a:pt x="233" y="0"/>
                  </a:moveTo>
                  <a:cubicBezTo>
                    <a:pt x="118" y="0"/>
                    <a:pt x="1" y="101"/>
                    <a:pt x="37" y="246"/>
                  </a:cubicBezTo>
                  <a:cubicBezTo>
                    <a:pt x="67" y="380"/>
                    <a:pt x="96" y="484"/>
                    <a:pt x="171" y="603"/>
                  </a:cubicBezTo>
                  <a:cubicBezTo>
                    <a:pt x="210" y="653"/>
                    <a:pt x="263" y="676"/>
                    <a:pt x="315" y="676"/>
                  </a:cubicBezTo>
                  <a:cubicBezTo>
                    <a:pt x="404" y="676"/>
                    <a:pt x="489" y="611"/>
                    <a:pt x="498" y="499"/>
                  </a:cubicBezTo>
                  <a:cubicBezTo>
                    <a:pt x="498" y="365"/>
                    <a:pt x="454" y="261"/>
                    <a:pt x="409" y="142"/>
                  </a:cubicBezTo>
                  <a:cubicBezTo>
                    <a:pt x="380" y="42"/>
                    <a:pt x="307" y="0"/>
                    <a:pt x="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1"/>
            <p:cNvSpPr/>
            <p:nvPr/>
          </p:nvSpPr>
          <p:spPr>
            <a:xfrm>
              <a:off x="5039475" y="2554650"/>
              <a:ext cx="9700" cy="13275"/>
            </a:xfrm>
            <a:custGeom>
              <a:avLst/>
              <a:gdLst/>
              <a:ahLst/>
              <a:cxnLst/>
              <a:rect l="l" t="t" r="r" b="b"/>
              <a:pathLst>
                <a:path w="388" h="531" extrusionOk="0">
                  <a:moveTo>
                    <a:pt x="178" y="0"/>
                  </a:moveTo>
                  <a:cubicBezTo>
                    <a:pt x="86" y="0"/>
                    <a:pt x="0" y="74"/>
                    <a:pt x="45" y="191"/>
                  </a:cubicBezTo>
                  <a:cubicBezTo>
                    <a:pt x="75" y="266"/>
                    <a:pt x="75" y="340"/>
                    <a:pt x="75" y="414"/>
                  </a:cubicBezTo>
                  <a:cubicBezTo>
                    <a:pt x="66" y="493"/>
                    <a:pt x="129" y="530"/>
                    <a:pt x="194" y="530"/>
                  </a:cubicBezTo>
                  <a:cubicBezTo>
                    <a:pt x="241" y="530"/>
                    <a:pt x="289" y="511"/>
                    <a:pt x="313" y="474"/>
                  </a:cubicBezTo>
                  <a:cubicBezTo>
                    <a:pt x="388" y="355"/>
                    <a:pt x="388" y="236"/>
                    <a:pt x="328" y="102"/>
                  </a:cubicBezTo>
                  <a:cubicBezTo>
                    <a:pt x="299" y="31"/>
                    <a:pt x="237"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1"/>
            <p:cNvSpPr/>
            <p:nvPr/>
          </p:nvSpPr>
          <p:spPr>
            <a:xfrm>
              <a:off x="5084875" y="2521550"/>
              <a:ext cx="10075" cy="18300"/>
            </a:xfrm>
            <a:custGeom>
              <a:avLst/>
              <a:gdLst/>
              <a:ahLst/>
              <a:cxnLst/>
              <a:rect l="l" t="t" r="r" b="b"/>
              <a:pathLst>
                <a:path w="403" h="732" extrusionOk="0">
                  <a:moveTo>
                    <a:pt x="190" y="0"/>
                  </a:moveTo>
                  <a:cubicBezTo>
                    <a:pt x="103" y="0"/>
                    <a:pt x="16" y="60"/>
                    <a:pt x="16" y="176"/>
                  </a:cubicBezTo>
                  <a:cubicBezTo>
                    <a:pt x="1" y="309"/>
                    <a:pt x="16" y="443"/>
                    <a:pt x="16" y="592"/>
                  </a:cubicBezTo>
                  <a:cubicBezTo>
                    <a:pt x="16" y="680"/>
                    <a:pt x="88" y="732"/>
                    <a:pt x="163" y="732"/>
                  </a:cubicBezTo>
                  <a:cubicBezTo>
                    <a:pt x="215" y="732"/>
                    <a:pt x="268" y="707"/>
                    <a:pt x="298" y="652"/>
                  </a:cubicBezTo>
                  <a:cubicBezTo>
                    <a:pt x="403" y="488"/>
                    <a:pt x="358" y="339"/>
                    <a:pt x="358" y="161"/>
                  </a:cubicBezTo>
                  <a:cubicBezTo>
                    <a:pt x="351" y="53"/>
                    <a:pt x="271"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1"/>
            <p:cNvSpPr/>
            <p:nvPr/>
          </p:nvSpPr>
          <p:spPr>
            <a:xfrm>
              <a:off x="5077500" y="2550075"/>
              <a:ext cx="9125" cy="9700"/>
            </a:xfrm>
            <a:custGeom>
              <a:avLst/>
              <a:gdLst/>
              <a:ahLst/>
              <a:cxnLst/>
              <a:rect l="l" t="t" r="r" b="b"/>
              <a:pathLst>
                <a:path w="365" h="388" extrusionOk="0">
                  <a:moveTo>
                    <a:pt x="199" y="0"/>
                  </a:moveTo>
                  <a:cubicBezTo>
                    <a:pt x="101" y="0"/>
                    <a:pt x="1" y="91"/>
                    <a:pt x="72" y="225"/>
                  </a:cubicBezTo>
                  <a:lnTo>
                    <a:pt x="132" y="330"/>
                  </a:lnTo>
                  <a:cubicBezTo>
                    <a:pt x="149" y="370"/>
                    <a:pt x="189" y="388"/>
                    <a:pt x="230" y="388"/>
                  </a:cubicBezTo>
                  <a:cubicBezTo>
                    <a:pt x="295" y="388"/>
                    <a:pt x="364" y="343"/>
                    <a:pt x="355" y="270"/>
                  </a:cubicBezTo>
                  <a:cubicBezTo>
                    <a:pt x="355" y="225"/>
                    <a:pt x="340" y="181"/>
                    <a:pt x="340" y="136"/>
                  </a:cubicBezTo>
                  <a:cubicBezTo>
                    <a:pt x="328" y="41"/>
                    <a:pt x="264" y="0"/>
                    <a:pt x="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1"/>
            <p:cNvSpPr/>
            <p:nvPr/>
          </p:nvSpPr>
          <p:spPr>
            <a:xfrm>
              <a:off x="5118875" y="2533175"/>
              <a:ext cx="14400" cy="17575"/>
            </a:xfrm>
            <a:custGeom>
              <a:avLst/>
              <a:gdLst/>
              <a:ahLst/>
              <a:cxnLst/>
              <a:rect l="l" t="t" r="r" b="b"/>
              <a:pathLst>
                <a:path w="576" h="703" extrusionOk="0">
                  <a:moveTo>
                    <a:pt x="292" y="0"/>
                  </a:moveTo>
                  <a:cubicBezTo>
                    <a:pt x="146" y="0"/>
                    <a:pt x="0" y="118"/>
                    <a:pt x="55" y="291"/>
                  </a:cubicBezTo>
                  <a:cubicBezTo>
                    <a:pt x="85" y="351"/>
                    <a:pt x="55" y="410"/>
                    <a:pt x="40" y="470"/>
                  </a:cubicBezTo>
                  <a:cubicBezTo>
                    <a:pt x="17" y="608"/>
                    <a:pt x="119" y="702"/>
                    <a:pt x="236" y="702"/>
                  </a:cubicBezTo>
                  <a:cubicBezTo>
                    <a:pt x="270" y="702"/>
                    <a:pt x="304" y="695"/>
                    <a:pt x="338" y="678"/>
                  </a:cubicBezTo>
                  <a:cubicBezTo>
                    <a:pt x="531" y="589"/>
                    <a:pt x="576" y="351"/>
                    <a:pt x="516" y="157"/>
                  </a:cubicBezTo>
                  <a:cubicBezTo>
                    <a:pt x="476" y="47"/>
                    <a:pt x="384" y="0"/>
                    <a:pt x="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1"/>
            <p:cNvSpPr/>
            <p:nvPr/>
          </p:nvSpPr>
          <p:spPr>
            <a:xfrm>
              <a:off x="5042250" y="2539250"/>
              <a:ext cx="11350" cy="14525"/>
            </a:xfrm>
            <a:custGeom>
              <a:avLst/>
              <a:gdLst/>
              <a:ahLst/>
              <a:cxnLst/>
              <a:rect l="l" t="t" r="r" b="b"/>
              <a:pathLst>
                <a:path w="454" h="581" extrusionOk="0">
                  <a:moveTo>
                    <a:pt x="222" y="0"/>
                  </a:moveTo>
                  <a:cubicBezTo>
                    <a:pt x="173" y="0"/>
                    <a:pt x="126" y="23"/>
                    <a:pt x="98" y="78"/>
                  </a:cubicBezTo>
                  <a:cubicBezTo>
                    <a:pt x="39" y="212"/>
                    <a:pt x="9" y="331"/>
                    <a:pt x="9" y="465"/>
                  </a:cubicBezTo>
                  <a:cubicBezTo>
                    <a:pt x="1" y="543"/>
                    <a:pt x="55" y="580"/>
                    <a:pt x="115" y="580"/>
                  </a:cubicBezTo>
                  <a:cubicBezTo>
                    <a:pt x="168" y="580"/>
                    <a:pt x="226" y="551"/>
                    <a:pt x="247" y="495"/>
                  </a:cubicBezTo>
                  <a:cubicBezTo>
                    <a:pt x="277" y="405"/>
                    <a:pt x="321" y="316"/>
                    <a:pt x="381" y="227"/>
                  </a:cubicBezTo>
                  <a:cubicBezTo>
                    <a:pt x="453" y="113"/>
                    <a:pt x="333"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1"/>
            <p:cNvSpPr/>
            <p:nvPr/>
          </p:nvSpPr>
          <p:spPr>
            <a:xfrm>
              <a:off x="4992500" y="2339775"/>
              <a:ext cx="16750" cy="12800"/>
            </a:xfrm>
            <a:custGeom>
              <a:avLst/>
              <a:gdLst/>
              <a:ahLst/>
              <a:cxnLst/>
              <a:rect l="l" t="t" r="r" b="b"/>
              <a:pathLst>
                <a:path w="670" h="512" extrusionOk="0">
                  <a:moveTo>
                    <a:pt x="275" y="1"/>
                  </a:moveTo>
                  <a:cubicBezTo>
                    <a:pt x="137" y="1"/>
                    <a:pt x="1" y="209"/>
                    <a:pt x="138" y="346"/>
                  </a:cubicBezTo>
                  <a:cubicBezTo>
                    <a:pt x="213" y="421"/>
                    <a:pt x="302" y="480"/>
                    <a:pt x="406" y="510"/>
                  </a:cubicBezTo>
                  <a:cubicBezTo>
                    <a:pt x="413" y="511"/>
                    <a:pt x="420" y="511"/>
                    <a:pt x="427" y="511"/>
                  </a:cubicBezTo>
                  <a:cubicBezTo>
                    <a:pt x="553" y="511"/>
                    <a:pt x="669" y="385"/>
                    <a:pt x="585" y="272"/>
                  </a:cubicBezTo>
                  <a:cubicBezTo>
                    <a:pt x="525" y="198"/>
                    <a:pt x="466" y="138"/>
                    <a:pt x="391" y="64"/>
                  </a:cubicBezTo>
                  <a:cubicBezTo>
                    <a:pt x="357" y="19"/>
                    <a:pt x="316"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1"/>
            <p:cNvSpPr/>
            <p:nvPr/>
          </p:nvSpPr>
          <p:spPr>
            <a:xfrm>
              <a:off x="5030675" y="2300600"/>
              <a:ext cx="9950" cy="17625"/>
            </a:xfrm>
            <a:custGeom>
              <a:avLst/>
              <a:gdLst/>
              <a:ahLst/>
              <a:cxnLst/>
              <a:rect l="l" t="t" r="r" b="b"/>
              <a:pathLst>
                <a:path w="398" h="705" extrusionOk="0">
                  <a:moveTo>
                    <a:pt x="188" y="1"/>
                  </a:moveTo>
                  <a:cubicBezTo>
                    <a:pt x="94" y="1"/>
                    <a:pt x="1" y="77"/>
                    <a:pt x="25" y="217"/>
                  </a:cubicBezTo>
                  <a:cubicBezTo>
                    <a:pt x="40" y="351"/>
                    <a:pt x="40" y="484"/>
                    <a:pt x="100" y="604"/>
                  </a:cubicBezTo>
                  <a:cubicBezTo>
                    <a:pt x="123" y="666"/>
                    <a:pt x="192" y="704"/>
                    <a:pt x="257" y="704"/>
                  </a:cubicBezTo>
                  <a:cubicBezTo>
                    <a:pt x="315" y="704"/>
                    <a:pt x="368" y="674"/>
                    <a:pt x="383" y="604"/>
                  </a:cubicBezTo>
                  <a:cubicBezTo>
                    <a:pt x="397" y="455"/>
                    <a:pt x="383" y="306"/>
                    <a:pt x="353" y="157"/>
                  </a:cubicBezTo>
                  <a:cubicBezTo>
                    <a:pt x="339" y="50"/>
                    <a:pt x="264"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1"/>
            <p:cNvSpPr/>
            <p:nvPr/>
          </p:nvSpPr>
          <p:spPr>
            <a:xfrm>
              <a:off x="4992225" y="2313050"/>
              <a:ext cx="11550" cy="14925"/>
            </a:xfrm>
            <a:custGeom>
              <a:avLst/>
              <a:gdLst/>
              <a:ahLst/>
              <a:cxnLst/>
              <a:rect l="l" t="t" r="r" b="b"/>
              <a:pathLst>
                <a:path w="462" h="597" extrusionOk="0">
                  <a:moveTo>
                    <a:pt x="232" y="1"/>
                  </a:moveTo>
                  <a:cubicBezTo>
                    <a:pt x="118" y="1"/>
                    <a:pt x="0" y="96"/>
                    <a:pt x="45" y="240"/>
                  </a:cubicBezTo>
                  <a:cubicBezTo>
                    <a:pt x="75" y="344"/>
                    <a:pt x="105" y="433"/>
                    <a:pt x="164" y="522"/>
                  </a:cubicBezTo>
                  <a:cubicBezTo>
                    <a:pt x="198" y="573"/>
                    <a:pt x="249" y="596"/>
                    <a:pt x="299" y="596"/>
                  </a:cubicBezTo>
                  <a:cubicBezTo>
                    <a:pt x="382" y="596"/>
                    <a:pt x="462" y="535"/>
                    <a:pt x="462" y="433"/>
                  </a:cubicBezTo>
                  <a:cubicBezTo>
                    <a:pt x="462" y="329"/>
                    <a:pt x="432" y="240"/>
                    <a:pt x="402" y="135"/>
                  </a:cubicBezTo>
                  <a:cubicBezTo>
                    <a:pt x="379" y="41"/>
                    <a:pt x="306" y="1"/>
                    <a:pt x="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1"/>
            <p:cNvSpPr/>
            <p:nvPr/>
          </p:nvSpPr>
          <p:spPr>
            <a:xfrm>
              <a:off x="4920075" y="2294350"/>
              <a:ext cx="15775" cy="13350"/>
            </a:xfrm>
            <a:custGeom>
              <a:avLst/>
              <a:gdLst/>
              <a:ahLst/>
              <a:cxnLst/>
              <a:rect l="l" t="t" r="r" b="b"/>
              <a:pathLst>
                <a:path w="631" h="534" extrusionOk="0">
                  <a:moveTo>
                    <a:pt x="198" y="1"/>
                  </a:moveTo>
                  <a:cubicBezTo>
                    <a:pt x="90" y="1"/>
                    <a:pt x="0" y="159"/>
                    <a:pt x="103" y="273"/>
                  </a:cubicBezTo>
                  <a:cubicBezTo>
                    <a:pt x="207" y="392"/>
                    <a:pt x="296" y="481"/>
                    <a:pt x="460" y="526"/>
                  </a:cubicBezTo>
                  <a:cubicBezTo>
                    <a:pt x="474" y="531"/>
                    <a:pt x="487" y="534"/>
                    <a:pt x="499" y="534"/>
                  </a:cubicBezTo>
                  <a:cubicBezTo>
                    <a:pt x="591" y="534"/>
                    <a:pt x="630" y="398"/>
                    <a:pt x="564" y="333"/>
                  </a:cubicBezTo>
                  <a:cubicBezTo>
                    <a:pt x="475" y="228"/>
                    <a:pt x="386" y="139"/>
                    <a:pt x="296" y="50"/>
                  </a:cubicBezTo>
                  <a:cubicBezTo>
                    <a:pt x="265" y="15"/>
                    <a:pt x="231"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1"/>
            <p:cNvSpPr/>
            <p:nvPr/>
          </p:nvSpPr>
          <p:spPr>
            <a:xfrm>
              <a:off x="4955375" y="2286675"/>
              <a:ext cx="12875" cy="12025"/>
            </a:xfrm>
            <a:custGeom>
              <a:avLst/>
              <a:gdLst/>
              <a:ahLst/>
              <a:cxnLst/>
              <a:rect l="l" t="t" r="r" b="b"/>
              <a:pathLst>
                <a:path w="515" h="481" extrusionOk="0">
                  <a:moveTo>
                    <a:pt x="224" y="1"/>
                  </a:moveTo>
                  <a:cubicBezTo>
                    <a:pt x="114" y="1"/>
                    <a:pt x="0" y="87"/>
                    <a:pt x="45" y="223"/>
                  </a:cubicBezTo>
                  <a:cubicBezTo>
                    <a:pt x="90" y="357"/>
                    <a:pt x="165" y="446"/>
                    <a:pt x="298" y="476"/>
                  </a:cubicBezTo>
                  <a:cubicBezTo>
                    <a:pt x="310" y="479"/>
                    <a:pt x="321" y="480"/>
                    <a:pt x="332" y="480"/>
                  </a:cubicBezTo>
                  <a:cubicBezTo>
                    <a:pt x="436" y="480"/>
                    <a:pt x="515" y="362"/>
                    <a:pt x="447" y="267"/>
                  </a:cubicBezTo>
                  <a:cubicBezTo>
                    <a:pt x="418" y="223"/>
                    <a:pt x="388" y="178"/>
                    <a:pt x="388" y="119"/>
                  </a:cubicBezTo>
                  <a:cubicBezTo>
                    <a:pt x="364" y="37"/>
                    <a:pt x="295"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1"/>
            <p:cNvSpPr/>
            <p:nvPr/>
          </p:nvSpPr>
          <p:spPr>
            <a:xfrm>
              <a:off x="4964625" y="2323275"/>
              <a:ext cx="12900" cy="15375"/>
            </a:xfrm>
            <a:custGeom>
              <a:avLst/>
              <a:gdLst/>
              <a:ahLst/>
              <a:cxnLst/>
              <a:rect l="l" t="t" r="r" b="b"/>
              <a:pathLst>
                <a:path w="516" h="615" extrusionOk="0">
                  <a:moveTo>
                    <a:pt x="239" y="1"/>
                  </a:moveTo>
                  <a:cubicBezTo>
                    <a:pt x="126" y="1"/>
                    <a:pt x="0" y="132"/>
                    <a:pt x="62" y="277"/>
                  </a:cubicBezTo>
                  <a:cubicBezTo>
                    <a:pt x="122" y="381"/>
                    <a:pt x="182" y="485"/>
                    <a:pt x="286" y="575"/>
                  </a:cubicBezTo>
                  <a:cubicBezTo>
                    <a:pt x="314" y="603"/>
                    <a:pt x="344" y="615"/>
                    <a:pt x="373" y="615"/>
                  </a:cubicBezTo>
                  <a:cubicBezTo>
                    <a:pt x="450" y="615"/>
                    <a:pt x="516" y="528"/>
                    <a:pt x="494" y="441"/>
                  </a:cubicBezTo>
                  <a:cubicBezTo>
                    <a:pt x="479" y="307"/>
                    <a:pt x="420" y="203"/>
                    <a:pt x="360" y="84"/>
                  </a:cubicBezTo>
                  <a:cubicBezTo>
                    <a:pt x="333" y="25"/>
                    <a:pt x="287"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1"/>
            <p:cNvSpPr/>
            <p:nvPr/>
          </p:nvSpPr>
          <p:spPr>
            <a:xfrm>
              <a:off x="5009575" y="2268800"/>
              <a:ext cx="12600" cy="11725"/>
            </a:xfrm>
            <a:custGeom>
              <a:avLst/>
              <a:gdLst/>
              <a:ahLst/>
              <a:cxnLst/>
              <a:rect l="l" t="t" r="r" b="b"/>
              <a:pathLst>
                <a:path w="504" h="469" extrusionOk="0">
                  <a:moveTo>
                    <a:pt x="243" y="0"/>
                  </a:moveTo>
                  <a:cubicBezTo>
                    <a:pt x="126" y="0"/>
                    <a:pt x="1" y="103"/>
                    <a:pt x="80" y="253"/>
                  </a:cubicBezTo>
                  <a:cubicBezTo>
                    <a:pt x="140" y="357"/>
                    <a:pt x="214" y="417"/>
                    <a:pt x="319" y="461"/>
                  </a:cubicBezTo>
                  <a:cubicBezTo>
                    <a:pt x="333" y="466"/>
                    <a:pt x="347" y="469"/>
                    <a:pt x="359" y="469"/>
                  </a:cubicBezTo>
                  <a:cubicBezTo>
                    <a:pt x="464" y="469"/>
                    <a:pt x="504" y="318"/>
                    <a:pt x="438" y="238"/>
                  </a:cubicBezTo>
                  <a:cubicBezTo>
                    <a:pt x="423" y="223"/>
                    <a:pt x="423" y="194"/>
                    <a:pt x="408" y="164"/>
                  </a:cubicBezTo>
                  <a:cubicBezTo>
                    <a:pt x="402" y="49"/>
                    <a:pt x="324" y="0"/>
                    <a:pt x="2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1"/>
            <p:cNvSpPr/>
            <p:nvPr/>
          </p:nvSpPr>
          <p:spPr>
            <a:xfrm>
              <a:off x="5057550" y="2287500"/>
              <a:ext cx="9500" cy="10375"/>
            </a:xfrm>
            <a:custGeom>
              <a:avLst/>
              <a:gdLst/>
              <a:ahLst/>
              <a:cxnLst/>
              <a:rect l="l" t="t" r="r" b="b"/>
              <a:pathLst>
                <a:path w="380" h="415" extrusionOk="0">
                  <a:moveTo>
                    <a:pt x="203" y="1"/>
                  </a:moveTo>
                  <a:cubicBezTo>
                    <a:pt x="104" y="1"/>
                    <a:pt x="0" y="86"/>
                    <a:pt x="37" y="205"/>
                  </a:cubicBezTo>
                  <a:cubicBezTo>
                    <a:pt x="52" y="294"/>
                    <a:pt x="82" y="324"/>
                    <a:pt x="141" y="383"/>
                  </a:cubicBezTo>
                  <a:cubicBezTo>
                    <a:pt x="167" y="404"/>
                    <a:pt x="199" y="414"/>
                    <a:pt x="230" y="414"/>
                  </a:cubicBezTo>
                  <a:cubicBezTo>
                    <a:pt x="287" y="414"/>
                    <a:pt x="340" y="381"/>
                    <a:pt x="349" y="324"/>
                  </a:cubicBezTo>
                  <a:cubicBezTo>
                    <a:pt x="379" y="234"/>
                    <a:pt x="364" y="190"/>
                    <a:pt x="349" y="115"/>
                  </a:cubicBezTo>
                  <a:cubicBezTo>
                    <a:pt x="326" y="35"/>
                    <a:pt x="266"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1"/>
            <p:cNvSpPr/>
            <p:nvPr/>
          </p:nvSpPr>
          <p:spPr>
            <a:xfrm>
              <a:off x="5087125" y="2242900"/>
              <a:ext cx="8800" cy="13750"/>
            </a:xfrm>
            <a:custGeom>
              <a:avLst/>
              <a:gdLst/>
              <a:ahLst/>
              <a:cxnLst/>
              <a:rect l="l" t="t" r="r" b="b"/>
              <a:pathLst>
                <a:path w="352" h="550" extrusionOk="0">
                  <a:moveTo>
                    <a:pt x="167" y="0"/>
                  </a:moveTo>
                  <a:cubicBezTo>
                    <a:pt x="106" y="0"/>
                    <a:pt x="48" y="34"/>
                    <a:pt x="30" y="113"/>
                  </a:cubicBezTo>
                  <a:cubicBezTo>
                    <a:pt x="0" y="247"/>
                    <a:pt x="15" y="366"/>
                    <a:pt x="89" y="485"/>
                  </a:cubicBezTo>
                  <a:cubicBezTo>
                    <a:pt x="112" y="530"/>
                    <a:pt x="153" y="549"/>
                    <a:pt x="195" y="549"/>
                  </a:cubicBezTo>
                  <a:cubicBezTo>
                    <a:pt x="265" y="549"/>
                    <a:pt x="337" y="495"/>
                    <a:pt x="327" y="411"/>
                  </a:cubicBezTo>
                  <a:cubicBezTo>
                    <a:pt x="327" y="336"/>
                    <a:pt x="327" y="262"/>
                    <a:pt x="342" y="188"/>
                  </a:cubicBezTo>
                  <a:cubicBezTo>
                    <a:pt x="351" y="73"/>
                    <a:pt x="255"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1"/>
            <p:cNvSpPr/>
            <p:nvPr/>
          </p:nvSpPr>
          <p:spPr>
            <a:xfrm>
              <a:off x="4766225" y="2148625"/>
              <a:ext cx="18625" cy="16050"/>
            </a:xfrm>
            <a:custGeom>
              <a:avLst/>
              <a:gdLst/>
              <a:ahLst/>
              <a:cxnLst/>
              <a:rect l="l" t="t" r="r" b="b"/>
              <a:pathLst>
                <a:path w="745" h="642" extrusionOk="0">
                  <a:moveTo>
                    <a:pt x="555" y="1"/>
                  </a:moveTo>
                  <a:cubicBezTo>
                    <a:pt x="527" y="1"/>
                    <a:pt x="498" y="9"/>
                    <a:pt x="467" y="29"/>
                  </a:cubicBezTo>
                  <a:cubicBezTo>
                    <a:pt x="318" y="118"/>
                    <a:pt x="229" y="222"/>
                    <a:pt x="109" y="342"/>
                  </a:cubicBezTo>
                  <a:cubicBezTo>
                    <a:pt x="1" y="462"/>
                    <a:pt x="108" y="642"/>
                    <a:pt x="231" y="642"/>
                  </a:cubicBezTo>
                  <a:cubicBezTo>
                    <a:pt x="260" y="642"/>
                    <a:pt x="290" y="632"/>
                    <a:pt x="318" y="610"/>
                  </a:cubicBezTo>
                  <a:cubicBezTo>
                    <a:pt x="452" y="505"/>
                    <a:pt x="571" y="401"/>
                    <a:pt x="660" y="267"/>
                  </a:cubicBezTo>
                  <a:cubicBezTo>
                    <a:pt x="745" y="158"/>
                    <a:pt x="672" y="1"/>
                    <a:pt x="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1"/>
            <p:cNvSpPr/>
            <p:nvPr/>
          </p:nvSpPr>
          <p:spPr>
            <a:xfrm>
              <a:off x="4794500" y="2149175"/>
              <a:ext cx="10300" cy="9175"/>
            </a:xfrm>
            <a:custGeom>
              <a:avLst/>
              <a:gdLst/>
              <a:ahLst/>
              <a:cxnLst/>
              <a:rect l="l" t="t" r="r" b="b"/>
              <a:pathLst>
                <a:path w="412" h="367" extrusionOk="0">
                  <a:moveTo>
                    <a:pt x="296" y="0"/>
                  </a:moveTo>
                  <a:cubicBezTo>
                    <a:pt x="277" y="0"/>
                    <a:pt x="259" y="7"/>
                    <a:pt x="244" y="22"/>
                  </a:cubicBezTo>
                  <a:cubicBezTo>
                    <a:pt x="184" y="81"/>
                    <a:pt x="125" y="141"/>
                    <a:pt x="65" y="200"/>
                  </a:cubicBezTo>
                  <a:cubicBezTo>
                    <a:pt x="1" y="276"/>
                    <a:pt x="76" y="366"/>
                    <a:pt x="150" y="366"/>
                  </a:cubicBezTo>
                  <a:cubicBezTo>
                    <a:pt x="179" y="366"/>
                    <a:pt x="208" y="353"/>
                    <a:pt x="229" y="320"/>
                  </a:cubicBezTo>
                  <a:cubicBezTo>
                    <a:pt x="288" y="245"/>
                    <a:pt x="333" y="186"/>
                    <a:pt x="378" y="126"/>
                  </a:cubicBezTo>
                  <a:cubicBezTo>
                    <a:pt x="411" y="59"/>
                    <a:pt x="352" y="0"/>
                    <a:pt x="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1"/>
            <p:cNvSpPr/>
            <p:nvPr/>
          </p:nvSpPr>
          <p:spPr>
            <a:xfrm>
              <a:off x="4829075" y="2192175"/>
              <a:ext cx="14900" cy="32400"/>
            </a:xfrm>
            <a:custGeom>
              <a:avLst/>
              <a:gdLst/>
              <a:ahLst/>
              <a:cxnLst/>
              <a:rect l="l" t="t" r="r" b="b"/>
              <a:pathLst>
                <a:path w="596" h="1296" extrusionOk="0">
                  <a:moveTo>
                    <a:pt x="213" y="0"/>
                  </a:moveTo>
                  <a:cubicBezTo>
                    <a:pt x="107" y="0"/>
                    <a:pt x="0" y="86"/>
                    <a:pt x="37" y="222"/>
                  </a:cubicBezTo>
                  <a:cubicBezTo>
                    <a:pt x="126" y="549"/>
                    <a:pt x="156" y="877"/>
                    <a:pt x="275" y="1190"/>
                  </a:cubicBezTo>
                  <a:cubicBezTo>
                    <a:pt x="307" y="1261"/>
                    <a:pt x="374" y="1296"/>
                    <a:pt x="438" y="1296"/>
                  </a:cubicBezTo>
                  <a:cubicBezTo>
                    <a:pt x="519" y="1296"/>
                    <a:pt x="596" y="1239"/>
                    <a:pt x="587" y="1130"/>
                  </a:cubicBezTo>
                  <a:cubicBezTo>
                    <a:pt x="587" y="788"/>
                    <a:pt x="498" y="445"/>
                    <a:pt x="379" y="118"/>
                  </a:cubicBezTo>
                  <a:cubicBezTo>
                    <a:pt x="350" y="36"/>
                    <a:pt x="282" y="0"/>
                    <a:pt x="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1"/>
            <p:cNvSpPr/>
            <p:nvPr/>
          </p:nvSpPr>
          <p:spPr>
            <a:xfrm>
              <a:off x="4844400" y="2235925"/>
              <a:ext cx="13850" cy="15375"/>
            </a:xfrm>
            <a:custGeom>
              <a:avLst/>
              <a:gdLst/>
              <a:ahLst/>
              <a:cxnLst/>
              <a:rect l="l" t="t" r="r" b="b"/>
              <a:pathLst>
                <a:path w="554" h="615" extrusionOk="0">
                  <a:moveTo>
                    <a:pt x="205" y="0"/>
                  </a:moveTo>
                  <a:cubicBezTo>
                    <a:pt x="105" y="0"/>
                    <a:pt x="1" y="92"/>
                    <a:pt x="19" y="228"/>
                  </a:cubicBezTo>
                  <a:cubicBezTo>
                    <a:pt x="49" y="377"/>
                    <a:pt x="108" y="496"/>
                    <a:pt x="242" y="586"/>
                  </a:cubicBezTo>
                  <a:cubicBezTo>
                    <a:pt x="270" y="605"/>
                    <a:pt x="306" y="615"/>
                    <a:pt x="342" y="615"/>
                  </a:cubicBezTo>
                  <a:cubicBezTo>
                    <a:pt x="445" y="615"/>
                    <a:pt x="554" y="542"/>
                    <a:pt x="510" y="422"/>
                  </a:cubicBezTo>
                  <a:cubicBezTo>
                    <a:pt x="465" y="318"/>
                    <a:pt x="391" y="228"/>
                    <a:pt x="361" y="124"/>
                  </a:cubicBezTo>
                  <a:cubicBezTo>
                    <a:pt x="332" y="37"/>
                    <a:pt x="270" y="0"/>
                    <a:pt x="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1"/>
            <p:cNvSpPr/>
            <p:nvPr/>
          </p:nvSpPr>
          <p:spPr>
            <a:xfrm>
              <a:off x="4943450" y="2477850"/>
              <a:ext cx="41475" cy="81775"/>
            </a:xfrm>
            <a:custGeom>
              <a:avLst/>
              <a:gdLst/>
              <a:ahLst/>
              <a:cxnLst/>
              <a:rect l="l" t="t" r="r" b="b"/>
              <a:pathLst>
                <a:path w="1659" h="3271" extrusionOk="0">
                  <a:moveTo>
                    <a:pt x="1444" y="0"/>
                  </a:moveTo>
                  <a:cubicBezTo>
                    <a:pt x="1434" y="0"/>
                    <a:pt x="1425" y="1"/>
                    <a:pt x="1416" y="3"/>
                  </a:cubicBezTo>
                  <a:cubicBezTo>
                    <a:pt x="939" y="108"/>
                    <a:pt x="671" y="792"/>
                    <a:pt x="508" y="1179"/>
                  </a:cubicBezTo>
                  <a:cubicBezTo>
                    <a:pt x="225" y="1804"/>
                    <a:pt x="76" y="2459"/>
                    <a:pt x="16" y="3144"/>
                  </a:cubicBezTo>
                  <a:cubicBezTo>
                    <a:pt x="1" y="3230"/>
                    <a:pt x="63" y="3271"/>
                    <a:pt x="134" y="3271"/>
                  </a:cubicBezTo>
                  <a:cubicBezTo>
                    <a:pt x="199" y="3271"/>
                    <a:pt x="271" y="3237"/>
                    <a:pt x="299" y="3174"/>
                  </a:cubicBezTo>
                  <a:cubicBezTo>
                    <a:pt x="478" y="2668"/>
                    <a:pt x="612" y="2162"/>
                    <a:pt x="775" y="1656"/>
                  </a:cubicBezTo>
                  <a:cubicBezTo>
                    <a:pt x="895" y="1269"/>
                    <a:pt x="1133" y="465"/>
                    <a:pt x="1520" y="242"/>
                  </a:cubicBezTo>
                  <a:cubicBezTo>
                    <a:pt x="1658" y="172"/>
                    <a:pt x="1565" y="0"/>
                    <a:pt x="1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1"/>
            <p:cNvSpPr/>
            <p:nvPr/>
          </p:nvSpPr>
          <p:spPr>
            <a:xfrm>
              <a:off x="4941975" y="2564125"/>
              <a:ext cx="9700" cy="26050"/>
            </a:xfrm>
            <a:custGeom>
              <a:avLst/>
              <a:gdLst/>
              <a:ahLst/>
              <a:cxnLst/>
              <a:rect l="l" t="t" r="r" b="b"/>
              <a:pathLst>
                <a:path w="388" h="1042" extrusionOk="0">
                  <a:moveTo>
                    <a:pt x="227" y="0"/>
                  </a:moveTo>
                  <a:cubicBezTo>
                    <a:pt x="142" y="0"/>
                    <a:pt x="53" y="56"/>
                    <a:pt x="46" y="169"/>
                  </a:cubicBezTo>
                  <a:cubicBezTo>
                    <a:pt x="46" y="452"/>
                    <a:pt x="1" y="720"/>
                    <a:pt x="135" y="988"/>
                  </a:cubicBezTo>
                  <a:cubicBezTo>
                    <a:pt x="156" y="1026"/>
                    <a:pt x="193" y="1042"/>
                    <a:pt x="231" y="1042"/>
                  </a:cubicBezTo>
                  <a:cubicBezTo>
                    <a:pt x="300" y="1042"/>
                    <a:pt x="373" y="990"/>
                    <a:pt x="373" y="914"/>
                  </a:cubicBezTo>
                  <a:cubicBezTo>
                    <a:pt x="358" y="661"/>
                    <a:pt x="388" y="408"/>
                    <a:pt x="388" y="155"/>
                  </a:cubicBezTo>
                  <a:cubicBezTo>
                    <a:pt x="388" y="52"/>
                    <a:pt x="309" y="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1"/>
            <p:cNvSpPr/>
            <p:nvPr/>
          </p:nvSpPr>
          <p:spPr>
            <a:xfrm>
              <a:off x="5230575" y="2554750"/>
              <a:ext cx="23550" cy="19375"/>
            </a:xfrm>
            <a:custGeom>
              <a:avLst/>
              <a:gdLst/>
              <a:ahLst/>
              <a:cxnLst/>
              <a:rect l="l" t="t" r="r" b="b"/>
              <a:pathLst>
                <a:path w="942" h="775" extrusionOk="0">
                  <a:moveTo>
                    <a:pt x="731" y="1"/>
                  </a:moveTo>
                  <a:cubicBezTo>
                    <a:pt x="705" y="1"/>
                    <a:pt x="676" y="8"/>
                    <a:pt x="648" y="23"/>
                  </a:cubicBezTo>
                  <a:cubicBezTo>
                    <a:pt x="439" y="128"/>
                    <a:pt x="261" y="276"/>
                    <a:pt x="97" y="455"/>
                  </a:cubicBezTo>
                  <a:cubicBezTo>
                    <a:pt x="0" y="576"/>
                    <a:pt x="99" y="774"/>
                    <a:pt x="235" y="774"/>
                  </a:cubicBezTo>
                  <a:cubicBezTo>
                    <a:pt x="267" y="774"/>
                    <a:pt x="301" y="763"/>
                    <a:pt x="335" y="738"/>
                  </a:cubicBezTo>
                  <a:cubicBezTo>
                    <a:pt x="529" y="604"/>
                    <a:pt x="707" y="455"/>
                    <a:pt x="856" y="276"/>
                  </a:cubicBezTo>
                  <a:cubicBezTo>
                    <a:pt x="942" y="154"/>
                    <a:pt x="856" y="1"/>
                    <a:pt x="7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1"/>
            <p:cNvSpPr/>
            <p:nvPr/>
          </p:nvSpPr>
          <p:spPr>
            <a:xfrm>
              <a:off x="5250100" y="2562175"/>
              <a:ext cx="18900" cy="16075"/>
            </a:xfrm>
            <a:custGeom>
              <a:avLst/>
              <a:gdLst/>
              <a:ahLst/>
              <a:cxnLst/>
              <a:rect l="l" t="t" r="r" b="b"/>
              <a:pathLst>
                <a:path w="756" h="643" extrusionOk="0">
                  <a:moveTo>
                    <a:pt x="513" y="0"/>
                  </a:moveTo>
                  <a:cubicBezTo>
                    <a:pt x="485" y="0"/>
                    <a:pt x="457" y="7"/>
                    <a:pt x="432" y="24"/>
                  </a:cubicBezTo>
                  <a:cubicBezTo>
                    <a:pt x="283" y="113"/>
                    <a:pt x="194" y="233"/>
                    <a:pt x="90" y="366"/>
                  </a:cubicBezTo>
                  <a:cubicBezTo>
                    <a:pt x="1" y="500"/>
                    <a:pt x="146" y="643"/>
                    <a:pt x="280" y="643"/>
                  </a:cubicBezTo>
                  <a:cubicBezTo>
                    <a:pt x="325" y="643"/>
                    <a:pt x="369" y="627"/>
                    <a:pt x="403" y="590"/>
                  </a:cubicBezTo>
                  <a:cubicBezTo>
                    <a:pt x="507" y="471"/>
                    <a:pt x="596" y="366"/>
                    <a:pt x="670" y="247"/>
                  </a:cubicBezTo>
                  <a:cubicBezTo>
                    <a:pt x="755" y="139"/>
                    <a:pt x="633"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21"/>
          <p:cNvGrpSpPr/>
          <p:nvPr/>
        </p:nvGrpSpPr>
        <p:grpSpPr>
          <a:xfrm rot="9840444">
            <a:off x="-424767" y="-986449"/>
            <a:ext cx="7603436" cy="2043856"/>
            <a:chOff x="2431496" y="3198979"/>
            <a:chExt cx="6705654" cy="1944523"/>
          </a:xfrm>
        </p:grpSpPr>
        <p:sp>
          <p:nvSpPr>
            <p:cNvPr id="526" name="Google Shape;526;p21"/>
            <p:cNvSpPr/>
            <p:nvPr/>
          </p:nvSpPr>
          <p:spPr>
            <a:xfrm>
              <a:off x="2431496" y="3198979"/>
              <a:ext cx="6705570" cy="1944498"/>
            </a:xfrm>
            <a:custGeom>
              <a:avLst/>
              <a:gdLst/>
              <a:ahLst/>
              <a:cxnLst/>
              <a:rect l="l" t="t" r="r" b="b"/>
              <a:pathLst>
                <a:path w="209992" h="60894" extrusionOk="0">
                  <a:moveTo>
                    <a:pt x="209992" y="1"/>
                  </a:moveTo>
                  <a:lnTo>
                    <a:pt x="208261" y="3040"/>
                  </a:lnTo>
                  <a:lnTo>
                    <a:pt x="204693" y="9066"/>
                  </a:lnTo>
                  <a:lnTo>
                    <a:pt x="202829" y="12026"/>
                  </a:lnTo>
                  <a:lnTo>
                    <a:pt x="201785" y="13651"/>
                  </a:lnTo>
                  <a:lnTo>
                    <a:pt x="199658" y="16889"/>
                  </a:lnTo>
                  <a:lnTo>
                    <a:pt x="197438" y="20100"/>
                  </a:lnTo>
                  <a:lnTo>
                    <a:pt x="195125" y="23232"/>
                  </a:lnTo>
                  <a:lnTo>
                    <a:pt x="192720" y="26298"/>
                  </a:lnTo>
                  <a:lnTo>
                    <a:pt x="190196" y="29245"/>
                  </a:lnTo>
                  <a:lnTo>
                    <a:pt x="187540" y="32086"/>
                  </a:lnTo>
                  <a:lnTo>
                    <a:pt x="184752" y="34768"/>
                  </a:lnTo>
                  <a:lnTo>
                    <a:pt x="183285" y="36050"/>
                  </a:lnTo>
                  <a:lnTo>
                    <a:pt x="182479" y="36724"/>
                  </a:lnTo>
                  <a:lnTo>
                    <a:pt x="180827" y="38019"/>
                  </a:lnTo>
                  <a:lnTo>
                    <a:pt x="179109" y="39235"/>
                  </a:lnTo>
                  <a:lnTo>
                    <a:pt x="177339" y="40398"/>
                  </a:lnTo>
                  <a:lnTo>
                    <a:pt x="175528" y="41481"/>
                  </a:lnTo>
                  <a:lnTo>
                    <a:pt x="173678" y="42512"/>
                  </a:lnTo>
                  <a:lnTo>
                    <a:pt x="170864" y="43952"/>
                  </a:lnTo>
                  <a:lnTo>
                    <a:pt x="168961" y="44824"/>
                  </a:lnTo>
                  <a:lnTo>
                    <a:pt x="167890" y="45287"/>
                  </a:lnTo>
                  <a:lnTo>
                    <a:pt x="165750" y="46133"/>
                  </a:lnTo>
                  <a:lnTo>
                    <a:pt x="163556" y="46873"/>
                  </a:lnTo>
                  <a:lnTo>
                    <a:pt x="161349" y="47494"/>
                  </a:lnTo>
                  <a:lnTo>
                    <a:pt x="159103" y="48009"/>
                  </a:lnTo>
                  <a:lnTo>
                    <a:pt x="156843" y="48419"/>
                  </a:lnTo>
                  <a:lnTo>
                    <a:pt x="154557" y="48696"/>
                  </a:lnTo>
                  <a:lnTo>
                    <a:pt x="152244" y="48868"/>
                  </a:lnTo>
                  <a:lnTo>
                    <a:pt x="151095" y="48894"/>
                  </a:lnTo>
                  <a:lnTo>
                    <a:pt x="150196" y="48908"/>
                  </a:lnTo>
                  <a:lnTo>
                    <a:pt x="148399" y="48855"/>
                  </a:lnTo>
                  <a:lnTo>
                    <a:pt x="146628" y="48736"/>
                  </a:lnTo>
                  <a:lnTo>
                    <a:pt x="144857" y="48538"/>
                  </a:lnTo>
                  <a:lnTo>
                    <a:pt x="143113" y="48287"/>
                  </a:lnTo>
                  <a:lnTo>
                    <a:pt x="141382" y="47956"/>
                  </a:lnTo>
                  <a:lnTo>
                    <a:pt x="138805" y="47362"/>
                  </a:lnTo>
                  <a:lnTo>
                    <a:pt x="135409" y="46357"/>
                  </a:lnTo>
                  <a:lnTo>
                    <a:pt x="132079" y="45168"/>
                  </a:lnTo>
                  <a:lnTo>
                    <a:pt x="128789" y="43820"/>
                  </a:lnTo>
                  <a:lnTo>
                    <a:pt x="125564" y="42340"/>
                  </a:lnTo>
                  <a:lnTo>
                    <a:pt x="123965" y="41547"/>
                  </a:lnTo>
                  <a:lnTo>
                    <a:pt x="120886" y="40001"/>
                  </a:lnTo>
                  <a:lnTo>
                    <a:pt x="114755" y="36869"/>
                  </a:lnTo>
                  <a:lnTo>
                    <a:pt x="110130" y="34596"/>
                  </a:lnTo>
                  <a:lnTo>
                    <a:pt x="106998" y="33156"/>
                  </a:lnTo>
                  <a:lnTo>
                    <a:pt x="103840" y="31808"/>
                  </a:lnTo>
                  <a:lnTo>
                    <a:pt x="100615" y="30592"/>
                  </a:lnTo>
                  <a:lnTo>
                    <a:pt x="98977" y="30037"/>
                  </a:lnTo>
                  <a:lnTo>
                    <a:pt x="97933" y="29707"/>
                  </a:lnTo>
                  <a:lnTo>
                    <a:pt x="95832" y="29086"/>
                  </a:lnTo>
                  <a:lnTo>
                    <a:pt x="93704" y="28544"/>
                  </a:lnTo>
                  <a:lnTo>
                    <a:pt x="91577" y="28055"/>
                  </a:lnTo>
                  <a:lnTo>
                    <a:pt x="89423" y="27646"/>
                  </a:lnTo>
                  <a:lnTo>
                    <a:pt x="87269" y="27289"/>
                  </a:lnTo>
                  <a:lnTo>
                    <a:pt x="85102" y="27011"/>
                  </a:lnTo>
                  <a:lnTo>
                    <a:pt x="82934" y="26787"/>
                  </a:lnTo>
                  <a:lnTo>
                    <a:pt x="80754" y="26628"/>
                  </a:lnTo>
                  <a:lnTo>
                    <a:pt x="78574" y="26522"/>
                  </a:lnTo>
                  <a:lnTo>
                    <a:pt x="75283" y="26483"/>
                  </a:lnTo>
                  <a:lnTo>
                    <a:pt x="70922" y="26655"/>
                  </a:lnTo>
                  <a:lnTo>
                    <a:pt x="66562" y="27064"/>
                  </a:lnTo>
                  <a:lnTo>
                    <a:pt x="64381" y="27368"/>
                  </a:lnTo>
                  <a:lnTo>
                    <a:pt x="63205" y="27540"/>
                  </a:lnTo>
                  <a:lnTo>
                    <a:pt x="60840" y="27963"/>
                  </a:lnTo>
                  <a:lnTo>
                    <a:pt x="58488" y="28452"/>
                  </a:lnTo>
                  <a:lnTo>
                    <a:pt x="56149" y="29007"/>
                  </a:lnTo>
                  <a:lnTo>
                    <a:pt x="52673" y="29932"/>
                  </a:lnTo>
                  <a:lnTo>
                    <a:pt x="48101" y="31372"/>
                  </a:lnTo>
                  <a:lnTo>
                    <a:pt x="43582" y="33011"/>
                  </a:lnTo>
                  <a:lnTo>
                    <a:pt x="39128" y="34834"/>
                  </a:lnTo>
                  <a:lnTo>
                    <a:pt x="34741" y="36816"/>
                  </a:lnTo>
                  <a:lnTo>
                    <a:pt x="30433" y="38918"/>
                  </a:lnTo>
                  <a:lnTo>
                    <a:pt x="28306" y="40014"/>
                  </a:lnTo>
                  <a:lnTo>
                    <a:pt x="26575" y="40939"/>
                  </a:lnTo>
                  <a:lnTo>
                    <a:pt x="23192" y="42935"/>
                  </a:lnTo>
                  <a:lnTo>
                    <a:pt x="19888" y="45062"/>
                  </a:lnTo>
                  <a:lnTo>
                    <a:pt x="16637" y="47296"/>
                  </a:lnTo>
                  <a:lnTo>
                    <a:pt x="15052" y="48432"/>
                  </a:lnTo>
                  <a:lnTo>
                    <a:pt x="13387" y="49634"/>
                  </a:lnTo>
                  <a:lnTo>
                    <a:pt x="10096" y="52119"/>
                  </a:lnTo>
                  <a:lnTo>
                    <a:pt x="6898" y="54696"/>
                  </a:lnTo>
                  <a:lnTo>
                    <a:pt x="3766" y="57365"/>
                  </a:lnTo>
                  <a:lnTo>
                    <a:pt x="2247" y="58752"/>
                  </a:lnTo>
                  <a:lnTo>
                    <a:pt x="1110" y="59810"/>
                  </a:lnTo>
                  <a:lnTo>
                    <a:pt x="0" y="60893"/>
                  </a:lnTo>
                  <a:lnTo>
                    <a:pt x="1176" y="60893"/>
                  </a:lnTo>
                  <a:lnTo>
                    <a:pt x="2326" y="59783"/>
                  </a:lnTo>
                  <a:lnTo>
                    <a:pt x="4691" y="57642"/>
                  </a:lnTo>
                  <a:lnTo>
                    <a:pt x="7123" y="55581"/>
                  </a:lnTo>
                  <a:lnTo>
                    <a:pt x="9594" y="53586"/>
                  </a:lnTo>
                  <a:lnTo>
                    <a:pt x="10849" y="52595"/>
                  </a:lnTo>
                  <a:lnTo>
                    <a:pt x="12528" y="51300"/>
                  </a:lnTo>
                  <a:lnTo>
                    <a:pt x="15937" y="48789"/>
                  </a:lnTo>
                  <a:lnTo>
                    <a:pt x="19412" y="46384"/>
                  </a:lnTo>
                  <a:lnTo>
                    <a:pt x="22967" y="44071"/>
                  </a:lnTo>
                  <a:lnTo>
                    <a:pt x="24764" y="42974"/>
                  </a:lnTo>
                  <a:lnTo>
                    <a:pt x="26707" y="41825"/>
                  </a:lnTo>
                  <a:lnTo>
                    <a:pt x="30671" y="39697"/>
                  </a:lnTo>
                  <a:lnTo>
                    <a:pt x="34715" y="37728"/>
                  </a:lnTo>
                  <a:lnTo>
                    <a:pt x="38824" y="35891"/>
                  </a:lnTo>
                  <a:lnTo>
                    <a:pt x="40899" y="35019"/>
                  </a:lnTo>
                  <a:lnTo>
                    <a:pt x="43132" y="34094"/>
                  </a:lnTo>
                  <a:lnTo>
                    <a:pt x="47665" y="32416"/>
                  </a:lnTo>
                  <a:lnTo>
                    <a:pt x="52277" y="30936"/>
                  </a:lnTo>
                  <a:lnTo>
                    <a:pt x="56941" y="29667"/>
                  </a:lnTo>
                  <a:lnTo>
                    <a:pt x="59294" y="29126"/>
                  </a:lnTo>
                  <a:lnTo>
                    <a:pt x="60430" y="28888"/>
                  </a:lnTo>
                  <a:lnTo>
                    <a:pt x="62703" y="28465"/>
                  </a:lnTo>
                  <a:lnTo>
                    <a:pt x="64976" y="28108"/>
                  </a:lnTo>
                  <a:lnTo>
                    <a:pt x="67262" y="27804"/>
                  </a:lnTo>
                  <a:lnTo>
                    <a:pt x="69561" y="27580"/>
                  </a:lnTo>
                  <a:lnTo>
                    <a:pt x="71861" y="27421"/>
                  </a:lnTo>
                  <a:lnTo>
                    <a:pt x="74160" y="27328"/>
                  </a:lnTo>
                  <a:lnTo>
                    <a:pt x="76473" y="27302"/>
                  </a:lnTo>
                  <a:lnTo>
                    <a:pt x="78772" y="27355"/>
                  </a:lnTo>
                  <a:lnTo>
                    <a:pt x="81071" y="27461"/>
                  </a:lnTo>
                  <a:lnTo>
                    <a:pt x="83370" y="27646"/>
                  </a:lnTo>
                  <a:lnTo>
                    <a:pt x="85657" y="27910"/>
                  </a:lnTo>
                  <a:lnTo>
                    <a:pt x="87943" y="28227"/>
                  </a:lnTo>
                  <a:lnTo>
                    <a:pt x="90216" y="28637"/>
                  </a:lnTo>
                  <a:lnTo>
                    <a:pt x="92475" y="29099"/>
                  </a:lnTo>
                  <a:lnTo>
                    <a:pt x="94722" y="29654"/>
                  </a:lnTo>
                  <a:lnTo>
                    <a:pt x="95832" y="29958"/>
                  </a:lnTo>
                  <a:lnTo>
                    <a:pt x="97536" y="30447"/>
                  </a:lnTo>
                  <a:lnTo>
                    <a:pt x="100893" y="31570"/>
                  </a:lnTo>
                  <a:lnTo>
                    <a:pt x="104183" y="32839"/>
                  </a:lnTo>
                  <a:lnTo>
                    <a:pt x="107421" y="34240"/>
                  </a:lnTo>
                  <a:lnTo>
                    <a:pt x="112218" y="36499"/>
                  </a:lnTo>
                  <a:lnTo>
                    <a:pt x="118521" y="39697"/>
                  </a:lnTo>
                  <a:lnTo>
                    <a:pt x="121666" y="41323"/>
                  </a:lnTo>
                  <a:lnTo>
                    <a:pt x="123146" y="42063"/>
                  </a:lnTo>
                  <a:lnTo>
                    <a:pt x="126133" y="43503"/>
                  </a:lnTo>
                  <a:lnTo>
                    <a:pt x="129145" y="44851"/>
                  </a:lnTo>
                  <a:lnTo>
                    <a:pt x="132198" y="46080"/>
                  </a:lnTo>
                  <a:lnTo>
                    <a:pt x="135290" y="47177"/>
                  </a:lnTo>
                  <a:lnTo>
                    <a:pt x="138448" y="48102"/>
                  </a:lnTo>
                  <a:lnTo>
                    <a:pt x="141646" y="48842"/>
                  </a:lnTo>
                  <a:lnTo>
                    <a:pt x="144924" y="49383"/>
                  </a:lnTo>
                  <a:lnTo>
                    <a:pt x="146589" y="49555"/>
                  </a:lnTo>
                  <a:lnTo>
                    <a:pt x="147712" y="49648"/>
                  </a:lnTo>
                  <a:lnTo>
                    <a:pt x="149958" y="49727"/>
                  </a:lnTo>
                  <a:lnTo>
                    <a:pt x="152191" y="49687"/>
                  </a:lnTo>
                  <a:lnTo>
                    <a:pt x="154412" y="49529"/>
                  </a:lnTo>
                  <a:lnTo>
                    <a:pt x="156605" y="49264"/>
                  </a:lnTo>
                  <a:lnTo>
                    <a:pt x="158799" y="48881"/>
                  </a:lnTo>
                  <a:lnTo>
                    <a:pt x="160953" y="48406"/>
                  </a:lnTo>
                  <a:lnTo>
                    <a:pt x="163093" y="47824"/>
                  </a:lnTo>
                  <a:lnTo>
                    <a:pt x="165208" y="47150"/>
                  </a:lnTo>
                  <a:lnTo>
                    <a:pt x="167296" y="46384"/>
                  </a:lnTo>
                  <a:lnTo>
                    <a:pt x="169344" y="45538"/>
                  </a:lnTo>
                  <a:lnTo>
                    <a:pt x="171379" y="44613"/>
                  </a:lnTo>
                  <a:lnTo>
                    <a:pt x="173374" y="43609"/>
                  </a:lnTo>
                  <a:lnTo>
                    <a:pt x="175330" y="42538"/>
                  </a:lnTo>
                  <a:lnTo>
                    <a:pt x="177246" y="41389"/>
                  </a:lnTo>
                  <a:lnTo>
                    <a:pt x="179136" y="40186"/>
                  </a:lnTo>
                  <a:lnTo>
                    <a:pt x="180061" y="39565"/>
                  </a:lnTo>
                  <a:lnTo>
                    <a:pt x="180827" y="39036"/>
                  </a:lnTo>
                  <a:lnTo>
                    <a:pt x="182307" y="37926"/>
                  </a:lnTo>
                  <a:lnTo>
                    <a:pt x="183761" y="36764"/>
                  </a:lnTo>
                  <a:lnTo>
                    <a:pt x="185175" y="35548"/>
                  </a:lnTo>
                  <a:lnTo>
                    <a:pt x="187223" y="33645"/>
                  </a:lnTo>
                  <a:lnTo>
                    <a:pt x="189813" y="30962"/>
                  </a:lnTo>
                  <a:lnTo>
                    <a:pt x="192284" y="28135"/>
                  </a:lnTo>
                  <a:lnTo>
                    <a:pt x="194636" y="25214"/>
                  </a:lnTo>
                  <a:lnTo>
                    <a:pt x="196883" y="22228"/>
                  </a:lnTo>
                  <a:lnTo>
                    <a:pt x="199050" y="19188"/>
                  </a:lnTo>
                  <a:lnTo>
                    <a:pt x="200094" y="17682"/>
                  </a:lnTo>
                  <a:lnTo>
                    <a:pt x="201415" y="15739"/>
                  </a:lnTo>
                  <a:lnTo>
                    <a:pt x="203966" y="11788"/>
                  </a:lnTo>
                  <a:lnTo>
                    <a:pt x="206424" y="7797"/>
                  </a:lnTo>
                  <a:lnTo>
                    <a:pt x="208816" y="3754"/>
                  </a:lnTo>
                  <a:lnTo>
                    <a:pt x="209992" y="1719"/>
                  </a:lnTo>
                  <a:lnTo>
                    <a:pt x="209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1"/>
            <p:cNvSpPr/>
            <p:nvPr/>
          </p:nvSpPr>
          <p:spPr>
            <a:xfrm>
              <a:off x="2676230" y="3460190"/>
              <a:ext cx="6460839" cy="1683290"/>
            </a:xfrm>
            <a:custGeom>
              <a:avLst/>
              <a:gdLst/>
              <a:ahLst/>
              <a:cxnLst/>
              <a:rect l="l" t="t" r="r" b="b"/>
              <a:pathLst>
                <a:path w="202328" h="52714" extrusionOk="0">
                  <a:moveTo>
                    <a:pt x="202328" y="1"/>
                  </a:moveTo>
                  <a:lnTo>
                    <a:pt x="200993" y="2260"/>
                  </a:lnTo>
                  <a:lnTo>
                    <a:pt x="198258" y="6714"/>
                  </a:lnTo>
                  <a:lnTo>
                    <a:pt x="196844" y="8920"/>
                  </a:lnTo>
                  <a:lnTo>
                    <a:pt x="195786" y="10546"/>
                  </a:lnTo>
                  <a:lnTo>
                    <a:pt x="193619" y="13783"/>
                  </a:lnTo>
                  <a:lnTo>
                    <a:pt x="191373" y="16981"/>
                  </a:lnTo>
                  <a:lnTo>
                    <a:pt x="189034" y="20113"/>
                  </a:lnTo>
                  <a:lnTo>
                    <a:pt x="186589" y="23166"/>
                  </a:lnTo>
                  <a:lnTo>
                    <a:pt x="184039" y="26126"/>
                  </a:lnTo>
                  <a:lnTo>
                    <a:pt x="181356" y="28967"/>
                  </a:lnTo>
                  <a:lnTo>
                    <a:pt x="178542" y="31649"/>
                  </a:lnTo>
                  <a:lnTo>
                    <a:pt x="177062" y="32931"/>
                  </a:lnTo>
                  <a:lnTo>
                    <a:pt x="176255" y="33605"/>
                  </a:lnTo>
                  <a:lnTo>
                    <a:pt x="174604" y="34900"/>
                  </a:lnTo>
                  <a:lnTo>
                    <a:pt x="172873" y="36116"/>
                  </a:lnTo>
                  <a:lnTo>
                    <a:pt x="171115" y="37279"/>
                  </a:lnTo>
                  <a:lnTo>
                    <a:pt x="169305" y="38376"/>
                  </a:lnTo>
                  <a:lnTo>
                    <a:pt x="167455" y="39393"/>
                  </a:lnTo>
                  <a:lnTo>
                    <a:pt x="164627" y="40833"/>
                  </a:lnTo>
                  <a:lnTo>
                    <a:pt x="162724" y="41719"/>
                  </a:lnTo>
                  <a:lnTo>
                    <a:pt x="161667" y="42181"/>
                  </a:lnTo>
                  <a:lnTo>
                    <a:pt x="159513" y="43014"/>
                  </a:lnTo>
                  <a:lnTo>
                    <a:pt x="157332" y="43754"/>
                  </a:lnTo>
                  <a:lnTo>
                    <a:pt x="155112" y="44388"/>
                  </a:lnTo>
                  <a:lnTo>
                    <a:pt x="152866" y="44903"/>
                  </a:lnTo>
                  <a:lnTo>
                    <a:pt x="150606" y="45300"/>
                  </a:lnTo>
                  <a:lnTo>
                    <a:pt x="148320" y="45591"/>
                  </a:lnTo>
                  <a:lnTo>
                    <a:pt x="146021" y="45749"/>
                  </a:lnTo>
                  <a:lnTo>
                    <a:pt x="144858" y="45789"/>
                  </a:lnTo>
                  <a:lnTo>
                    <a:pt x="143959" y="45789"/>
                  </a:lnTo>
                  <a:lnTo>
                    <a:pt x="142175" y="45749"/>
                  </a:lnTo>
                  <a:lnTo>
                    <a:pt x="140391" y="45617"/>
                  </a:lnTo>
                  <a:lnTo>
                    <a:pt x="138634" y="45432"/>
                  </a:lnTo>
                  <a:lnTo>
                    <a:pt x="136876" y="45168"/>
                  </a:lnTo>
                  <a:lnTo>
                    <a:pt x="135145" y="44837"/>
                  </a:lnTo>
                  <a:lnTo>
                    <a:pt x="132568" y="44243"/>
                  </a:lnTo>
                  <a:lnTo>
                    <a:pt x="129185" y="43238"/>
                  </a:lnTo>
                  <a:lnTo>
                    <a:pt x="125842" y="42049"/>
                  </a:lnTo>
                  <a:lnTo>
                    <a:pt x="122565" y="40701"/>
                  </a:lnTo>
                  <a:lnTo>
                    <a:pt x="119327" y="39221"/>
                  </a:lnTo>
                  <a:lnTo>
                    <a:pt x="117729" y="38442"/>
                  </a:lnTo>
                  <a:lnTo>
                    <a:pt x="114650" y="36896"/>
                  </a:lnTo>
                  <a:lnTo>
                    <a:pt x="108518" y="33750"/>
                  </a:lnTo>
                  <a:lnTo>
                    <a:pt x="103893" y="31478"/>
                  </a:lnTo>
                  <a:lnTo>
                    <a:pt x="100774" y="30037"/>
                  </a:lnTo>
                  <a:lnTo>
                    <a:pt x="97603" y="28703"/>
                  </a:lnTo>
                  <a:lnTo>
                    <a:pt x="94379" y="27474"/>
                  </a:lnTo>
                  <a:lnTo>
                    <a:pt x="92740" y="26932"/>
                  </a:lnTo>
                  <a:lnTo>
                    <a:pt x="91696" y="26588"/>
                  </a:lnTo>
                  <a:lnTo>
                    <a:pt x="89595" y="25980"/>
                  </a:lnTo>
                  <a:lnTo>
                    <a:pt x="87481" y="25425"/>
                  </a:lnTo>
                  <a:lnTo>
                    <a:pt x="85340" y="24950"/>
                  </a:lnTo>
                  <a:lnTo>
                    <a:pt x="83199" y="24527"/>
                  </a:lnTo>
                  <a:lnTo>
                    <a:pt x="81032" y="24183"/>
                  </a:lnTo>
                  <a:lnTo>
                    <a:pt x="78878" y="23892"/>
                  </a:lnTo>
                  <a:lnTo>
                    <a:pt x="76698" y="23668"/>
                  </a:lnTo>
                  <a:lnTo>
                    <a:pt x="74517" y="23509"/>
                  </a:lnTo>
                  <a:lnTo>
                    <a:pt x="72337" y="23404"/>
                  </a:lnTo>
                  <a:lnTo>
                    <a:pt x="69060" y="23377"/>
                  </a:lnTo>
                  <a:lnTo>
                    <a:pt x="64686" y="23536"/>
                  </a:lnTo>
                  <a:lnTo>
                    <a:pt x="60325" y="23945"/>
                  </a:lnTo>
                  <a:lnTo>
                    <a:pt x="58158" y="24249"/>
                  </a:lnTo>
                  <a:lnTo>
                    <a:pt x="55938" y="24593"/>
                  </a:lnTo>
                  <a:lnTo>
                    <a:pt x="51537" y="25491"/>
                  </a:lnTo>
                  <a:lnTo>
                    <a:pt x="47203" y="26615"/>
                  </a:lnTo>
                  <a:lnTo>
                    <a:pt x="42908" y="27923"/>
                  </a:lnTo>
                  <a:lnTo>
                    <a:pt x="38679" y="29416"/>
                  </a:lnTo>
                  <a:lnTo>
                    <a:pt x="34504" y="31068"/>
                  </a:lnTo>
                  <a:lnTo>
                    <a:pt x="30381" y="32865"/>
                  </a:lnTo>
                  <a:lnTo>
                    <a:pt x="26324" y="34768"/>
                  </a:lnTo>
                  <a:lnTo>
                    <a:pt x="24315" y="35759"/>
                  </a:lnTo>
                  <a:lnTo>
                    <a:pt x="22664" y="36592"/>
                  </a:lnTo>
                  <a:lnTo>
                    <a:pt x="19413" y="38376"/>
                  </a:lnTo>
                  <a:lnTo>
                    <a:pt x="16215" y="40265"/>
                  </a:lnTo>
                  <a:lnTo>
                    <a:pt x="13083" y="42287"/>
                  </a:lnTo>
                  <a:lnTo>
                    <a:pt x="10030" y="44415"/>
                  </a:lnTo>
                  <a:lnTo>
                    <a:pt x="7057" y="46648"/>
                  </a:lnTo>
                  <a:lnTo>
                    <a:pt x="4163" y="49000"/>
                  </a:lnTo>
                  <a:lnTo>
                    <a:pt x="1362" y="51445"/>
                  </a:lnTo>
                  <a:lnTo>
                    <a:pt x="1" y="52713"/>
                  </a:lnTo>
                  <a:lnTo>
                    <a:pt x="1216" y="52713"/>
                  </a:lnTo>
                  <a:lnTo>
                    <a:pt x="2696" y="51379"/>
                  </a:lnTo>
                  <a:lnTo>
                    <a:pt x="5723" y="48802"/>
                  </a:lnTo>
                  <a:lnTo>
                    <a:pt x="8868" y="46357"/>
                  </a:lnTo>
                  <a:lnTo>
                    <a:pt x="12092" y="44031"/>
                  </a:lnTo>
                  <a:lnTo>
                    <a:pt x="15409" y="41824"/>
                  </a:lnTo>
                  <a:lnTo>
                    <a:pt x="18792" y="39750"/>
                  </a:lnTo>
                  <a:lnTo>
                    <a:pt x="22267" y="37794"/>
                  </a:lnTo>
                  <a:lnTo>
                    <a:pt x="25795" y="35944"/>
                  </a:lnTo>
                  <a:lnTo>
                    <a:pt x="27579" y="35072"/>
                  </a:lnTo>
                  <a:lnTo>
                    <a:pt x="29813" y="34028"/>
                  </a:lnTo>
                  <a:lnTo>
                    <a:pt x="34319" y="32033"/>
                  </a:lnTo>
                  <a:lnTo>
                    <a:pt x="38891" y="30222"/>
                  </a:lnTo>
                  <a:lnTo>
                    <a:pt x="43542" y="28610"/>
                  </a:lnTo>
                  <a:lnTo>
                    <a:pt x="48260" y="27196"/>
                  </a:lnTo>
                  <a:lnTo>
                    <a:pt x="51828" y="26311"/>
                  </a:lnTo>
                  <a:lnTo>
                    <a:pt x="54233" y="25795"/>
                  </a:lnTo>
                  <a:lnTo>
                    <a:pt x="56651" y="25346"/>
                  </a:lnTo>
                  <a:lnTo>
                    <a:pt x="59069" y="24963"/>
                  </a:lnTo>
                  <a:lnTo>
                    <a:pt x="61514" y="24646"/>
                  </a:lnTo>
                  <a:lnTo>
                    <a:pt x="63972" y="24408"/>
                  </a:lnTo>
                  <a:lnTo>
                    <a:pt x="65201" y="24329"/>
                  </a:lnTo>
                  <a:lnTo>
                    <a:pt x="66271" y="24262"/>
                  </a:lnTo>
                  <a:lnTo>
                    <a:pt x="68399" y="24183"/>
                  </a:lnTo>
                  <a:lnTo>
                    <a:pt x="71584" y="24183"/>
                  </a:lnTo>
                  <a:lnTo>
                    <a:pt x="75799" y="24408"/>
                  </a:lnTo>
                  <a:lnTo>
                    <a:pt x="80001" y="24884"/>
                  </a:lnTo>
                  <a:lnTo>
                    <a:pt x="84151" y="25584"/>
                  </a:lnTo>
                  <a:lnTo>
                    <a:pt x="88273" y="26522"/>
                  </a:lnTo>
                  <a:lnTo>
                    <a:pt x="92343" y="27685"/>
                  </a:lnTo>
                  <a:lnTo>
                    <a:pt x="96347" y="29073"/>
                  </a:lnTo>
                  <a:lnTo>
                    <a:pt x="98316" y="29852"/>
                  </a:lnTo>
                  <a:lnTo>
                    <a:pt x="99889" y="30513"/>
                  </a:lnTo>
                  <a:lnTo>
                    <a:pt x="102981" y="31900"/>
                  </a:lnTo>
                  <a:lnTo>
                    <a:pt x="107553" y="34147"/>
                  </a:lnTo>
                  <a:lnTo>
                    <a:pt x="113579" y="37266"/>
                  </a:lnTo>
                  <a:lnTo>
                    <a:pt x="118125" y="39565"/>
                  </a:lnTo>
                  <a:lnTo>
                    <a:pt x="121204" y="41018"/>
                  </a:lnTo>
                  <a:lnTo>
                    <a:pt x="122750" y="41706"/>
                  </a:lnTo>
                  <a:lnTo>
                    <a:pt x="124455" y="42432"/>
                  </a:lnTo>
                  <a:lnTo>
                    <a:pt x="127917" y="43714"/>
                  </a:lnTo>
                  <a:lnTo>
                    <a:pt x="131445" y="44785"/>
                  </a:lnTo>
                  <a:lnTo>
                    <a:pt x="134114" y="45432"/>
                  </a:lnTo>
                  <a:lnTo>
                    <a:pt x="135912" y="45789"/>
                  </a:lnTo>
                  <a:lnTo>
                    <a:pt x="137709" y="46093"/>
                  </a:lnTo>
                  <a:lnTo>
                    <a:pt x="139519" y="46317"/>
                  </a:lnTo>
                  <a:lnTo>
                    <a:pt x="141343" y="46476"/>
                  </a:lnTo>
                  <a:lnTo>
                    <a:pt x="143166" y="46555"/>
                  </a:lnTo>
                  <a:lnTo>
                    <a:pt x="145003" y="46568"/>
                  </a:lnTo>
                  <a:lnTo>
                    <a:pt x="146840" y="46516"/>
                  </a:lnTo>
                  <a:lnTo>
                    <a:pt x="148690" y="46370"/>
                  </a:lnTo>
                  <a:lnTo>
                    <a:pt x="150540" y="46159"/>
                  </a:lnTo>
                  <a:lnTo>
                    <a:pt x="151465" y="46013"/>
                  </a:lnTo>
                  <a:lnTo>
                    <a:pt x="152562" y="45828"/>
                  </a:lnTo>
                  <a:lnTo>
                    <a:pt x="154729" y="45353"/>
                  </a:lnTo>
                  <a:lnTo>
                    <a:pt x="156870" y="44771"/>
                  </a:lnTo>
                  <a:lnTo>
                    <a:pt x="158971" y="44084"/>
                  </a:lnTo>
                  <a:lnTo>
                    <a:pt x="161059" y="43305"/>
                  </a:lnTo>
                  <a:lnTo>
                    <a:pt x="163094" y="42446"/>
                  </a:lnTo>
                  <a:lnTo>
                    <a:pt x="165116" y="41507"/>
                  </a:lnTo>
                  <a:lnTo>
                    <a:pt x="167098" y="40503"/>
                  </a:lnTo>
                  <a:lnTo>
                    <a:pt x="168062" y="39974"/>
                  </a:lnTo>
                  <a:lnTo>
                    <a:pt x="169754" y="39023"/>
                  </a:lnTo>
                  <a:lnTo>
                    <a:pt x="172991" y="36988"/>
                  </a:lnTo>
                  <a:lnTo>
                    <a:pt x="175330" y="35323"/>
                  </a:lnTo>
                  <a:lnTo>
                    <a:pt x="176837" y="34147"/>
                  </a:lnTo>
                  <a:lnTo>
                    <a:pt x="178317" y="32918"/>
                  </a:lnTo>
                  <a:lnTo>
                    <a:pt x="179744" y="31649"/>
                  </a:lnTo>
                  <a:lnTo>
                    <a:pt x="180458" y="30975"/>
                  </a:lnTo>
                  <a:lnTo>
                    <a:pt x="181753" y="29707"/>
                  </a:lnTo>
                  <a:lnTo>
                    <a:pt x="184277" y="27077"/>
                  </a:lnTo>
                  <a:lnTo>
                    <a:pt x="186682" y="24329"/>
                  </a:lnTo>
                  <a:lnTo>
                    <a:pt x="188994" y="21501"/>
                  </a:lnTo>
                  <a:lnTo>
                    <a:pt x="191201" y="18593"/>
                  </a:lnTo>
                  <a:lnTo>
                    <a:pt x="193342" y="15620"/>
                  </a:lnTo>
                  <a:lnTo>
                    <a:pt x="196434" y="11088"/>
                  </a:lnTo>
                  <a:lnTo>
                    <a:pt x="198403" y="8035"/>
                  </a:lnTo>
                  <a:lnTo>
                    <a:pt x="200398" y="4864"/>
                  </a:lnTo>
                  <a:lnTo>
                    <a:pt x="202328" y="1639"/>
                  </a:lnTo>
                  <a:lnTo>
                    <a:pt x="202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1"/>
            <p:cNvSpPr/>
            <p:nvPr/>
          </p:nvSpPr>
          <p:spPr>
            <a:xfrm>
              <a:off x="2904933" y="3727309"/>
              <a:ext cx="6232138" cy="1416174"/>
            </a:xfrm>
            <a:custGeom>
              <a:avLst/>
              <a:gdLst/>
              <a:ahLst/>
              <a:cxnLst/>
              <a:rect l="l" t="t" r="r" b="b"/>
              <a:pathLst>
                <a:path w="195166" h="44349" extrusionOk="0">
                  <a:moveTo>
                    <a:pt x="195166" y="0"/>
                  </a:moveTo>
                  <a:lnTo>
                    <a:pt x="193170" y="3106"/>
                  </a:lnTo>
                  <a:lnTo>
                    <a:pt x="191109" y="6172"/>
                  </a:lnTo>
                  <a:lnTo>
                    <a:pt x="189999" y="7797"/>
                  </a:lnTo>
                  <a:lnTo>
                    <a:pt x="187713" y="11021"/>
                  </a:lnTo>
                  <a:lnTo>
                    <a:pt x="185361" y="14219"/>
                  </a:lnTo>
                  <a:lnTo>
                    <a:pt x="182929" y="17351"/>
                  </a:lnTo>
                  <a:lnTo>
                    <a:pt x="180392" y="20404"/>
                  </a:lnTo>
                  <a:lnTo>
                    <a:pt x="177749" y="23364"/>
                  </a:lnTo>
                  <a:lnTo>
                    <a:pt x="174987" y="26192"/>
                  </a:lnTo>
                  <a:lnTo>
                    <a:pt x="172093" y="28901"/>
                  </a:lnTo>
                  <a:lnTo>
                    <a:pt x="170600" y="30182"/>
                  </a:lnTo>
                  <a:lnTo>
                    <a:pt x="169781" y="30856"/>
                  </a:lnTo>
                  <a:lnTo>
                    <a:pt x="168116" y="32138"/>
                  </a:lnTo>
                  <a:lnTo>
                    <a:pt x="166385" y="33354"/>
                  </a:lnTo>
                  <a:lnTo>
                    <a:pt x="164614" y="34517"/>
                  </a:lnTo>
                  <a:lnTo>
                    <a:pt x="162803" y="35613"/>
                  </a:lnTo>
                  <a:lnTo>
                    <a:pt x="160953" y="36644"/>
                  </a:lnTo>
                  <a:lnTo>
                    <a:pt x="158139" y="38085"/>
                  </a:lnTo>
                  <a:lnTo>
                    <a:pt x="156223" y="38970"/>
                  </a:lnTo>
                  <a:lnTo>
                    <a:pt x="155165" y="39432"/>
                  </a:lnTo>
                  <a:lnTo>
                    <a:pt x="153011" y="40265"/>
                  </a:lnTo>
                  <a:lnTo>
                    <a:pt x="150831" y="41005"/>
                  </a:lnTo>
                  <a:lnTo>
                    <a:pt x="148611" y="41639"/>
                  </a:lnTo>
                  <a:lnTo>
                    <a:pt x="146365" y="42155"/>
                  </a:lnTo>
                  <a:lnTo>
                    <a:pt x="144105" y="42551"/>
                  </a:lnTo>
                  <a:lnTo>
                    <a:pt x="141819" y="42842"/>
                  </a:lnTo>
                  <a:lnTo>
                    <a:pt x="139519" y="43000"/>
                  </a:lnTo>
                  <a:lnTo>
                    <a:pt x="138357" y="43040"/>
                  </a:lnTo>
                  <a:lnTo>
                    <a:pt x="137458" y="43040"/>
                  </a:lnTo>
                  <a:lnTo>
                    <a:pt x="135674" y="43000"/>
                  </a:lnTo>
                  <a:lnTo>
                    <a:pt x="133890" y="42868"/>
                  </a:lnTo>
                  <a:lnTo>
                    <a:pt x="132133" y="42683"/>
                  </a:lnTo>
                  <a:lnTo>
                    <a:pt x="130375" y="42419"/>
                  </a:lnTo>
                  <a:lnTo>
                    <a:pt x="128644" y="42089"/>
                  </a:lnTo>
                  <a:lnTo>
                    <a:pt x="126067" y="41494"/>
                  </a:lnTo>
                  <a:lnTo>
                    <a:pt x="122684" y="40490"/>
                  </a:lnTo>
                  <a:lnTo>
                    <a:pt x="119341" y="39300"/>
                  </a:lnTo>
                  <a:lnTo>
                    <a:pt x="116064" y="37952"/>
                  </a:lnTo>
                  <a:lnTo>
                    <a:pt x="112826" y="36472"/>
                  </a:lnTo>
                  <a:lnTo>
                    <a:pt x="111227" y="35693"/>
                  </a:lnTo>
                  <a:lnTo>
                    <a:pt x="108148" y="34147"/>
                  </a:lnTo>
                  <a:lnTo>
                    <a:pt x="102017" y="31002"/>
                  </a:lnTo>
                  <a:lnTo>
                    <a:pt x="97392" y="28729"/>
                  </a:lnTo>
                  <a:lnTo>
                    <a:pt x="94273" y="27288"/>
                  </a:lnTo>
                  <a:lnTo>
                    <a:pt x="91102" y="25954"/>
                  </a:lnTo>
                  <a:lnTo>
                    <a:pt x="87877" y="24725"/>
                  </a:lnTo>
                  <a:lnTo>
                    <a:pt x="86239" y="24183"/>
                  </a:lnTo>
                  <a:lnTo>
                    <a:pt x="85195" y="23839"/>
                  </a:lnTo>
                  <a:lnTo>
                    <a:pt x="83094" y="23231"/>
                  </a:lnTo>
                  <a:lnTo>
                    <a:pt x="80979" y="22676"/>
                  </a:lnTo>
                  <a:lnTo>
                    <a:pt x="78839" y="22201"/>
                  </a:lnTo>
                  <a:lnTo>
                    <a:pt x="76698" y="21778"/>
                  </a:lnTo>
                  <a:lnTo>
                    <a:pt x="74531" y="21434"/>
                  </a:lnTo>
                  <a:lnTo>
                    <a:pt x="72377" y="21144"/>
                  </a:lnTo>
                  <a:lnTo>
                    <a:pt x="70196" y="20919"/>
                  </a:lnTo>
                  <a:lnTo>
                    <a:pt x="68016" y="20760"/>
                  </a:lnTo>
                  <a:lnTo>
                    <a:pt x="65835" y="20655"/>
                  </a:lnTo>
                  <a:lnTo>
                    <a:pt x="62558" y="20615"/>
                  </a:lnTo>
                  <a:lnTo>
                    <a:pt x="58184" y="20787"/>
                  </a:lnTo>
                  <a:lnTo>
                    <a:pt x="53824" y="21196"/>
                  </a:lnTo>
                  <a:lnTo>
                    <a:pt x="51656" y="21500"/>
                  </a:lnTo>
                  <a:lnTo>
                    <a:pt x="49436" y="21844"/>
                  </a:lnTo>
                  <a:lnTo>
                    <a:pt x="45036" y="22743"/>
                  </a:lnTo>
                  <a:lnTo>
                    <a:pt x="40702" y="23866"/>
                  </a:lnTo>
                  <a:lnTo>
                    <a:pt x="36407" y="25174"/>
                  </a:lnTo>
                  <a:lnTo>
                    <a:pt x="32178" y="26667"/>
                  </a:lnTo>
                  <a:lnTo>
                    <a:pt x="28002" y="28319"/>
                  </a:lnTo>
                  <a:lnTo>
                    <a:pt x="23880" y="30116"/>
                  </a:lnTo>
                  <a:lnTo>
                    <a:pt x="19823" y="32019"/>
                  </a:lnTo>
                  <a:lnTo>
                    <a:pt x="17814" y="33010"/>
                  </a:lnTo>
                  <a:lnTo>
                    <a:pt x="16638" y="33605"/>
                  </a:lnTo>
                  <a:lnTo>
                    <a:pt x="14312" y="34847"/>
                  </a:lnTo>
                  <a:lnTo>
                    <a:pt x="12026" y="36142"/>
                  </a:lnTo>
                  <a:lnTo>
                    <a:pt x="9753" y="37503"/>
                  </a:lnTo>
                  <a:lnTo>
                    <a:pt x="7520" y="38930"/>
                  </a:lnTo>
                  <a:lnTo>
                    <a:pt x="5326" y="40410"/>
                  </a:lnTo>
                  <a:lnTo>
                    <a:pt x="3159" y="41943"/>
                  </a:lnTo>
                  <a:lnTo>
                    <a:pt x="1045" y="43529"/>
                  </a:lnTo>
                  <a:lnTo>
                    <a:pt x="1" y="44348"/>
                  </a:lnTo>
                  <a:lnTo>
                    <a:pt x="1402" y="44348"/>
                  </a:lnTo>
                  <a:lnTo>
                    <a:pt x="2551" y="43476"/>
                  </a:lnTo>
                  <a:lnTo>
                    <a:pt x="4890" y="41785"/>
                  </a:lnTo>
                  <a:lnTo>
                    <a:pt x="7269" y="40159"/>
                  </a:lnTo>
                  <a:lnTo>
                    <a:pt x="9700" y="38587"/>
                  </a:lnTo>
                  <a:lnTo>
                    <a:pt x="12158" y="37080"/>
                  </a:lnTo>
                  <a:lnTo>
                    <a:pt x="14669" y="35653"/>
                  </a:lnTo>
                  <a:lnTo>
                    <a:pt x="17206" y="34279"/>
                  </a:lnTo>
                  <a:lnTo>
                    <a:pt x="19783" y="32957"/>
                  </a:lnTo>
                  <a:lnTo>
                    <a:pt x="21078" y="32323"/>
                  </a:lnTo>
                  <a:lnTo>
                    <a:pt x="23311" y="31279"/>
                  </a:lnTo>
                  <a:lnTo>
                    <a:pt x="27817" y="29284"/>
                  </a:lnTo>
                  <a:lnTo>
                    <a:pt x="32390" y="27473"/>
                  </a:lnTo>
                  <a:lnTo>
                    <a:pt x="37041" y="25861"/>
                  </a:lnTo>
                  <a:lnTo>
                    <a:pt x="41759" y="24447"/>
                  </a:lnTo>
                  <a:lnTo>
                    <a:pt x="45327" y="23562"/>
                  </a:lnTo>
                  <a:lnTo>
                    <a:pt x="47732" y="23046"/>
                  </a:lnTo>
                  <a:lnTo>
                    <a:pt x="50150" y="22597"/>
                  </a:lnTo>
                  <a:lnTo>
                    <a:pt x="52568" y="22214"/>
                  </a:lnTo>
                  <a:lnTo>
                    <a:pt x="55013" y="21897"/>
                  </a:lnTo>
                  <a:lnTo>
                    <a:pt x="57471" y="21659"/>
                  </a:lnTo>
                  <a:lnTo>
                    <a:pt x="58700" y="21580"/>
                  </a:lnTo>
                  <a:lnTo>
                    <a:pt x="59770" y="21514"/>
                  </a:lnTo>
                  <a:lnTo>
                    <a:pt x="61898" y="21434"/>
                  </a:lnTo>
                  <a:lnTo>
                    <a:pt x="65082" y="21434"/>
                  </a:lnTo>
                  <a:lnTo>
                    <a:pt x="69298" y="21659"/>
                  </a:lnTo>
                  <a:lnTo>
                    <a:pt x="73500" y="22135"/>
                  </a:lnTo>
                  <a:lnTo>
                    <a:pt x="77649" y="22835"/>
                  </a:lnTo>
                  <a:lnTo>
                    <a:pt x="81772" y="23773"/>
                  </a:lnTo>
                  <a:lnTo>
                    <a:pt x="85842" y="24936"/>
                  </a:lnTo>
                  <a:lnTo>
                    <a:pt x="89846" y="26324"/>
                  </a:lnTo>
                  <a:lnTo>
                    <a:pt x="91815" y="27103"/>
                  </a:lnTo>
                  <a:lnTo>
                    <a:pt x="93388" y="27764"/>
                  </a:lnTo>
                  <a:lnTo>
                    <a:pt x="96480" y="29152"/>
                  </a:lnTo>
                  <a:lnTo>
                    <a:pt x="101052" y="31398"/>
                  </a:lnTo>
                  <a:lnTo>
                    <a:pt x="107078" y="34517"/>
                  </a:lnTo>
                  <a:lnTo>
                    <a:pt x="111624" y="36816"/>
                  </a:lnTo>
                  <a:lnTo>
                    <a:pt x="114703" y="38270"/>
                  </a:lnTo>
                  <a:lnTo>
                    <a:pt x="116249" y="38957"/>
                  </a:lnTo>
                  <a:lnTo>
                    <a:pt x="117953" y="39684"/>
                  </a:lnTo>
                  <a:lnTo>
                    <a:pt x="121416" y="40965"/>
                  </a:lnTo>
                  <a:lnTo>
                    <a:pt x="124944" y="42036"/>
                  </a:lnTo>
                  <a:lnTo>
                    <a:pt x="127613" y="42683"/>
                  </a:lnTo>
                  <a:lnTo>
                    <a:pt x="129410" y="43040"/>
                  </a:lnTo>
                  <a:lnTo>
                    <a:pt x="131208" y="43331"/>
                  </a:lnTo>
                  <a:lnTo>
                    <a:pt x="133018" y="43569"/>
                  </a:lnTo>
                  <a:lnTo>
                    <a:pt x="134842" y="43727"/>
                  </a:lnTo>
                  <a:lnTo>
                    <a:pt x="136665" y="43806"/>
                  </a:lnTo>
                  <a:lnTo>
                    <a:pt x="138502" y="43820"/>
                  </a:lnTo>
                  <a:lnTo>
                    <a:pt x="140339" y="43767"/>
                  </a:lnTo>
                  <a:lnTo>
                    <a:pt x="142189" y="43621"/>
                  </a:lnTo>
                  <a:lnTo>
                    <a:pt x="144039" y="43410"/>
                  </a:lnTo>
                  <a:lnTo>
                    <a:pt x="144964" y="43265"/>
                  </a:lnTo>
                  <a:lnTo>
                    <a:pt x="145968" y="43093"/>
                  </a:lnTo>
                  <a:lnTo>
                    <a:pt x="147990" y="42670"/>
                  </a:lnTo>
                  <a:lnTo>
                    <a:pt x="149985" y="42155"/>
                  </a:lnTo>
                  <a:lnTo>
                    <a:pt x="151967" y="41547"/>
                  </a:lnTo>
                  <a:lnTo>
                    <a:pt x="153923" y="40873"/>
                  </a:lnTo>
                  <a:lnTo>
                    <a:pt x="155866" y="40106"/>
                  </a:lnTo>
                  <a:lnTo>
                    <a:pt x="157769" y="39261"/>
                  </a:lnTo>
                  <a:lnTo>
                    <a:pt x="159645" y="38362"/>
                  </a:lnTo>
                  <a:lnTo>
                    <a:pt x="161495" y="37371"/>
                  </a:lnTo>
                  <a:lnTo>
                    <a:pt x="163306" y="36327"/>
                  </a:lnTo>
                  <a:lnTo>
                    <a:pt x="165076" y="35230"/>
                  </a:lnTo>
                  <a:lnTo>
                    <a:pt x="166821" y="34067"/>
                  </a:lnTo>
                  <a:lnTo>
                    <a:pt x="168499" y="32852"/>
                  </a:lnTo>
                  <a:lnTo>
                    <a:pt x="170151" y="31583"/>
                  </a:lnTo>
                  <a:lnTo>
                    <a:pt x="171750" y="30275"/>
                  </a:lnTo>
                  <a:lnTo>
                    <a:pt x="173282" y="28927"/>
                  </a:lnTo>
                  <a:lnTo>
                    <a:pt x="174036" y="28227"/>
                  </a:lnTo>
                  <a:lnTo>
                    <a:pt x="175370" y="26958"/>
                  </a:lnTo>
                  <a:lnTo>
                    <a:pt x="177960" y="24315"/>
                  </a:lnTo>
                  <a:lnTo>
                    <a:pt x="180458" y="21566"/>
                  </a:lnTo>
                  <a:lnTo>
                    <a:pt x="182850" y="18739"/>
                  </a:lnTo>
                  <a:lnTo>
                    <a:pt x="185162" y="15831"/>
                  </a:lnTo>
                  <a:lnTo>
                    <a:pt x="187396" y="12858"/>
                  </a:lnTo>
                  <a:lnTo>
                    <a:pt x="190633" y="8339"/>
                  </a:lnTo>
                  <a:lnTo>
                    <a:pt x="192708" y="5286"/>
                  </a:lnTo>
                  <a:lnTo>
                    <a:pt x="193950" y="3423"/>
                  </a:lnTo>
                  <a:lnTo>
                    <a:pt x="195166" y="1547"/>
                  </a:lnTo>
                  <a:lnTo>
                    <a:pt x="195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1"/>
            <p:cNvSpPr/>
            <p:nvPr/>
          </p:nvSpPr>
          <p:spPr>
            <a:xfrm>
              <a:off x="3208775" y="4557758"/>
              <a:ext cx="3357639" cy="585738"/>
            </a:xfrm>
            <a:custGeom>
              <a:avLst/>
              <a:gdLst/>
              <a:ahLst/>
              <a:cxnLst/>
              <a:rect l="l" t="t" r="r" b="b"/>
              <a:pathLst>
                <a:path w="105148" h="18343" extrusionOk="0">
                  <a:moveTo>
                    <a:pt x="53109" y="1"/>
                  </a:moveTo>
                  <a:lnTo>
                    <a:pt x="51325" y="14"/>
                  </a:lnTo>
                  <a:lnTo>
                    <a:pt x="47784" y="199"/>
                  </a:lnTo>
                  <a:lnTo>
                    <a:pt x="44269" y="542"/>
                  </a:lnTo>
                  <a:lnTo>
                    <a:pt x="40780" y="1058"/>
                  </a:lnTo>
                  <a:lnTo>
                    <a:pt x="37305" y="1705"/>
                  </a:lnTo>
                  <a:lnTo>
                    <a:pt x="33882" y="2511"/>
                  </a:lnTo>
                  <a:lnTo>
                    <a:pt x="30473" y="3436"/>
                  </a:lnTo>
                  <a:lnTo>
                    <a:pt x="27116" y="4507"/>
                  </a:lnTo>
                  <a:lnTo>
                    <a:pt x="23786" y="5683"/>
                  </a:lnTo>
                  <a:lnTo>
                    <a:pt x="20496" y="6978"/>
                  </a:lnTo>
                  <a:lnTo>
                    <a:pt x="17245" y="8379"/>
                  </a:lnTo>
                  <a:lnTo>
                    <a:pt x="14034" y="9885"/>
                  </a:lnTo>
                  <a:lnTo>
                    <a:pt x="10876" y="11484"/>
                  </a:lnTo>
                  <a:lnTo>
                    <a:pt x="7757" y="13162"/>
                  </a:lnTo>
                  <a:lnTo>
                    <a:pt x="4691" y="14933"/>
                  </a:lnTo>
                  <a:lnTo>
                    <a:pt x="1679" y="16756"/>
                  </a:lnTo>
                  <a:lnTo>
                    <a:pt x="199" y="17708"/>
                  </a:lnTo>
                  <a:lnTo>
                    <a:pt x="106" y="17774"/>
                  </a:lnTo>
                  <a:lnTo>
                    <a:pt x="14" y="17933"/>
                  </a:lnTo>
                  <a:lnTo>
                    <a:pt x="0" y="18104"/>
                  </a:lnTo>
                  <a:lnTo>
                    <a:pt x="66" y="18276"/>
                  </a:lnTo>
                  <a:lnTo>
                    <a:pt x="106" y="18342"/>
                  </a:lnTo>
                  <a:lnTo>
                    <a:pt x="727" y="18342"/>
                  </a:lnTo>
                  <a:lnTo>
                    <a:pt x="2815" y="17021"/>
                  </a:lnTo>
                  <a:lnTo>
                    <a:pt x="7044" y="14510"/>
                  </a:lnTo>
                  <a:lnTo>
                    <a:pt x="11378" y="12145"/>
                  </a:lnTo>
                  <a:lnTo>
                    <a:pt x="15778" y="9951"/>
                  </a:lnTo>
                  <a:lnTo>
                    <a:pt x="20285" y="7956"/>
                  </a:lnTo>
                  <a:lnTo>
                    <a:pt x="24857" y="6158"/>
                  </a:lnTo>
                  <a:lnTo>
                    <a:pt x="28359" y="4969"/>
                  </a:lnTo>
                  <a:lnTo>
                    <a:pt x="30711" y="4242"/>
                  </a:lnTo>
                  <a:lnTo>
                    <a:pt x="33076" y="3568"/>
                  </a:lnTo>
                  <a:lnTo>
                    <a:pt x="35468" y="2974"/>
                  </a:lnTo>
                  <a:lnTo>
                    <a:pt x="36684" y="2696"/>
                  </a:lnTo>
                  <a:lnTo>
                    <a:pt x="37900" y="2432"/>
                  </a:lnTo>
                  <a:lnTo>
                    <a:pt x="40371" y="1956"/>
                  </a:lnTo>
                  <a:lnTo>
                    <a:pt x="42855" y="1573"/>
                  </a:lnTo>
                  <a:lnTo>
                    <a:pt x="45352" y="1256"/>
                  </a:lnTo>
                  <a:lnTo>
                    <a:pt x="47850" y="1031"/>
                  </a:lnTo>
                  <a:lnTo>
                    <a:pt x="50361" y="873"/>
                  </a:lnTo>
                  <a:lnTo>
                    <a:pt x="52885" y="820"/>
                  </a:lnTo>
                  <a:lnTo>
                    <a:pt x="55395" y="833"/>
                  </a:lnTo>
                  <a:lnTo>
                    <a:pt x="57906" y="952"/>
                  </a:lnTo>
                  <a:lnTo>
                    <a:pt x="60404" y="1150"/>
                  </a:lnTo>
                  <a:lnTo>
                    <a:pt x="62901" y="1441"/>
                  </a:lnTo>
                  <a:lnTo>
                    <a:pt x="65386" y="1811"/>
                  </a:lnTo>
                  <a:lnTo>
                    <a:pt x="67844" y="2287"/>
                  </a:lnTo>
                  <a:lnTo>
                    <a:pt x="70288" y="2855"/>
                  </a:lnTo>
                  <a:lnTo>
                    <a:pt x="72720" y="3529"/>
                  </a:lnTo>
                  <a:lnTo>
                    <a:pt x="75111" y="4295"/>
                  </a:lnTo>
                  <a:lnTo>
                    <a:pt x="76301" y="4718"/>
                  </a:lnTo>
                  <a:lnTo>
                    <a:pt x="78045" y="5379"/>
                  </a:lnTo>
                  <a:lnTo>
                    <a:pt x="81468" y="6859"/>
                  </a:lnTo>
                  <a:lnTo>
                    <a:pt x="84851" y="8511"/>
                  </a:lnTo>
                  <a:lnTo>
                    <a:pt x="88181" y="10281"/>
                  </a:lnTo>
                  <a:lnTo>
                    <a:pt x="93149" y="13043"/>
                  </a:lnTo>
                  <a:lnTo>
                    <a:pt x="98118" y="15792"/>
                  </a:lnTo>
                  <a:lnTo>
                    <a:pt x="101461" y="17523"/>
                  </a:lnTo>
                  <a:lnTo>
                    <a:pt x="103153" y="18342"/>
                  </a:lnTo>
                  <a:lnTo>
                    <a:pt x="105148" y="18342"/>
                  </a:lnTo>
                  <a:lnTo>
                    <a:pt x="103060" y="17391"/>
                  </a:lnTo>
                  <a:lnTo>
                    <a:pt x="98937" y="15290"/>
                  </a:lnTo>
                  <a:lnTo>
                    <a:pt x="92872" y="11946"/>
                  </a:lnTo>
                  <a:lnTo>
                    <a:pt x="88881" y="9740"/>
                  </a:lnTo>
                  <a:lnTo>
                    <a:pt x="86886" y="8669"/>
                  </a:lnTo>
                  <a:lnTo>
                    <a:pt x="82868" y="6634"/>
                  </a:lnTo>
                  <a:lnTo>
                    <a:pt x="79789" y="5247"/>
                  </a:lnTo>
                  <a:lnTo>
                    <a:pt x="77715" y="4388"/>
                  </a:lnTo>
                  <a:lnTo>
                    <a:pt x="75600" y="3608"/>
                  </a:lnTo>
                  <a:lnTo>
                    <a:pt x="73460" y="2881"/>
                  </a:lnTo>
                  <a:lnTo>
                    <a:pt x="72389" y="2564"/>
                  </a:lnTo>
                  <a:lnTo>
                    <a:pt x="71213" y="2234"/>
                  </a:lnTo>
                  <a:lnTo>
                    <a:pt x="68848" y="1639"/>
                  </a:lnTo>
                  <a:lnTo>
                    <a:pt x="66456" y="1150"/>
                  </a:lnTo>
                  <a:lnTo>
                    <a:pt x="64051" y="754"/>
                  </a:lnTo>
                  <a:lnTo>
                    <a:pt x="61633" y="437"/>
                  </a:lnTo>
                  <a:lnTo>
                    <a:pt x="59201" y="212"/>
                  </a:lnTo>
                  <a:lnTo>
                    <a:pt x="56770" y="67"/>
                  </a:lnTo>
                  <a:lnTo>
                    <a:pt x="543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1"/>
            <p:cNvSpPr/>
            <p:nvPr/>
          </p:nvSpPr>
          <p:spPr>
            <a:xfrm>
              <a:off x="3454371" y="4705032"/>
              <a:ext cx="2811210" cy="438465"/>
            </a:xfrm>
            <a:custGeom>
              <a:avLst/>
              <a:gdLst/>
              <a:ahLst/>
              <a:cxnLst/>
              <a:rect l="l" t="t" r="r" b="b"/>
              <a:pathLst>
                <a:path w="88036" h="13731" extrusionOk="0">
                  <a:moveTo>
                    <a:pt x="46026" y="0"/>
                  </a:moveTo>
                  <a:lnTo>
                    <a:pt x="44811" y="14"/>
                  </a:lnTo>
                  <a:lnTo>
                    <a:pt x="43317" y="53"/>
                  </a:lnTo>
                  <a:lnTo>
                    <a:pt x="40344" y="225"/>
                  </a:lnTo>
                  <a:lnTo>
                    <a:pt x="37397" y="516"/>
                  </a:lnTo>
                  <a:lnTo>
                    <a:pt x="34477" y="912"/>
                  </a:lnTo>
                  <a:lnTo>
                    <a:pt x="31570" y="1428"/>
                  </a:lnTo>
                  <a:lnTo>
                    <a:pt x="28676" y="2035"/>
                  </a:lnTo>
                  <a:lnTo>
                    <a:pt x="25808" y="2762"/>
                  </a:lnTo>
                  <a:lnTo>
                    <a:pt x="22980" y="3568"/>
                  </a:lnTo>
                  <a:lnTo>
                    <a:pt x="20165" y="4467"/>
                  </a:lnTo>
                  <a:lnTo>
                    <a:pt x="17377" y="5458"/>
                  </a:lnTo>
                  <a:lnTo>
                    <a:pt x="14615" y="6542"/>
                  </a:lnTo>
                  <a:lnTo>
                    <a:pt x="11880" y="7691"/>
                  </a:lnTo>
                  <a:lnTo>
                    <a:pt x="9184" y="8920"/>
                  </a:lnTo>
                  <a:lnTo>
                    <a:pt x="6515" y="10215"/>
                  </a:lnTo>
                  <a:lnTo>
                    <a:pt x="3885" y="11576"/>
                  </a:lnTo>
                  <a:lnTo>
                    <a:pt x="1282" y="13003"/>
                  </a:lnTo>
                  <a:lnTo>
                    <a:pt x="0" y="13730"/>
                  </a:lnTo>
                  <a:lnTo>
                    <a:pt x="1665" y="13730"/>
                  </a:lnTo>
                  <a:lnTo>
                    <a:pt x="3330" y="12805"/>
                  </a:lnTo>
                  <a:lnTo>
                    <a:pt x="6700" y="11048"/>
                  </a:lnTo>
                  <a:lnTo>
                    <a:pt x="10122" y="9396"/>
                  </a:lnTo>
                  <a:lnTo>
                    <a:pt x="13598" y="7850"/>
                  </a:lnTo>
                  <a:lnTo>
                    <a:pt x="17126" y="6449"/>
                  </a:lnTo>
                  <a:lnTo>
                    <a:pt x="20694" y="5167"/>
                  </a:lnTo>
                  <a:lnTo>
                    <a:pt x="24328" y="4031"/>
                  </a:lnTo>
                  <a:lnTo>
                    <a:pt x="28002" y="3053"/>
                  </a:lnTo>
                  <a:lnTo>
                    <a:pt x="29865" y="2630"/>
                  </a:lnTo>
                  <a:lnTo>
                    <a:pt x="31094" y="2366"/>
                  </a:lnTo>
                  <a:lnTo>
                    <a:pt x="33578" y="1890"/>
                  </a:lnTo>
                  <a:lnTo>
                    <a:pt x="36076" y="1507"/>
                  </a:lnTo>
                  <a:lnTo>
                    <a:pt x="38586" y="1216"/>
                  </a:lnTo>
                  <a:lnTo>
                    <a:pt x="41110" y="991"/>
                  </a:lnTo>
                  <a:lnTo>
                    <a:pt x="43634" y="873"/>
                  </a:lnTo>
                  <a:lnTo>
                    <a:pt x="46158" y="820"/>
                  </a:lnTo>
                  <a:lnTo>
                    <a:pt x="48682" y="873"/>
                  </a:lnTo>
                  <a:lnTo>
                    <a:pt x="51206" y="1018"/>
                  </a:lnTo>
                  <a:lnTo>
                    <a:pt x="53717" y="1243"/>
                  </a:lnTo>
                  <a:lnTo>
                    <a:pt x="56215" y="1573"/>
                  </a:lnTo>
                  <a:lnTo>
                    <a:pt x="58712" y="1996"/>
                  </a:lnTo>
                  <a:lnTo>
                    <a:pt x="61170" y="2511"/>
                  </a:lnTo>
                  <a:lnTo>
                    <a:pt x="63628" y="3132"/>
                  </a:lnTo>
                  <a:lnTo>
                    <a:pt x="66046" y="3859"/>
                  </a:lnTo>
                  <a:lnTo>
                    <a:pt x="68438" y="4678"/>
                  </a:lnTo>
                  <a:lnTo>
                    <a:pt x="69627" y="5141"/>
                  </a:lnTo>
                  <a:lnTo>
                    <a:pt x="70698" y="5564"/>
                  </a:lnTo>
                  <a:lnTo>
                    <a:pt x="72838" y="6502"/>
                  </a:lnTo>
                  <a:lnTo>
                    <a:pt x="76010" y="8022"/>
                  </a:lnTo>
                  <a:lnTo>
                    <a:pt x="82234" y="11391"/>
                  </a:lnTo>
                  <a:lnTo>
                    <a:pt x="86357" y="13730"/>
                  </a:lnTo>
                  <a:lnTo>
                    <a:pt x="88035" y="13730"/>
                  </a:lnTo>
                  <a:lnTo>
                    <a:pt x="84375" y="11656"/>
                  </a:lnTo>
                  <a:lnTo>
                    <a:pt x="80741" y="9621"/>
                  </a:lnTo>
                  <a:lnTo>
                    <a:pt x="78759" y="8537"/>
                  </a:lnTo>
                  <a:lnTo>
                    <a:pt x="74728" y="6502"/>
                  </a:lnTo>
                  <a:lnTo>
                    <a:pt x="71649" y="5114"/>
                  </a:lnTo>
                  <a:lnTo>
                    <a:pt x="69574" y="4255"/>
                  </a:lnTo>
                  <a:lnTo>
                    <a:pt x="67460" y="3463"/>
                  </a:lnTo>
                  <a:lnTo>
                    <a:pt x="65306" y="2762"/>
                  </a:lnTo>
                  <a:lnTo>
                    <a:pt x="64223" y="2432"/>
                  </a:lnTo>
                  <a:lnTo>
                    <a:pt x="63046" y="2101"/>
                  </a:lnTo>
                  <a:lnTo>
                    <a:pt x="60655" y="1533"/>
                  </a:lnTo>
                  <a:lnTo>
                    <a:pt x="58250" y="1044"/>
                  </a:lnTo>
                  <a:lnTo>
                    <a:pt x="55818" y="661"/>
                  </a:lnTo>
                  <a:lnTo>
                    <a:pt x="53387" y="370"/>
                  </a:lnTo>
                  <a:lnTo>
                    <a:pt x="50942" y="159"/>
                  </a:lnTo>
                  <a:lnTo>
                    <a:pt x="48484" y="40"/>
                  </a:lnTo>
                  <a:lnTo>
                    <a:pt x="46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1"/>
            <p:cNvSpPr/>
            <p:nvPr/>
          </p:nvSpPr>
          <p:spPr>
            <a:xfrm>
              <a:off x="3757766" y="4863260"/>
              <a:ext cx="2225089" cy="280240"/>
            </a:xfrm>
            <a:custGeom>
              <a:avLst/>
              <a:gdLst/>
              <a:ahLst/>
              <a:cxnLst/>
              <a:rect l="l" t="t" r="r" b="b"/>
              <a:pathLst>
                <a:path w="69681" h="8776" extrusionOk="0">
                  <a:moveTo>
                    <a:pt x="36525" y="1"/>
                  </a:moveTo>
                  <a:lnTo>
                    <a:pt x="35310" y="14"/>
                  </a:lnTo>
                  <a:lnTo>
                    <a:pt x="34147" y="40"/>
                  </a:lnTo>
                  <a:lnTo>
                    <a:pt x="31847" y="159"/>
                  </a:lnTo>
                  <a:lnTo>
                    <a:pt x="29561" y="331"/>
                  </a:lnTo>
                  <a:lnTo>
                    <a:pt x="27288" y="582"/>
                  </a:lnTo>
                  <a:lnTo>
                    <a:pt x="25015" y="913"/>
                  </a:lnTo>
                  <a:lnTo>
                    <a:pt x="22769" y="1296"/>
                  </a:lnTo>
                  <a:lnTo>
                    <a:pt x="19412" y="1983"/>
                  </a:lnTo>
                  <a:lnTo>
                    <a:pt x="14986" y="3119"/>
                  </a:lnTo>
                  <a:lnTo>
                    <a:pt x="10612" y="4481"/>
                  </a:lnTo>
                  <a:lnTo>
                    <a:pt x="6317" y="6053"/>
                  </a:lnTo>
                  <a:lnTo>
                    <a:pt x="2075" y="7824"/>
                  </a:lnTo>
                  <a:lnTo>
                    <a:pt x="0" y="8775"/>
                  </a:lnTo>
                  <a:lnTo>
                    <a:pt x="1983" y="8775"/>
                  </a:lnTo>
                  <a:lnTo>
                    <a:pt x="4203" y="7811"/>
                  </a:lnTo>
                  <a:lnTo>
                    <a:pt x="8722" y="6027"/>
                  </a:lnTo>
                  <a:lnTo>
                    <a:pt x="12158" y="4851"/>
                  </a:lnTo>
                  <a:lnTo>
                    <a:pt x="14470" y="4137"/>
                  </a:lnTo>
                  <a:lnTo>
                    <a:pt x="16809" y="3489"/>
                  </a:lnTo>
                  <a:lnTo>
                    <a:pt x="19175" y="2895"/>
                  </a:lnTo>
                  <a:lnTo>
                    <a:pt x="20364" y="2630"/>
                  </a:lnTo>
                  <a:lnTo>
                    <a:pt x="21593" y="2366"/>
                  </a:lnTo>
                  <a:lnTo>
                    <a:pt x="24077" y="1890"/>
                  </a:lnTo>
                  <a:lnTo>
                    <a:pt x="26575" y="1507"/>
                  </a:lnTo>
                  <a:lnTo>
                    <a:pt x="29085" y="1217"/>
                  </a:lnTo>
                  <a:lnTo>
                    <a:pt x="31609" y="992"/>
                  </a:lnTo>
                  <a:lnTo>
                    <a:pt x="34133" y="873"/>
                  </a:lnTo>
                  <a:lnTo>
                    <a:pt x="36657" y="820"/>
                  </a:lnTo>
                  <a:lnTo>
                    <a:pt x="39181" y="873"/>
                  </a:lnTo>
                  <a:lnTo>
                    <a:pt x="41705" y="1018"/>
                  </a:lnTo>
                  <a:lnTo>
                    <a:pt x="44216" y="1243"/>
                  </a:lnTo>
                  <a:lnTo>
                    <a:pt x="46714" y="1573"/>
                  </a:lnTo>
                  <a:lnTo>
                    <a:pt x="49211" y="1996"/>
                  </a:lnTo>
                  <a:lnTo>
                    <a:pt x="51669" y="2512"/>
                  </a:lnTo>
                  <a:lnTo>
                    <a:pt x="54127" y="3133"/>
                  </a:lnTo>
                  <a:lnTo>
                    <a:pt x="56545" y="3859"/>
                  </a:lnTo>
                  <a:lnTo>
                    <a:pt x="58937" y="4679"/>
                  </a:lnTo>
                  <a:lnTo>
                    <a:pt x="60126" y="5128"/>
                  </a:lnTo>
                  <a:lnTo>
                    <a:pt x="61117" y="5538"/>
                  </a:lnTo>
                  <a:lnTo>
                    <a:pt x="63086" y="6383"/>
                  </a:lnTo>
                  <a:lnTo>
                    <a:pt x="66020" y="7784"/>
                  </a:lnTo>
                  <a:lnTo>
                    <a:pt x="67949" y="8775"/>
                  </a:lnTo>
                  <a:lnTo>
                    <a:pt x="69680" y="8775"/>
                  </a:lnTo>
                  <a:lnTo>
                    <a:pt x="67883" y="7824"/>
                  </a:lnTo>
                  <a:lnTo>
                    <a:pt x="64223" y="6027"/>
                  </a:lnTo>
                  <a:lnTo>
                    <a:pt x="60496" y="4414"/>
                  </a:lnTo>
                  <a:lnTo>
                    <a:pt x="57642" y="3357"/>
                  </a:lnTo>
                  <a:lnTo>
                    <a:pt x="55699" y="2723"/>
                  </a:lnTo>
                  <a:lnTo>
                    <a:pt x="54722" y="2432"/>
                  </a:lnTo>
                  <a:lnTo>
                    <a:pt x="53545" y="2102"/>
                  </a:lnTo>
                  <a:lnTo>
                    <a:pt x="51154" y="1534"/>
                  </a:lnTo>
                  <a:lnTo>
                    <a:pt x="48749" y="1045"/>
                  </a:lnTo>
                  <a:lnTo>
                    <a:pt x="46317" y="662"/>
                  </a:lnTo>
                  <a:lnTo>
                    <a:pt x="43886" y="371"/>
                  </a:lnTo>
                  <a:lnTo>
                    <a:pt x="41441" y="159"/>
                  </a:lnTo>
                  <a:lnTo>
                    <a:pt x="38983" y="40"/>
                  </a:lnTo>
                  <a:lnTo>
                    <a:pt x="36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1"/>
            <p:cNvSpPr/>
            <p:nvPr/>
          </p:nvSpPr>
          <p:spPr>
            <a:xfrm>
              <a:off x="4130359" y="5014750"/>
              <a:ext cx="1517017" cy="128752"/>
            </a:xfrm>
            <a:custGeom>
              <a:avLst/>
              <a:gdLst/>
              <a:ahLst/>
              <a:cxnLst/>
              <a:rect l="l" t="t" r="r" b="b"/>
              <a:pathLst>
                <a:path w="47507" h="4032" extrusionOk="0">
                  <a:moveTo>
                    <a:pt x="24527" y="1"/>
                  </a:moveTo>
                  <a:lnTo>
                    <a:pt x="23311" y="14"/>
                  </a:lnTo>
                  <a:lnTo>
                    <a:pt x="21805" y="40"/>
                  </a:lnTo>
                  <a:lnTo>
                    <a:pt x="18831" y="212"/>
                  </a:lnTo>
                  <a:lnTo>
                    <a:pt x="15871" y="503"/>
                  </a:lnTo>
                  <a:lnTo>
                    <a:pt x="12938" y="913"/>
                  </a:lnTo>
                  <a:lnTo>
                    <a:pt x="10017" y="1428"/>
                  </a:lnTo>
                  <a:lnTo>
                    <a:pt x="7123" y="2049"/>
                  </a:lnTo>
                  <a:lnTo>
                    <a:pt x="4256" y="2763"/>
                  </a:lnTo>
                  <a:lnTo>
                    <a:pt x="1402" y="3582"/>
                  </a:lnTo>
                  <a:lnTo>
                    <a:pt x="1" y="4031"/>
                  </a:lnTo>
                  <a:lnTo>
                    <a:pt x="2829" y="4031"/>
                  </a:lnTo>
                  <a:lnTo>
                    <a:pt x="4203" y="3648"/>
                  </a:lnTo>
                  <a:lnTo>
                    <a:pt x="6965" y="2934"/>
                  </a:lnTo>
                  <a:lnTo>
                    <a:pt x="8366" y="2617"/>
                  </a:lnTo>
                  <a:lnTo>
                    <a:pt x="9502" y="2366"/>
                  </a:lnTo>
                  <a:lnTo>
                    <a:pt x="11775" y="1943"/>
                  </a:lnTo>
                  <a:lnTo>
                    <a:pt x="14074" y="1573"/>
                  </a:lnTo>
                  <a:lnTo>
                    <a:pt x="16387" y="1283"/>
                  </a:lnTo>
                  <a:lnTo>
                    <a:pt x="18699" y="1058"/>
                  </a:lnTo>
                  <a:lnTo>
                    <a:pt x="21025" y="899"/>
                  </a:lnTo>
                  <a:lnTo>
                    <a:pt x="23351" y="833"/>
                  </a:lnTo>
                  <a:lnTo>
                    <a:pt x="25677" y="833"/>
                  </a:lnTo>
                  <a:lnTo>
                    <a:pt x="28002" y="899"/>
                  </a:lnTo>
                  <a:lnTo>
                    <a:pt x="30315" y="1058"/>
                  </a:lnTo>
                  <a:lnTo>
                    <a:pt x="32627" y="1283"/>
                  </a:lnTo>
                  <a:lnTo>
                    <a:pt x="34927" y="1600"/>
                  </a:lnTo>
                  <a:lnTo>
                    <a:pt x="37226" y="1996"/>
                  </a:lnTo>
                  <a:lnTo>
                    <a:pt x="39499" y="2472"/>
                  </a:lnTo>
                  <a:lnTo>
                    <a:pt x="41745" y="3027"/>
                  </a:lnTo>
                  <a:lnTo>
                    <a:pt x="43979" y="3674"/>
                  </a:lnTo>
                  <a:lnTo>
                    <a:pt x="45089" y="4031"/>
                  </a:lnTo>
                  <a:lnTo>
                    <a:pt x="47507" y="4031"/>
                  </a:lnTo>
                  <a:lnTo>
                    <a:pt x="46331" y="3595"/>
                  </a:lnTo>
                  <a:lnTo>
                    <a:pt x="43939" y="2789"/>
                  </a:lnTo>
                  <a:lnTo>
                    <a:pt x="42723" y="2432"/>
                  </a:lnTo>
                  <a:lnTo>
                    <a:pt x="41547" y="2102"/>
                  </a:lnTo>
                  <a:lnTo>
                    <a:pt x="39155" y="1520"/>
                  </a:lnTo>
                  <a:lnTo>
                    <a:pt x="36750" y="1045"/>
                  </a:lnTo>
                  <a:lnTo>
                    <a:pt x="34319" y="662"/>
                  </a:lnTo>
                  <a:lnTo>
                    <a:pt x="31887" y="358"/>
                  </a:lnTo>
                  <a:lnTo>
                    <a:pt x="29443" y="159"/>
                  </a:lnTo>
                  <a:lnTo>
                    <a:pt x="26985" y="40"/>
                  </a:lnTo>
                  <a:lnTo>
                    <a:pt x="245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1"/>
            <p:cNvSpPr/>
            <p:nvPr/>
          </p:nvSpPr>
          <p:spPr>
            <a:xfrm>
              <a:off x="8042939" y="4042104"/>
              <a:ext cx="1094199" cy="1101384"/>
            </a:xfrm>
            <a:custGeom>
              <a:avLst/>
              <a:gdLst/>
              <a:ahLst/>
              <a:cxnLst/>
              <a:rect l="l" t="t" r="r" b="b"/>
              <a:pathLst>
                <a:path w="34266" h="34491" extrusionOk="0">
                  <a:moveTo>
                    <a:pt x="34266" y="0"/>
                  </a:moveTo>
                  <a:lnTo>
                    <a:pt x="32561" y="2564"/>
                  </a:lnTo>
                  <a:lnTo>
                    <a:pt x="29046" y="7678"/>
                  </a:lnTo>
                  <a:lnTo>
                    <a:pt x="26284" y="11444"/>
                  </a:lnTo>
                  <a:lnTo>
                    <a:pt x="24381" y="13902"/>
                  </a:lnTo>
                  <a:lnTo>
                    <a:pt x="22425" y="16307"/>
                  </a:lnTo>
                  <a:lnTo>
                    <a:pt x="20404" y="18646"/>
                  </a:lnTo>
                  <a:lnTo>
                    <a:pt x="18303" y="20919"/>
                  </a:lnTo>
                  <a:lnTo>
                    <a:pt x="16149" y="23099"/>
                  </a:lnTo>
                  <a:lnTo>
                    <a:pt x="13902" y="25187"/>
                  </a:lnTo>
                  <a:lnTo>
                    <a:pt x="11590" y="27169"/>
                  </a:lnTo>
                  <a:lnTo>
                    <a:pt x="9171" y="29033"/>
                  </a:lnTo>
                  <a:lnTo>
                    <a:pt x="6674" y="30777"/>
                  </a:lnTo>
                  <a:lnTo>
                    <a:pt x="4084" y="32376"/>
                  </a:lnTo>
                  <a:lnTo>
                    <a:pt x="1388" y="33830"/>
                  </a:lnTo>
                  <a:lnTo>
                    <a:pt x="0" y="34490"/>
                  </a:lnTo>
                  <a:lnTo>
                    <a:pt x="1890" y="34490"/>
                  </a:lnTo>
                  <a:lnTo>
                    <a:pt x="3185" y="33816"/>
                  </a:lnTo>
                  <a:lnTo>
                    <a:pt x="5696" y="32376"/>
                  </a:lnTo>
                  <a:lnTo>
                    <a:pt x="8114" y="30790"/>
                  </a:lnTo>
                  <a:lnTo>
                    <a:pt x="10453" y="29099"/>
                  </a:lnTo>
                  <a:lnTo>
                    <a:pt x="12713" y="27288"/>
                  </a:lnTo>
                  <a:lnTo>
                    <a:pt x="14893" y="25385"/>
                  </a:lnTo>
                  <a:lnTo>
                    <a:pt x="17008" y="23390"/>
                  </a:lnTo>
                  <a:lnTo>
                    <a:pt x="19056" y="21315"/>
                  </a:lnTo>
                  <a:lnTo>
                    <a:pt x="21038" y="19148"/>
                  </a:lnTo>
                  <a:lnTo>
                    <a:pt x="22954" y="16928"/>
                  </a:lnTo>
                  <a:lnTo>
                    <a:pt x="24817" y="14655"/>
                  </a:lnTo>
                  <a:lnTo>
                    <a:pt x="26641" y="12330"/>
                  </a:lnTo>
                  <a:lnTo>
                    <a:pt x="29271" y="8775"/>
                  </a:lnTo>
                  <a:lnTo>
                    <a:pt x="32640" y="3938"/>
                  </a:lnTo>
                  <a:lnTo>
                    <a:pt x="34266" y="1494"/>
                  </a:lnTo>
                  <a:lnTo>
                    <a:pt x="34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1"/>
            <p:cNvSpPr/>
            <p:nvPr/>
          </p:nvSpPr>
          <p:spPr>
            <a:xfrm>
              <a:off x="8346749" y="4329469"/>
              <a:ext cx="790393" cy="814023"/>
            </a:xfrm>
            <a:custGeom>
              <a:avLst/>
              <a:gdLst/>
              <a:ahLst/>
              <a:cxnLst/>
              <a:rect l="l" t="t" r="r" b="b"/>
              <a:pathLst>
                <a:path w="24752" h="25492" extrusionOk="0">
                  <a:moveTo>
                    <a:pt x="24752" y="1"/>
                  </a:moveTo>
                  <a:lnTo>
                    <a:pt x="23496" y="1851"/>
                  </a:lnTo>
                  <a:lnTo>
                    <a:pt x="20853" y="5445"/>
                  </a:lnTo>
                  <a:lnTo>
                    <a:pt x="18052" y="8920"/>
                  </a:lnTo>
                  <a:lnTo>
                    <a:pt x="15092" y="12264"/>
                  </a:lnTo>
                  <a:lnTo>
                    <a:pt x="11986" y="15475"/>
                  </a:lnTo>
                  <a:lnTo>
                    <a:pt x="8736" y="18527"/>
                  </a:lnTo>
                  <a:lnTo>
                    <a:pt x="5340" y="21434"/>
                  </a:lnTo>
                  <a:lnTo>
                    <a:pt x="1811" y="24183"/>
                  </a:lnTo>
                  <a:lnTo>
                    <a:pt x="1" y="25491"/>
                  </a:lnTo>
                  <a:lnTo>
                    <a:pt x="1415" y="25491"/>
                  </a:lnTo>
                  <a:lnTo>
                    <a:pt x="3106" y="24249"/>
                  </a:lnTo>
                  <a:lnTo>
                    <a:pt x="6397" y="21619"/>
                  </a:lnTo>
                  <a:lnTo>
                    <a:pt x="9581" y="18871"/>
                  </a:lnTo>
                  <a:lnTo>
                    <a:pt x="12634" y="15977"/>
                  </a:lnTo>
                  <a:lnTo>
                    <a:pt x="15568" y="12964"/>
                  </a:lnTo>
                  <a:lnTo>
                    <a:pt x="18369" y="9832"/>
                  </a:lnTo>
                  <a:lnTo>
                    <a:pt x="21025" y="6568"/>
                  </a:lnTo>
                  <a:lnTo>
                    <a:pt x="23549" y="3212"/>
                  </a:lnTo>
                  <a:lnTo>
                    <a:pt x="24752" y="1481"/>
                  </a:lnTo>
                  <a:lnTo>
                    <a:pt x="24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1"/>
            <p:cNvSpPr/>
            <p:nvPr/>
          </p:nvSpPr>
          <p:spPr>
            <a:xfrm>
              <a:off x="8670006" y="4631172"/>
              <a:ext cx="467141" cy="512325"/>
            </a:xfrm>
            <a:custGeom>
              <a:avLst/>
              <a:gdLst/>
              <a:ahLst/>
              <a:cxnLst/>
              <a:rect l="l" t="t" r="r" b="b"/>
              <a:pathLst>
                <a:path w="14629" h="16044" extrusionOk="0">
                  <a:moveTo>
                    <a:pt x="14629" y="1"/>
                  </a:moveTo>
                  <a:lnTo>
                    <a:pt x="13862" y="1151"/>
                  </a:lnTo>
                  <a:lnTo>
                    <a:pt x="12290" y="3397"/>
                  </a:lnTo>
                  <a:lnTo>
                    <a:pt x="10638" y="5577"/>
                  </a:lnTo>
                  <a:lnTo>
                    <a:pt x="8920" y="7705"/>
                  </a:lnTo>
                  <a:lnTo>
                    <a:pt x="7110" y="9727"/>
                  </a:lnTo>
                  <a:lnTo>
                    <a:pt x="5207" y="11669"/>
                  </a:lnTo>
                  <a:lnTo>
                    <a:pt x="3211" y="13506"/>
                  </a:lnTo>
                  <a:lnTo>
                    <a:pt x="1097" y="15237"/>
                  </a:lnTo>
                  <a:lnTo>
                    <a:pt x="0" y="16043"/>
                  </a:lnTo>
                  <a:lnTo>
                    <a:pt x="1388" y="16043"/>
                  </a:lnTo>
                  <a:lnTo>
                    <a:pt x="2366" y="15290"/>
                  </a:lnTo>
                  <a:lnTo>
                    <a:pt x="4255" y="13691"/>
                  </a:lnTo>
                  <a:lnTo>
                    <a:pt x="6039" y="12013"/>
                  </a:lnTo>
                  <a:lnTo>
                    <a:pt x="7757" y="10242"/>
                  </a:lnTo>
                  <a:lnTo>
                    <a:pt x="9396" y="8405"/>
                  </a:lnTo>
                  <a:lnTo>
                    <a:pt x="10968" y="6502"/>
                  </a:lnTo>
                  <a:lnTo>
                    <a:pt x="12475" y="4533"/>
                  </a:lnTo>
                  <a:lnTo>
                    <a:pt x="13928" y="2512"/>
                  </a:lnTo>
                  <a:lnTo>
                    <a:pt x="14629" y="1481"/>
                  </a:lnTo>
                  <a:lnTo>
                    <a:pt x="14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1"/>
            <p:cNvSpPr/>
            <p:nvPr/>
          </p:nvSpPr>
          <p:spPr>
            <a:xfrm>
              <a:off x="8942170" y="4945551"/>
              <a:ext cx="194980" cy="197950"/>
            </a:xfrm>
            <a:custGeom>
              <a:avLst/>
              <a:gdLst/>
              <a:ahLst/>
              <a:cxnLst/>
              <a:rect l="l" t="t" r="r" b="b"/>
              <a:pathLst>
                <a:path w="6106" h="6199" extrusionOk="0">
                  <a:moveTo>
                    <a:pt x="6106" y="1"/>
                  </a:moveTo>
                  <a:lnTo>
                    <a:pt x="5405" y="833"/>
                  </a:lnTo>
                  <a:lnTo>
                    <a:pt x="3938" y="2432"/>
                  </a:lnTo>
                  <a:lnTo>
                    <a:pt x="2406" y="3978"/>
                  </a:lnTo>
                  <a:lnTo>
                    <a:pt x="820" y="5471"/>
                  </a:lnTo>
                  <a:lnTo>
                    <a:pt x="1" y="6198"/>
                  </a:lnTo>
                  <a:lnTo>
                    <a:pt x="1230" y="6198"/>
                  </a:lnTo>
                  <a:lnTo>
                    <a:pt x="2498" y="5022"/>
                  </a:lnTo>
                  <a:lnTo>
                    <a:pt x="4943" y="2551"/>
                  </a:lnTo>
                  <a:lnTo>
                    <a:pt x="6106" y="1269"/>
                  </a:lnTo>
                  <a:lnTo>
                    <a:pt x="61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21"/>
          <p:cNvGrpSpPr/>
          <p:nvPr/>
        </p:nvGrpSpPr>
        <p:grpSpPr>
          <a:xfrm rot="-10165488">
            <a:off x="-598779" y="-754387"/>
            <a:ext cx="7804499" cy="2097801"/>
            <a:chOff x="2431496" y="3198979"/>
            <a:chExt cx="6705654" cy="1944523"/>
          </a:xfrm>
        </p:grpSpPr>
        <p:sp>
          <p:nvSpPr>
            <p:cNvPr id="538" name="Google Shape;538;p21"/>
            <p:cNvSpPr/>
            <p:nvPr/>
          </p:nvSpPr>
          <p:spPr>
            <a:xfrm>
              <a:off x="2431496" y="3198979"/>
              <a:ext cx="6705570" cy="1944498"/>
            </a:xfrm>
            <a:custGeom>
              <a:avLst/>
              <a:gdLst/>
              <a:ahLst/>
              <a:cxnLst/>
              <a:rect l="l" t="t" r="r" b="b"/>
              <a:pathLst>
                <a:path w="209992" h="60894" extrusionOk="0">
                  <a:moveTo>
                    <a:pt x="209992" y="1"/>
                  </a:moveTo>
                  <a:lnTo>
                    <a:pt x="208261" y="3040"/>
                  </a:lnTo>
                  <a:lnTo>
                    <a:pt x="204693" y="9066"/>
                  </a:lnTo>
                  <a:lnTo>
                    <a:pt x="202829" y="12026"/>
                  </a:lnTo>
                  <a:lnTo>
                    <a:pt x="201785" y="13651"/>
                  </a:lnTo>
                  <a:lnTo>
                    <a:pt x="199658" y="16889"/>
                  </a:lnTo>
                  <a:lnTo>
                    <a:pt x="197438" y="20100"/>
                  </a:lnTo>
                  <a:lnTo>
                    <a:pt x="195125" y="23232"/>
                  </a:lnTo>
                  <a:lnTo>
                    <a:pt x="192720" y="26298"/>
                  </a:lnTo>
                  <a:lnTo>
                    <a:pt x="190196" y="29245"/>
                  </a:lnTo>
                  <a:lnTo>
                    <a:pt x="187540" y="32086"/>
                  </a:lnTo>
                  <a:lnTo>
                    <a:pt x="184752" y="34768"/>
                  </a:lnTo>
                  <a:lnTo>
                    <a:pt x="183285" y="36050"/>
                  </a:lnTo>
                  <a:lnTo>
                    <a:pt x="182479" y="36724"/>
                  </a:lnTo>
                  <a:lnTo>
                    <a:pt x="180827" y="38019"/>
                  </a:lnTo>
                  <a:lnTo>
                    <a:pt x="179109" y="39235"/>
                  </a:lnTo>
                  <a:lnTo>
                    <a:pt x="177339" y="40398"/>
                  </a:lnTo>
                  <a:lnTo>
                    <a:pt x="175528" y="41481"/>
                  </a:lnTo>
                  <a:lnTo>
                    <a:pt x="173678" y="42512"/>
                  </a:lnTo>
                  <a:lnTo>
                    <a:pt x="170864" y="43952"/>
                  </a:lnTo>
                  <a:lnTo>
                    <a:pt x="168961" y="44824"/>
                  </a:lnTo>
                  <a:lnTo>
                    <a:pt x="167890" y="45287"/>
                  </a:lnTo>
                  <a:lnTo>
                    <a:pt x="165750" y="46133"/>
                  </a:lnTo>
                  <a:lnTo>
                    <a:pt x="163556" y="46873"/>
                  </a:lnTo>
                  <a:lnTo>
                    <a:pt x="161349" y="47494"/>
                  </a:lnTo>
                  <a:lnTo>
                    <a:pt x="159103" y="48009"/>
                  </a:lnTo>
                  <a:lnTo>
                    <a:pt x="156843" y="48419"/>
                  </a:lnTo>
                  <a:lnTo>
                    <a:pt x="154557" y="48696"/>
                  </a:lnTo>
                  <a:lnTo>
                    <a:pt x="152244" y="48868"/>
                  </a:lnTo>
                  <a:lnTo>
                    <a:pt x="151095" y="48894"/>
                  </a:lnTo>
                  <a:lnTo>
                    <a:pt x="150196" y="48908"/>
                  </a:lnTo>
                  <a:lnTo>
                    <a:pt x="148399" y="48855"/>
                  </a:lnTo>
                  <a:lnTo>
                    <a:pt x="146628" y="48736"/>
                  </a:lnTo>
                  <a:lnTo>
                    <a:pt x="144857" y="48538"/>
                  </a:lnTo>
                  <a:lnTo>
                    <a:pt x="143113" y="48287"/>
                  </a:lnTo>
                  <a:lnTo>
                    <a:pt x="141382" y="47956"/>
                  </a:lnTo>
                  <a:lnTo>
                    <a:pt x="138805" y="47362"/>
                  </a:lnTo>
                  <a:lnTo>
                    <a:pt x="135409" y="46357"/>
                  </a:lnTo>
                  <a:lnTo>
                    <a:pt x="132079" y="45168"/>
                  </a:lnTo>
                  <a:lnTo>
                    <a:pt x="128789" y="43820"/>
                  </a:lnTo>
                  <a:lnTo>
                    <a:pt x="125564" y="42340"/>
                  </a:lnTo>
                  <a:lnTo>
                    <a:pt x="123965" y="41547"/>
                  </a:lnTo>
                  <a:lnTo>
                    <a:pt x="120886" y="40001"/>
                  </a:lnTo>
                  <a:lnTo>
                    <a:pt x="114755" y="36869"/>
                  </a:lnTo>
                  <a:lnTo>
                    <a:pt x="110130" y="34596"/>
                  </a:lnTo>
                  <a:lnTo>
                    <a:pt x="106998" y="33156"/>
                  </a:lnTo>
                  <a:lnTo>
                    <a:pt x="103840" y="31808"/>
                  </a:lnTo>
                  <a:lnTo>
                    <a:pt x="100615" y="30592"/>
                  </a:lnTo>
                  <a:lnTo>
                    <a:pt x="98977" y="30037"/>
                  </a:lnTo>
                  <a:lnTo>
                    <a:pt x="97933" y="29707"/>
                  </a:lnTo>
                  <a:lnTo>
                    <a:pt x="95832" y="29086"/>
                  </a:lnTo>
                  <a:lnTo>
                    <a:pt x="93704" y="28544"/>
                  </a:lnTo>
                  <a:lnTo>
                    <a:pt x="91577" y="28055"/>
                  </a:lnTo>
                  <a:lnTo>
                    <a:pt x="89423" y="27646"/>
                  </a:lnTo>
                  <a:lnTo>
                    <a:pt x="87269" y="27289"/>
                  </a:lnTo>
                  <a:lnTo>
                    <a:pt x="85102" y="27011"/>
                  </a:lnTo>
                  <a:lnTo>
                    <a:pt x="82934" y="26787"/>
                  </a:lnTo>
                  <a:lnTo>
                    <a:pt x="80754" y="26628"/>
                  </a:lnTo>
                  <a:lnTo>
                    <a:pt x="78574" y="26522"/>
                  </a:lnTo>
                  <a:lnTo>
                    <a:pt x="75283" y="26483"/>
                  </a:lnTo>
                  <a:lnTo>
                    <a:pt x="70922" y="26655"/>
                  </a:lnTo>
                  <a:lnTo>
                    <a:pt x="66562" y="27064"/>
                  </a:lnTo>
                  <a:lnTo>
                    <a:pt x="64381" y="27368"/>
                  </a:lnTo>
                  <a:lnTo>
                    <a:pt x="63205" y="27540"/>
                  </a:lnTo>
                  <a:lnTo>
                    <a:pt x="60840" y="27963"/>
                  </a:lnTo>
                  <a:lnTo>
                    <a:pt x="58488" y="28452"/>
                  </a:lnTo>
                  <a:lnTo>
                    <a:pt x="56149" y="29007"/>
                  </a:lnTo>
                  <a:lnTo>
                    <a:pt x="52673" y="29932"/>
                  </a:lnTo>
                  <a:lnTo>
                    <a:pt x="48101" y="31372"/>
                  </a:lnTo>
                  <a:lnTo>
                    <a:pt x="43582" y="33011"/>
                  </a:lnTo>
                  <a:lnTo>
                    <a:pt x="39128" y="34834"/>
                  </a:lnTo>
                  <a:lnTo>
                    <a:pt x="34741" y="36816"/>
                  </a:lnTo>
                  <a:lnTo>
                    <a:pt x="30433" y="38918"/>
                  </a:lnTo>
                  <a:lnTo>
                    <a:pt x="28306" y="40014"/>
                  </a:lnTo>
                  <a:lnTo>
                    <a:pt x="26575" y="40939"/>
                  </a:lnTo>
                  <a:lnTo>
                    <a:pt x="23192" y="42935"/>
                  </a:lnTo>
                  <a:lnTo>
                    <a:pt x="19888" y="45062"/>
                  </a:lnTo>
                  <a:lnTo>
                    <a:pt x="16637" y="47296"/>
                  </a:lnTo>
                  <a:lnTo>
                    <a:pt x="15052" y="48432"/>
                  </a:lnTo>
                  <a:lnTo>
                    <a:pt x="13387" y="49634"/>
                  </a:lnTo>
                  <a:lnTo>
                    <a:pt x="10096" y="52119"/>
                  </a:lnTo>
                  <a:lnTo>
                    <a:pt x="6898" y="54696"/>
                  </a:lnTo>
                  <a:lnTo>
                    <a:pt x="3766" y="57365"/>
                  </a:lnTo>
                  <a:lnTo>
                    <a:pt x="2247" y="58752"/>
                  </a:lnTo>
                  <a:lnTo>
                    <a:pt x="1110" y="59810"/>
                  </a:lnTo>
                  <a:lnTo>
                    <a:pt x="0" y="60893"/>
                  </a:lnTo>
                  <a:lnTo>
                    <a:pt x="1176" y="60893"/>
                  </a:lnTo>
                  <a:lnTo>
                    <a:pt x="2326" y="59783"/>
                  </a:lnTo>
                  <a:lnTo>
                    <a:pt x="4691" y="57642"/>
                  </a:lnTo>
                  <a:lnTo>
                    <a:pt x="7123" y="55581"/>
                  </a:lnTo>
                  <a:lnTo>
                    <a:pt x="9594" y="53586"/>
                  </a:lnTo>
                  <a:lnTo>
                    <a:pt x="10849" y="52595"/>
                  </a:lnTo>
                  <a:lnTo>
                    <a:pt x="12528" y="51300"/>
                  </a:lnTo>
                  <a:lnTo>
                    <a:pt x="15937" y="48789"/>
                  </a:lnTo>
                  <a:lnTo>
                    <a:pt x="19412" y="46384"/>
                  </a:lnTo>
                  <a:lnTo>
                    <a:pt x="22967" y="44071"/>
                  </a:lnTo>
                  <a:lnTo>
                    <a:pt x="24764" y="42974"/>
                  </a:lnTo>
                  <a:lnTo>
                    <a:pt x="26707" y="41825"/>
                  </a:lnTo>
                  <a:lnTo>
                    <a:pt x="30671" y="39697"/>
                  </a:lnTo>
                  <a:lnTo>
                    <a:pt x="34715" y="37728"/>
                  </a:lnTo>
                  <a:lnTo>
                    <a:pt x="38824" y="35891"/>
                  </a:lnTo>
                  <a:lnTo>
                    <a:pt x="40899" y="35019"/>
                  </a:lnTo>
                  <a:lnTo>
                    <a:pt x="43132" y="34094"/>
                  </a:lnTo>
                  <a:lnTo>
                    <a:pt x="47665" y="32416"/>
                  </a:lnTo>
                  <a:lnTo>
                    <a:pt x="52277" y="30936"/>
                  </a:lnTo>
                  <a:lnTo>
                    <a:pt x="56941" y="29667"/>
                  </a:lnTo>
                  <a:lnTo>
                    <a:pt x="59294" y="29126"/>
                  </a:lnTo>
                  <a:lnTo>
                    <a:pt x="60430" y="28888"/>
                  </a:lnTo>
                  <a:lnTo>
                    <a:pt x="62703" y="28465"/>
                  </a:lnTo>
                  <a:lnTo>
                    <a:pt x="64976" y="28108"/>
                  </a:lnTo>
                  <a:lnTo>
                    <a:pt x="67262" y="27804"/>
                  </a:lnTo>
                  <a:lnTo>
                    <a:pt x="69561" y="27580"/>
                  </a:lnTo>
                  <a:lnTo>
                    <a:pt x="71861" y="27421"/>
                  </a:lnTo>
                  <a:lnTo>
                    <a:pt x="74160" y="27328"/>
                  </a:lnTo>
                  <a:lnTo>
                    <a:pt x="76473" y="27302"/>
                  </a:lnTo>
                  <a:lnTo>
                    <a:pt x="78772" y="27355"/>
                  </a:lnTo>
                  <a:lnTo>
                    <a:pt x="81071" y="27461"/>
                  </a:lnTo>
                  <a:lnTo>
                    <a:pt x="83370" y="27646"/>
                  </a:lnTo>
                  <a:lnTo>
                    <a:pt x="85657" y="27910"/>
                  </a:lnTo>
                  <a:lnTo>
                    <a:pt x="87943" y="28227"/>
                  </a:lnTo>
                  <a:lnTo>
                    <a:pt x="90216" y="28637"/>
                  </a:lnTo>
                  <a:lnTo>
                    <a:pt x="92475" y="29099"/>
                  </a:lnTo>
                  <a:lnTo>
                    <a:pt x="94722" y="29654"/>
                  </a:lnTo>
                  <a:lnTo>
                    <a:pt x="95832" y="29958"/>
                  </a:lnTo>
                  <a:lnTo>
                    <a:pt x="97536" y="30447"/>
                  </a:lnTo>
                  <a:lnTo>
                    <a:pt x="100893" y="31570"/>
                  </a:lnTo>
                  <a:lnTo>
                    <a:pt x="104183" y="32839"/>
                  </a:lnTo>
                  <a:lnTo>
                    <a:pt x="107421" y="34240"/>
                  </a:lnTo>
                  <a:lnTo>
                    <a:pt x="112218" y="36499"/>
                  </a:lnTo>
                  <a:lnTo>
                    <a:pt x="118521" y="39697"/>
                  </a:lnTo>
                  <a:lnTo>
                    <a:pt x="121666" y="41323"/>
                  </a:lnTo>
                  <a:lnTo>
                    <a:pt x="123146" y="42063"/>
                  </a:lnTo>
                  <a:lnTo>
                    <a:pt x="126133" y="43503"/>
                  </a:lnTo>
                  <a:lnTo>
                    <a:pt x="129145" y="44851"/>
                  </a:lnTo>
                  <a:lnTo>
                    <a:pt x="132198" y="46080"/>
                  </a:lnTo>
                  <a:lnTo>
                    <a:pt x="135290" y="47177"/>
                  </a:lnTo>
                  <a:lnTo>
                    <a:pt x="138448" y="48102"/>
                  </a:lnTo>
                  <a:lnTo>
                    <a:pt x="141646" y="48842"/>
                  </a:lnTo>
                  <a:lnTo>
                    <a:pt x="144924" y="49383"/>
                  </a:lnTo>
                  <a:lnTo>
                    <a:pt x="146589" y="49555"/>
                  </a:lnTo>
                  <a:lnTo>
                    <a:pt x="147712" y="49648"/>
                  </a:lnTo>
                  <a:lnTo>
                    <a:pt x="149958" y="49727"/>
                  </a:lnTo>
                  <a:lnTo>
                    <a:pt x="152191" y="49687"/>
                  </a:lnTo>
                  <a:lnTo>
                    <a:pt x="154412" y="49529"/>
                  </a:lnTo>
                  <a:lnTo>
                    <a:pt x="156605" y="49264"/>
                  </a:lnTo>
                  <a:lnTo>
                    <a:pt x="158799" y="48881"/>
                  </a:lnTo>
                  <a:lnTo>
                    <a:pt x="160953" y="48406"/>
                  </a:lnTo>
                  <a:lnTo>
                    <a:pt x="163093" y="47824"/>
                  </a:lnTo>
                  <a:lnTo>
                    <a:pt x="165208" y="47150"/>
                  </a:lnTo>
                  <a:lnTo>
                    <a:pt x="167296" y="46384"/>
                  </a:lnTo>
                  <a:lnTo>
                    <a:pt x="169344" y="45538"/>
                  </a:lnTo>
                  <a:lnTo>
                    <a:pt x="171379" y="44613"/>
                  </a:lnTo>
                  <a:lnTo>
                    <a:pt x="173374" y="43609"/>
                  </a:lnTo>
                  <a:lnTo>
                    <a:pt x="175330" y="42538"/>
                  </a:lnTo>
                  <a:lnTo>
                    <a:pt x="177246" y="41389"/>
                  </a:lnTo>
                  <a:lnTo>
                    <a:pt x="179136" y="40186"/>
                  </a:lnTo>
                  <a:lnTo>
                    <a:pt x="180061" y="39565"/>
                  </a:lnTo>
                  <a:lnTo>
                    <a:pt x="180827" y="39036"/>
                  </a:lnTo>
                  <a:lnTo>
                    <a:pt x="182307" y="37926"/>
                  </a:lnTo>
                  <a:lnTo>
                    <a:pt x="183761" y="36764"/>
                  </a:lnTo>
                  <a:lnTo>
                    <a:pt x="185175" y="35548"/>
                  </a:lnTo>
                  <a:lnTo>
                    <a:pt x="187223" y="33645"/>
                  </a:lnTo>
                  <a:lnTo>
                    <a:pt x="189813" y="30962"/>
                  </a:lnTo>
                  <a:lnTo>
                    <a:pt x="192284" y="28135"/>
                  </a:lnTo>
                  <a:lnTo>
                    <a:pt x="194636" y="25214"/>
                  </a:lnTo>
                  <a:lnTo>
                    <a:pt x="196883" y="22228"/>
                  </a:lnTo>
                  <a:lnTo>
                    <a:pt x="199050" y="19188"/>
                  </a:lnTo>
                  <a:lnTo>
                    <a:pt x="200094" y="17682"/>
                  </a:lnTo>
                  <a:lnTo>
                    <a:pt x="201415" y="15739"/>
                  </a:lnTo>
                  <a:lnTo>
                    <a:pt x="203966" y="11788"/>
                  </a:lnTo>
                  <a:lnTo>
                    <a:pt x="206424" y="7797"/>
                  </a:lnTo>
                  <a:lnTo>
                    <a:pt x="208816" y="3754"/>
                  </a:lnTo>
                  <a:lnTo>
                    <a:pt x="209992" y="1719"/>
                  </a:lnTo>
                  <a:lnTo>
                    <a:pt x="209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1"/>
            <p:cNvSpPr/>
            <p:nvPr/>
          </p:nvSpPr>
          <p:spPr>
            <a:xfrm>
              <a:off x="2676230" y="3460190"/>
              <a:ext cx="6460839" cy="1683290"/>
            </a:xfrm>
            <a:custGeom>
              <a:avLst/>
              <a:gdLst/>
              <a:ahLst/>
              <a:cxnLst/>
              <a:rect l="l" t="t" r="r" b="b"/>
              <a:pathLst>
                <a:path w="202328" h="52714" extrusionOk="0">
                  <a:moveTo>
                    <a:pt x="202328" y="1"/>
                  </a:moveTo>
                  <a:lnTo>
                    <a:pt x="200993" y="2260"/>
                  </a:lnTo>
                  <a:lnTo>
                    <a:pt x="198258" y="6714"/>
                  </a:lnTo>
                  <a:lnTo>
                    <a:pt x="196844" y="8920"/>
                  </a:lnTo>
                  <a:lnTo>
                    <a:pt x="195786" y="10546"/>
                  </a:lnTo>
                  <a:lnTo>
                    <a:pt x="193619" y="13783"/>
                  </a:lnTo>
                  <a:lnTo>
                    <a:pt x="191373" y="16981"/>
                  </a:lnTo>
                  <a:lnTo>
                    <a:pt x="189034" y="20113"/>
                  </a:lnTo>
                  <a:lnTo>
                    <a:pt x="186589" y="23166"/>
                  </a:lnTo>
                  <a:lnTo>
                    <a:pt x="184039" y="26126"/>
                  </a:lnTo>
                  <a:lnTo>
                    <a:pt x="181356" y="28967"/>
                  </a:lnTo>
                  <a:lnTo>
                    <a:pt x="178542" y="31649"/>
                  </a:lnTo>
                  <a:lnTo>
                    <a:pt x="177062" y="32931"/>
                  </a:lnTo>
                  <a:lnTo>
                    <a:pt x="176255" y="33605"/>
                  </a:lnTo>
                  <a:lnTo>
                    <a:pt x="174604" y="34900"/>
                  </a:lnTo>
                  <a:lnTo>
                    <a:pt x="172873" y="36116"/>
                  </a:lnTo>
                  <a:lnTo>
                    <a:pt x="171115" y="37279"/>
                  </a:lnTo>
                  <a:lnTo>
                    <a:pt x="169305" y="38376"/>
                  </a:lnTo>
                  <a:lnTo>
                    <a:pt x="167455" y="39393"/>
                  </a:lnTo>
                  <a:lnTo>
                    <a:pt x="164627" y="40833"/>
                  </a:lnTo>
                  <a:lnTo>
                    <a:pt x="162724" y="41719"/>
                  </a:lnTo>
                  <a:lnTo>
                    <a:pt x="161667" y="42181"/>
                  </a:lnTo>
                  <a:lnTo>
                    <a:pt x="159513" y="43014"/>
                  </a:lnTo>
                  <a:lnTo>
                    <a:pt x="157332" y="43754"/>
                  </a:lnTo>
                  <a:lnTo>
                    <a:pt x="155112" y="44388"/>
                  </a:lnTo>
                  <a:lnTo>
                    <a:pt x="152866" y="44903"/>
                  </a:lnTo>
                  <a:lnTo>
                    <a:pt x="150606" y="45300"/>
                  </a:lnTo>
                  <a:lnTo>
                    <a:pt x="148320" y="45591"/>
                  </a:lnTo>
                  <a:lnTo>
                    <a:pt x="146021" y="45749"/>
                  </a:lnTo>
                  <a:lnTo>
                    <a:pt x="144858" y="45789"/>
                  </a:lnTo>
                  <a:lnTo>
                    <a:pt x="143959" y="45789"/>
                  </a:lnTo>
                  <a:lnTo>
                    <a:pt x="142175" y="45749"/>
                  </a:lnTo>
                  <a:lnTo>
                    <a:pt x="140391" y="45617"/>
                  </a:lnTo>
                  <a:lnTo>
                    <a:pt x="138634" y="45432"/>
                  </a:lnTo>
                  <a:lnTo>
                    <a:pt x="136876" y="45168"/>
                  </a:lnTo>
                  <a:lnTo>
                    <a:pt x="135145" y="44837"/>
                  </a:lnTo>
                  <a:lnTo>
                    <a:pt x="132568" y="44243"/>
                  </a:lnTo>
                  <a:lnTo>
                    <a:pt x="129185" y="43238"/>
                  </a:lnTo>
                  <a:lnTo>
                    <a:pt x="125842" y="42049"/>
                  </a:lnTo>
                  <a:lnTo>
                    <a:pt x="122565" y="40701"/>
                  </a:lnTo>
                  <a:lnTo>
                    <a:pt x="119327" y="39221"/>
                  </a:lnTo>
                  <a:lnTo>
                    <a:pt x="117729" y="38442"/>
                  </a:lnTo>
                  <a:lnTo>
                    <a:pt x="114650" y="36896"/>
                  </a:lnTo>
                  <a:lnTo>
                    <a:pt x="108518" y="33750"/>
                  </a:lnTo>
                  <a:lnTo>
                    <a:pt x="103893" y="31478"/>
                  </a:lnTo>
                  <a:lnTo>
                    <a:pt x="100774" y="30037"/>
                  </a:lnTo>
                  <a:lnTo>
                    <a:pt x="97603" y="28703"/>
                  </a:lnTo>
                  <a:lnTo>
                    <a:pt x="94379" y="27474"/>
                  </a:lnTo>
                  <a:lnTo>
                    <a:pt x="92740" y="26932"/>
                  </a:lnTo>
                  <a:lnTo>
                    <a:pt x="91696" y="26588"/>
                  </a:lnTo>
                  <a:lnTo>
                    <a:pt x="89595" y="25980"/>
                  </a:lnTo>
                  <a:lnTo>
                    <a:pt x="87481" y="25425"/>
                  </a:lnTo>
                  <a:lnTo>
                    <a:pt x="85340" y="24950"/>
                  </a:lnTo>
                  <a:lnTo>
                    <a:pt x="83199" y="24527"/>
                  </a:lnTo>
                  <a:lnTo>
                    <a:pt x="81032" y="24183"/>
                  </a:lnTo>
                  <a:lnTo>
                    <a:pt x="78878" y="23892"/>
                  </a:lnTo>
                  <a:lnTo>
                    <a:pt x="76698" y="23668"/>
                  </a:lnTo>
                  <a:lnTo>
                    <a:pt x="74517" y="23509"/>
                  </a:lnTo>
                  <a:lnTo>
                    <a:pt x="72337" y="23404"/>
                  </a:lnTo>
                  <a:lnTo>
                    <a:pt x="69060" y="23377"/>
                  </a:lnTo>
                  <a:lnTo>
                    <a:pt x="64686" y="23536"/>
                  </a:lnTo>
                  <a:lnTo>
                    <a:pt x="60325" y="23945"/>
                  </a:lnTo>
                  <a:lnTo>
                    <a:pt x="58158" y="24249"/>
                  </a:lnTo>
                  <a:lnTo>
                    <a:pt x="55938" y="24593"/>
                  </a:lnTo>
                  <a:lnTo>
                    <a:pt x="51537" y="25491"/>
                  </a:lnTo>
                  <a:lnTo>
                    <a:pt x="47203" y="26615"/>
                  </a:lnTo>
                  <a:lnTo>
                    <a:pt x="42908" y="27923"/>
                  </a:lnTo>
                  <a:lnTo>
                    <a:pt x="38679" y="29416"/>
                  </a:lnTo>
                  <a:lnTo>
                    <a:pt x="34504" y="31068"/>
                  </a:lnTo>
                  <a:lnTo>
                    <a:pt x="30381" y="32865"/>
                  </a:lnTo>
                  <a:lnTo>
                    <a:pt x="26324" y="34768"/>
                  </a:lnTo>
                  <a:lnTo>
                    <a:pt x="24315" y="35759"/>
                  </a:lnTo>
                  <a:lnTo>
                    <a:pt x="22664" y="36592"/>
                  </a:lnTo>
                  <a:lnTo>
                    <a:pt x="19413" y="38376"/>
                  </a:lnTo>
                  <a:lnTo>
                    <a:pt x="16215" y="40265"/>
                  </a:lnTo>
                  <a:lnTo>
                    <a:pt x="13083" y="42287"/>
                  </a:lnTo>
                  <a:lnTo>
                    <a:pt x="10030" y="44415"/>
                  </a:lnTo>
                  <a:lnTo>
                    <a:pt x="7057" y="46648"/>
                  </a:lnTo>
                  <a:lnTo>
                    <a:pt x="4163" y="49000"/>
                  </a:lnTo>
                  <a:lnTo>
                    <a:pt x="1362" y="51445"/>
                  </a:lnTo>
                  <a:lnTo>
                    <a:pt x="1" y="52713"/>
                  </a:lnTo>
                  <a:lnTo>
                    <a:pt x="1216" y="52713"/>
                  </a:lnTo>
                  <a:lnTo>
                    <a:pt x="2696" y="51379"/>
                  </a:lnTo>
                  <a:lnTo>
                    <a:pt x="5723" y="48802"/>
                  </a:lnTo>
                  <a:lnTo>
                    <a:pt x="8868" y="46357"/>
                  </a:lnTo>
                  <a:lnTo>
                    <a:pt x="12092" y="44031"/>
                  </a:lnTo>
                  <a:lnTo>
                    <a:pt x="15409" y="41824"/>
                  </a:lnTo>
                  <a:lnTo>
                    <a:pt x="18792" y="39750"/>
                  </a:lnTo>
                  <a:lnTo>
                    <a:pt x="22267" y="37794"/>
                  </a:lnTo>
                  <a:lnTo>
                    <a:pt x="25795" y="35944"/>
                  </a:lnTo>
                  <a:lnTo>
                    <a:pt x="27579" y="35072"/>
                  </a:lnTo>
                  <a:lnTo>
                    <a:pt x="29813" y="34028"/>
                  </a:lnTo>
                  <a:lnTo>
                    <a:pt x="34319" y="32033"/>
                  </a:lnTo>
                  <a:lnTo>
                    <a:pt x="38891" y="30222"/>
                  </a:lnTo>
                  <a:lnTo>
                    <a:pt x="43542" y="28610"/>
                  </a:lnTo>
                  <a:lnTo>
                    <a:pt x="48260" y="27196"/>
                  </a:lnTo>
                  <a:lnTo>
                    <a:pt x="51828" y="26311"/>
                  </a:lnTo>
                  <a:lnTo>
                    <a:pt x="54233" y="25795"/>
                  </a:lnTo>
                  <a:lnTo>
                    <a:pt x="56651" y="25346"/>
                  </a:lnTo>
                  <a:lnTo>
                    <a:pt x="59069" y="24963"/>
                  </a:lnTo>
                  <a:lnTo>
                    <a:pt x="61514" y="24646"/>
                  </a:lnTo>
                  <a:lnTo>
                    <a:pt x="63972" y="24408"/>
                  </a:lnTo>
                  <a:lnTo>
                    <a:pt x="65201" y="24329"/>
                  </a:lnTo>
                  <a:lnTo>
                    <a:pt x="66271" y="24262"/>
                  </a:lnTo>
                  <a:lnTo>
                    <a:pt x="68399" y="24183"/>
                  </a:lnTo>
                  <a:lnTo>
                    <a:pt x="71584" y="24183"/>
                  </a:lnTo>
                  <a:lnTo>
                    <a:pt x="75799" y="24408"/>
                  </a:lnTo>
                  <a:lnTo>
                    <a:pt x="80001" y="24884"/>
                  </a:lnTo>
                  <a:lnTo>
                    <a:pt x="84151" y="25584"/>
                  </a:lnTo>
                  <a:lnTo>
                    <a:pt x="88273" y="26522"/>
                  </a:lnTo>
                  <a:lnTo>
                    <a:pt x="92343" y="27685"/>
                  </a:lnTo>
                  <a:lnTo>
                    <a:pt x="96347" y="29073"/>
                  </a:lnTo>
                  <a:lnTo>
                    <a:pt x="98316" y="29852"/>
                  </a:lnTo>
                  <a:lnTo>
                    <a:pt x="99889" y="30513"/>
                  </a:lnTo>
                  <a:lnTo>
                    <a:pt x="102981" y="31900"/>
                  </a:lnTo>
                  <a:lnTo>
                    <a:pt x="107553" y="34147"/>
                  </a:lnTo>
                  <a:lnTo>
                    <a:pt x="113579" y="37266"/>
                  </a:lnTo>
                  <a:lnTo>
                    <a:pt x="118125" y="39565"/>
                  </a:lnTo>
                  <a:lnTo>
                    <a:pt x="121204" y="41018"/>
                  </a:lnTo>
                  <a:lnTo>
                    <a:pt x="122750" y="41706"/>
                  </a:lnTo>
                  <a:lnTo>
                    <a:pt x="124455" y="42432"/>
                  </a:lnTo>
                  <a:lnTo>
                    <a:pt x="127917" y="43714"/>
                  </a:lnTo>
                  <a:lnTo>
                    <a:pt x="131445" y="44785"/>
                  </a:lnTo>
                  <a:lnTo>
                    <a:pt x="134114" y="45432"/>
                  </a:lnTo>
                  <a:lnTo>
                    <a:pt x="135912" y="45789"/>
                  </a:lnTo>
                  <a:lnTo>
                    <a:pt x="137709" y="46093"/>
                  </a:lnTo>
                  <a:lnTo>
                    <a:pt x="139519" y="46317"/>
                  </a:lnTo>
                  <a:lnTo>
                    <a:pt x="141343" y="46476"/>
                  </a:lnTo>
                  <a:lnTo>
                    <a:pt x="143166" y="46555"/>
                  </a:lnTo>
                  <a:lnTo>
                    <a:pt x="145003" y="46568"/>
                  </a:lnTo>
                  <a:lnTo>
                    <a:pt x="146840" y="46516"/>
                  </a:lnTo>
                  <a:lnTo>
                    <a:pt x="148690" y="46370"/>
                  </a:lnTo>
                  <a:lnTo>
                    <a:pt x="150540" y="46159"/>
                  </a:lnTo>
                  <a:lnTo>
                    <a:pt x="151465" y="46013"/>
                  </a:lnTo>
                  <a:lnTo>
                    <a:pt x="152562" y="45828"/>
                  </a:lnTo>
                  <a:lnTo>
                    <a:pt x="154729" y="45353"/>
                  </a:lnTo>
                  <a:lnTo>
                    <a:pt x="156870" y="44771"/>
                  </a:lnTo>
                  <a:lnTo>
                    <a:pt x="158971" y="44084"/>
                  </a:lnTo>
                  <a:lnTo>
                    <a:pt x="161059" y="43305"/>
                  </a:lnTo>
                  <a:lnTo>
                    <a:pt x="163094" y="42446"/>
                  </a:lnTo>
                  <a:lnTo>
                    <a:pt x="165116" y="41507"/>
                  </a:lnTo>
                  <a:lnTo>
                    <a:pt x="167098" y="40503"/>
                  </a:lnTo>
                  <a:lnTo>
                    <a:pt x="168062" y="39974"/>
                  </a:lnTo>
                  <a:lnTo>
                    <a:pt x="169754" y="39023"/>
                  </a:lnTo>
                  <a:lnTo>
                    <a:pt x="172991" y="36988"/>
                  </a:lnTo>
                  <a:lnTo>
                    <a:pt x="175330" y="35323"/>
                  </a:lnTo>
                  <a:lnTo>
                    <a:pt x="176837" y="34147"/>
                  </a:lnTo>
                  <a:lnTo>
                    <a:pt x="178317" y="32918"/>
                  </a:lnTo>
                  <a:lnTo>
                    <a:pt x="179744" y="31649"/>
                  </a:lnTo>
                  <a:lnTo>
                    <a:pt x="180458" y="30975"/>
                  </a:lnTo>
                  <a:lnTo>
                    <a:pt x="181753" y="29707"/>
                  </a:lnTo>
                  <a:lnTo>
                    <a:pt x="184277" y="27077"/>
                  </a:lnTo>
                  <a:lnTo>
                    <a:pt x="186682" y="24329"/>
                  </a:lnTo>
                  <a:lnTo>
                    <a:pt x="188994" y="21501"/>
                  </a:lnTo>
                  <a:lnTo>
                    <a:pt x="191201" y="18593"/>
                  </a:lnTo>
                  <a:lnTo>
                    <a:pt x="193342" y="15620"/>
                  </a:lnTo>
                  <a:lnTo>
                    <a:pt x="196434" y="11088"/>
                  </a:lnTo>
                  <a:lnTo>
                    <a:pt x="198403" y="8035"/>
                  </a:lnTo>
                  <a:lnTo>
                    <a:pt x="200398" y="4864"/>
                  </a:lnTo>
                  <a:lnTo>
                    <a:pt x="202328" y="1639"/>
                  </a:lnTo>
                  <a:lnTo>
                    <a:pt x="202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1"/>
            <p:cNvSpPr/>
            <p:nvPr/>
          </p:nvSpPr>
          <p:spPr>
            <a:xfrm>
              <a:off x="2904933" y="3727309"/>
              <a:ext cx="6232138" cy="1416174"/>
            </a:xfrm>
            <a:custGeom>
              <a:avLst/>
              <a:gdLst/>
              <a:ahLst/>
              <a:cxnLst/>
              <a:rect l="l" t="t" r="r" b="b"/>
              <a:pathLst>
                <a:path w="195166" h="44349" extrusionOk="0">
                  <a:moveTo>
                    <a:pt x="195166" y="0"/>
                  </a:moveTo>
                  <a:lnTo>
                    <a:pt x="193170" y="3106"/>
                  </a:lnTo>
                  <a:lnTo>
                    <a:pt x="191109" y="6172"/>
                  </a:lnTo>
                  <a:lnTo>
                    <a:pt x="189999" y="7797"/>
                  </a:lnTo>
                  <a:lnTo>
                    <a:pt x="187713" y="11021"/>
                  </a:lnTo>
                  <a:lnTo>
                    <a:pt x="185361" y="14219"/>
                  </a:lnTo>
                  <a:lnTo>
                    <a:pt x="182929" y="17351"/>
                  </a:lnTo>
                  <a:lnTo>
                    <a:pt x="180392" y="20404"/>
                  </a:lnTo>
                  <a:lnTo>
                    <a:pt x="177749" y="23364"/>
                  </a:lnTo>
                  <a:lnTo>
                    <a:pt x="174987" y="26192"/>
                  </a:lnTo>
                  <a:lnTo>
                    <a:pt x="172093" y="28901"/>
                  </a:lnTo>
                  <a:lnTo>
                    <a:pt x="170600" y="30182"/>
                  </a:lnTo>
                  <a:lnTo>
                    <a:pt x="169781" y="30856"/>
                  </a:lnTo>
                  <a:lnTo>
                    <a:pt x="168116" y="32138"/>
                  </a:lnTo>
                  <a:lnTo>
                    <a:pt x="166385" y="33354"/>
                  </a:lnTo>
                  <a:lnTo>
                    <a:pt x="164614" y="34517"/>
                  </a:lnTo>
                  <a:lnTo>
                    <a:pt x="162803" y="35613"/>
                  </a:lnTo>
                  <a:lnTo>
                    <a:pt x="160953" y="36644"/>
                  </a:lnTo>
                  <a:lnTo>
                    <a:pt x="158139" y="38085"/>
                  </a:lnTo>
                  <a:lnTo>
                    <a:pt x="156223" y="38970"/>
                  </a:lnTo>
                  <a:lnTo>
                    <a:pt x="155165" y="39432"/>
                  </a:lnTo>
                  <a:lnTo>
                    <a:pt x="153011" y="40265"/>
                  </a:lnTo>
                  <a:lnTo>
                    <a:pt x="150831" y="41005"/>
                  </a:lnTo>
                  <a:lnTo>
                    <a:pt x="148611" y="41639"/>
                  </a:lnTo>
                  <a:lnTo>
                    <a:pt x="146365" y="42155"/>
                  </a:lnTo>
                  <a:lnTo>
                    <a:pt x="144105" y="42551"/>
                  </a:lnTo>
                  <a:lnTo>
                    <a:pt x="141819" y="42842"/>
                  </a:lnTo>
                  <a:lnTo>
                    <a:pt x="139519" y="43000"/>
                  </a:lnTo>
                  <a:lnTo>
                    <a:pt x="138357" y="43040"/>
                  </a:lnTo>
                  <a:lnTo>
                    <a:pt x="137458" y="43040"/>
                  </a:lnTo>
                  <a:lnTo>
                    <a:pt x="135674" y="43000"/>
                  </a:lnTo>
                  <a:lnTo>
                    <a:pt x="133890" y="42868"/>
                  </a:lnTo>
                  <a:lnTo>
                    <a:pt x="132133" y="42683"/>
                  </a:lnTo>
                  <a:lnTo>
                    <a:pt x="130375" y="42419"/>
                  </a:lnTo>
                  <a:lnTo>
                    <a:pt x="128644" y="42089"/>
                  </a:lnTo>
                  <a:lnTo>
                    <a:pt x="126067" y="41494"/>
                  </a:lnTo>
                  <a:lnTo>
                    <a:pt x="122684" y="40490"/>
                  </a:lnTo>
                  <a:lnTo>
                    <a:pt x="119341" y="39300"/>
                  </a:lnTo>
                  <a:lnTo>
                    <a:pt x="116064" y="37952"/>
                  </a:lnTo>
                  <a:lnTo>
                    <a:pt x="112826" y="36472"/>
                  </a:lnTo>
                  <a:lnTo>
                    <a:pt x="111227" y="35693"/>
                  </a:lnTo>
                  <a:lnTo>
                    <a:pt x="108148" y="34147"/>
                  </a:lnTo>
                  <a:lnTo>
                    <a:pt x="102017" y="31002"/>
                  </a:lnTo>
                  <a:lnTo>
                    <a:pt x="97392" y="28729"/>
                  </a:lnTo>
                  <a:lnTo>
                    <a:pt x="94273" y="27288"/>
                  </a:lnTo>
                  <a:lnTo>
                    <a:pt x="91102" y="25954"/>
                  </a:lnTo>
                  <a:lnTo>
                    <a:pt x="87877" y="24725"/>
                  </a:lnTo>
                  <a:lnTo>
                    <a:pt x="86239" y="24183"/>
                  </a:lnTo>
                  <a:lnTo>
                    <a:pt x="85195" y="23839"/>
                  </a:lnTo>
                  <a:lnTo>
                    <a:pt x="83094" y="23231"/>
                  </a:lnTo>
                  <a:lnTo>
                    <a:pt x="80979" y="22676"/>
                  </a:lnTo>
                  <a:lnTo>
                    <a:pt x="78839" y="22201"/>
                  </a:lnTo>
                  <a:lnTo>
                    <a:pt x="76698" y="21778"/>
                  </a:lnTo>
                  <a:lnTo>
                    <a:pt x="74531" y="21434"/>
                  </a:lnTo>
                  <a:lnTo>
                    <a:pt x="72377" y="21144"/>
                  </a:lnTo>
                  <a:lnTo>
                    <a:pt x="70196" y="20919"/>
                  </a:lnTo>
                  <a:lnTo>
                    <a:pt x="68016" y="20760"/>
                  </a:lnTo>
                  <a:lnTo>
                    <a:pt x="65835" y="20655"/>
                  </a:lnTo>
                  <a:lnTo>
                    <a:pt x="62558" y="20615"/>
                  </a:lnTo>
                  <a:lnTo>
                    <a:pt x="58184" y="20787"/>
                  </a:lnTo>
                  <a:lnTo>
                    <a:pt x="53824" y="21196"/>
                  </a:lnTo>
                  <a:lnTo>
                    <a:pt x="51656" y="21500"/>
                  </a:lnTo>
                  <a:lnTo>
                    <a:pt x="49436" y="21844"/>
                  </a:lnTo>
                  <a:lnTo>
                    <a:pt x="45036" y="22743"/>
                  </a:lnTo>
                  <a:lnTo>
                    <a:pt x="40702" y="23866"/>
                  </a:lnTo>
                  <a:lnTo>
                    <a:pt x="36407" y="25174"/>
                  </a:lnTo>
                  <a:lnTo>
                    <a:pt x="32178" y="26667"/>
                  </a:lnTo>
                  <a:lnTo>
                    <a:pt x="28002" y="28319"/>
                  </a:lnTo>
                  <a:lnTo>
                    <a:pt x="23880" y="30116"/>
                  </a:lnTo>
                  <a:lnTo>
                    <a:pt x="19823" y="32019"/>
                  </a:lnTo>
                  <a:lnTo>
                    <a:pt x="17814" y="33010"/>
                  </a:lnTo>
                  <a:lnTo>
                    <a:pt x="16638" y="33605"/>
                  </a:lnTo>
                  <a:lnTo>
                    <a:pt x="14312" y="34847"/>
                  </a:lnTo>
                  <a:lnTo>
                    <a:pt x="12026" y="36142"/>
                  </a:lnTo>
                  <a:lnTo>
                    <a:pt x="9753" y="37503"/>
                  </a:lnTo>
                  <a:lnTo>
                    <a:pt x="7520" y="38930"/>
                  </a:lnTo>
                  <a:lnTo>
                    <a:pt x="5326" y="40410"/>
                  </a:lnTo>
                  <a:lnTo>
                    <a:pt x="3159" y="41943"/>
                  </a:lnTo>
                  <a:lnTo>
                    <a:pt x="1045" y="43529"/>
                  </a:lnTo>
                  <a:lnTo>
                    <a:pt x="1" y="44348"/>
                  </a:lnTo>
                  <a:lnTo>
                    <a:pt x="1402" y="44348"/>
                  </a:lnTo>
                  <a:lnTo>
                    <a:pt x="2551" y="43476"/>
                  </a:lnTo>
                  <a:lnTo>
                    <a:pt x="4890" y="41785"/>
                  </a:lnTo>
                  <a:lnTo>
                    <a:pt x="7269" y="40159"/>
                  </a:lnTo>
                  <a:lnTo>
                    <a:pt x="9700" y="38587"/>
                  </a:lnTo>
                  <a:lnTo>
                    <a:pt x="12158" y="37080"/>
                  </a:lnTo>
                  <a:lnTo>
                    <a:pt x="14669" y="35653"/>
                  </a:lnTo>
                  <a:lnTo>
                    <a:pt x="17206" y="34279"/>
                  </a:lnTo>
                  <a:lnTo>
                    <a:pt x="19783" y="32957"/>
                  </a:lnTo>
                  <a:lnTo>
                    <a:pt x="21078" y="32323"/>
                  </a:lnTo>
                  <a:lnTo>
                    <a:pt x="23311" y="31279"/>
                  </a:lnTo>
                  <a:lnTo>
                    <a:pt x="27817" y="29284"/>
                  </a:lnTo>
                  <a:lnTo>
                    <a:pt x="32390" y="27473"/>
                  </a:lnTo>
                  <a:lnTo>
                    <a:pt x="37041" y="25861"/>
                  </a:lnTo>
                  <a:lnTo>
                    <a:pt x="41759" y="24447"/>
                  </a:lnTo>
                  <a:lnTo>
                    <a:pt x="45327" y="23562"/>
                  </a:lnTo>
                  <a:lnTo>
                    <a:pt x="47732" y="23046"/>
                  </a:lnTo>
                  <a:lnTo>
                    <a:pt x="50150" y="22597"/>
                  </a:lnTo>
                  <a:lnTo>
                    <a:pt x="52568" y="22214"/>
                  </a:lnTo>
                  <a:lnTo>
                    <a:pt x="55013" y="21897"/>
                  </a:lnTo>
                  <a:lnTo>
                    <a:pt x="57471" y="21659"/>
                  </a:lnTo>
                  <a:lnTo>
                    <a:pt x="58700" y="21580"/>
                  </a:lnTo>
                  <a:lnTo>
                    <a:pt x="59770" y="21514"/>
                  </a:lnTo>
                  <a:lnTo>
                    <a:pt x="61898" y="21434"/>
                  </a:lnTo>
                  <a:lnTo>
                    <a:pt x="65082" y="21434"/>
                  </a:lnTo>
                  <a:lnTo>
                    <a:pt x="69298" y="21659"/>
                  </a:lnTo>
                  <a:lnTo>
                    <a:pt x="73500" y="22135"/>
                  </a:lnTo>
                  <a:lnTo>
                    <a:pt x="77649" y="22835"/>
                  </a:lnTo>
                  <a:lnTo>
                    <a:pt x="81772" y="23773"/>
                  </a:lnTo>
                  <a:lnTo>
                    <a:pt x="85842" y="24936"/>
                  </a:lnTo>
                  <a:lnTo>
                    <a:pt x="89846" y="26324"/>
                  </a:lnTo>
                  <a:lnTo>
                    <a:pt x="91815" y="27103"/>
                  </a:lnTo>
                  <a:lnTo>
                    <a:pt x="93388" y="27764"/>
                  </a:lnTo>
                  <a:lnTo>
                    <a:pt x="96480" y="29152"/>
                  </a:lnTo>
                  <a:lnTo>
                    <a:pt x="101052" y="31398"/>
                  </a:lnTo>
                  <a:lnTo>
                    <a:pt x="107078" y="34517"/>
                  </a:lnTo>
                  <a:lnTo>
                    <a:pt x="111624" y="36816"/>
                  </a:lnTo>
                  <a:lnTo>
                    <a:pt x="114703" y="38270"/>
                  </a:lnTo>
                  <a:lnTo>
                    <a:pt x="116249" y="38957"/>
                  </a:lnTo>
                  <a:lnTo>
                    <a:pt x="117953" y="39684"/>
                  </a:lnTo>
                  <a:lnTo>
                    <a:pt x="121416" y="40965"/>
                  </a:lnTo>
                  <a:lnTo>
                    <a:pt x="124944" y="42036"/>
                  </a:lnTo>
                  <a:lnTo>
                    <a:pt x="127613" y="42683"/>
                  </a:lnTo>
                  <a:lnTo>
                    <a:pt x="129410" y="43040"/>
                  </a:lnTo>
                  <a:lnTo>
                    <a:pt x="131208" y="43331"/>
                  </a:lnTo>
                  <a:lnTo>
                    <a:pt x="133018" y="43569"/>
                  </a:lnTo>
                  <a:lnTo>
                    <a:pt x="134842" y="43727"/>
                  </a:lnTo>
                  <a:lnTo>
                    <a:pt x="136665" y="43806"/>
                  </a:lnTo>
                  <a:lnTo>
                    <a:pt x="138502" y="43820"/>
                  </a:lnTo>
                  <a:lnTo>
                    <a:pt x="140339" y="43767"/>
                  </a:lnTo>
                  <a:lnTo>
                    <a:pt x="142189" y="43621"/>
                  </a:lnTo>
                  <a:lnTo>
                    <a:pt x="144039" y="43410"/>
                  </a:lnTo>
                  <a:lnTo>
                    <a:pt x="144964" y="43265"/>
                  </a:lnTo>
                  <a:lnTo>
                    <a:pt x="145968" y="43093"/>
                  </a:lnTo>
                  <a:lnTo>
                    <a:pt x="147990" y="42670"/>
                  </a:lnTo>
                  <a:lnTo>
                    <a:pt x="149985" y="42155"/>
                  </a:lnTo>
                  <a:lnTo>
                    <a:pt x="151967" y="41547"/>
                  </a:lnTo>
                  <a:lnTo>
                    <a:pt x="153923" y="40873"/>
                  </a:lnTo>
                  <a:lnTo>
                    <a:pt x="155866" y="40106"/>
                  </a:lnTo>
                  <a:lnTo>
                    <a:pt x="157769" y="39261"/>
                  </a:lnTo>
                  <a:lnTo>
                    <a:pt x="159645" y="38362"/>
                  </a:lnTo>
                  <a:lnTo>
                    <a:pt x="161495" y="37371"/>
                  </a:lnTo>
                  <a:lnTo>
                    <a:pt x="163306" y="36327"/>
                  </a:lnTo>
                  <a:lnTo>
                    <a:pt x="165076" y="35230"/>
                  </a:lnTo>
                  <a:lnTo>
                    <a:pt x="166821" y="34067"/>
                  </a:lnTo>
                  <a:lnTo>
                    <a:pt x="168499" y="32852"/>
                  </a:lnTo>
                  <a:lnTo>
                    <a:pt x="170151" y="31583"/>
                  </a:lnTo>
                  <a:lnTo>
                    <a:pt x="171750" y="30275"/>
                  </a:lnTo>
                  <a:lnTo>
                    <a:pt x="173282" y="28927"/>
                  </a:lnTo>
                  <a:lnTo>
                    <a:pt x="174036" y="28227"/>
                  </a:lnTo>
                  <a:lnTo>
                    <a:pt x="175370" y="26958"/>
                  </a:lnTo>
                  <a:lnTo>
                    <a:pt x="177960" y="24315"/>
                  </a:lnTo>
                  <a:lnTo>
                    <a:pt x="180458" y="21566"/>
                  </a:lnTo>
                  <a:lnTo>
                    <a:pt x="182850" y="18739"/>
                  </a:lnTo>
                  <a:lnTo>
                    <a:pt x="185162" y="15831"/>
                  </a:lnTo>
                  <a:lnTo>
                    <a:pt x="187396" y="12858"/>
                  </a:lnTo>
                  <a:lnTo>
                    <a:pt x="190633" y="8339"/>
                  </a:lnTo>
                  <a:lnTo>
                    <a:pt x="192708" y="5286"/>
                  </a:lnTo>
                  <a:lnTo>
                    <a:pt x="193950" y="3423"/>
                  </a:lnTo>
                  <a:lnTo>
                    <a:pt x="195166" y="1547"/>
                  </a:lnTo>
                  <a:lnTo>
                    <a:pt x="195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1"/>
            <p:cNvSpPr/>
            <p:nvPr/>
          </p:nvSpPr>
          <p:spPr>
            <a:xfrm>
              <a:off x="3208775" y="4557758"/>
              <a:ext cx="3357639" cy="585738"/>
            </a:xfrm>
            <a:custGeom>
              <a:avLst/>
              <a:gdLst/>
              <a:ahLst/>
              <a:cxnLst/>
              <a:rect l="l" t="t" r="r" b="b"/>
              <a:pathLst>
                <a:path w="105148" h="18343" extrusionOk="0">
                  <a:moveTo>
                    <a:pt x="53109" y="1"/>
                  </a:moveTo>
                  <a:lnTo>
                    <a:pt x="51325" y="14"/>
                  </a:lnTo>
                  <a:lnTo>
                    <a:pt x="47784" y="199"/>
                  </a:lnTo>
                  <a:lnTo>
                    <a:pt x="44269" y="542"/>
                  </a:lnTo>
                  <a:lnTo>
                    <a:pt x="40780" y="1058"/>
                  </a:lnTo>
                  <a:lnTo>
                    <a:pt x="37305" y="1705"/>
                  </a:lnTo>
                  <a:lnTo>
                    <a:pt x="33882" y="2511"/>
                  </a:lnTo>
                  <a:lnTo>
                    <a:pt x="30473" y="3436"/>
                  </a:lnTo>
                  <a:lnTo>
                    <a:pt x="27116" y="4507"/>
                  </a:lnTo>
                  <a:lnTo>
                    <a:pt x="23786" y="5683"/>
                  </a:lnTo>
                  <a:lnTo>
                    <a:pt x="20496" y="6978"/>
                  </a:lnTo>
                  <a:lnTo>
                    <a:pt x="17245" y="8379"/>
                  </a:lnTo>
                  <a:lnTo>
                    <a:pt x="14034" y="9885"/>
                  </a:lnTo>
                  <a:lnTo>
                    <a:pt x="10876" y="11484"/>
                  </a:lnTo>
                  <a:lnTo>
                    <a:pt x="7757" y="13162"/>
                  </a:lnTo>
                  <a:lnTo>
                    <a:pt x="4691" y="14933"/>
                  </a:lnTo>
                  <a:lnTo>
                    <a:pt x="1679" y="16756"/>
                  </a:lnTo>
                  <a:lnTo>
                    <a:pt x="199" y="17708"/>
                  </a:lnTo>
                  <a:lnTo>
                    <a:pt x="106" y="17774"/>
                  </a:lnTo>
                  <a:lnTo>
                    <a:pt x="14" y="17933"/>
                  </a:lnTo>
                  <a:lnTo>
                    <a:pt x="0" y="18104"/>
                  </a:lnTo>
                  <a:lnTo>
                    <a:pt x="66" y="18276"/>
                  </a:lnTo>
                  <a:lnTo>
                    <a:pt x="106" y="18342"/>
                  </a:lnTo>
                  <a:lnTo>
                    <a:pt x="727" y="18342"/>
                  </a:lnTo>
                  <a:lnTo>
                    <a:pt x="2815" y="17021"/>
                  </a:lnTo>
                  <a:lnTo>
                    <a:pt x="7044" y="14510"/>
                  </a:lnTo>
                  <a:lnTo>
                    <a:pt x="11378" y="12145"/>
                  </a:lnTo>
                  <a:lnTo>
                    <a:pt x="15778" y="9951"/>
                  </a:lnTo>
                  <a:lnTo>
                    <a:pt x="20285" y="7956"/>
                  </a:lnTo>
                  <a:lnTo>
                    <a:pt x="24857" y="6158"/>
                  </a:lnTo>
                  <a:lnTo>
                    <a:pt x="28359" y="4969"/>
                  </a:lnTo>
                  <a:lnTo>
                    <a:pt x="30711" y="4242"/>
                  </a:lnTo>
                  <a:lnTo>
                    <a:pt x="33076" y="3568"/>
                  </a:lnTo>
                  <a:lnTo>
                    <a:pt x="35468" y="2974"/>
                  </a:lnTo>
                  <a:lnTo>
                    <a:pt x="36684" y="2696"/>
                  </a:lnTo>
                  <a:lnTo>
                    <a:pt x="37900" y="2432"/>
                  </a:lnTo>
                  <a:lnTo>
                    <a:pt x="40371" y="1956"/>
                  </a:lnTo>
                  <a:lnTo>
                    <a:pt x="42855" y="1573"/>
                  </a:lnTo>
                  <a:lnTo>
                    <a:pt x="45352" y="1256"/>
                  </a:lnTo>
                  <a:lnTo>
                    <a:pt x="47850" y="1031"/>
                  </a:lnTo>
                  <a:lnTo>
                    <a:pt x="50361" y="873"/>
                  </a:lnTo>
                  <a:lnTo>
                    <a:pt x="52885" y="820"/>
                  </a:lnTo>
                  <a:lnTo>
                    <a:pt x="55395" y="833"/>
                  </a:lnTo>
                  <a:lnTo>
                    <a:pt x="57906" y="952"/>
                  </a:lnTo>
                  <a:lnTo>
                    <a:pt x="60404" y="1150"/>
                  </a:lnTo>
                  <a:lnTo>
                    <a:pt x="62901" y="1441"/>
                  </a:lnTo>
                  <a:lnTo>
                    <a:pt x="65386" y="1811"/>
                  </a:lnTo>
                  <a:lnTo>
                    <a:pt x="67844" y="2287"/>
                  </a:lnTo>
                  <a:lnTo>
                    <a:pt x="70288" y="2855"/>
                  </a:lnTo>
                  <a:lnTo>
                    <a:pt x="72720" y="3529"/>
                  </a:lnTo>
                  <a:lnTo>
                    <a:pt x="75111" y="4295"/>
                  </a:lnTo>
                  <a:lnTo>
                    <a:pt x="76301" y="4718"/>
                  </a:lnTo>
                  <a:lnTo>
                    <a:pt x="78045" y="5379"/>
                  </a:lnTo>
                  <a:lnTo>
                    <a:pt x="81468" y="6859"/>
                  </a:lnTo>
                  <a:lnTo>
                    <a:pt x="84851" y="8511"/>
                  </a:lnTo>
                  <a:lnTo>
                    <a:pt x="88181" y="10281"/>
                  </a:lnTo>
                  <a:lnTo>
                    <a:pt x="93149" y="13043"/>
                  </a:lnTo>
                  <a:lnTo>
                    <a:pt x="98118" y="15792"/>
                  </a:lnTo>
                  <a:lnTo>
                    <a:pt x="101461" y="17523"/>
                  </a:lnTo>
                  <a:lnTo>
                    <a:pt x="103153" y="18342"/>
                  </a:lnTo>
                  <a:lnTo>
                    <a:pt x="105148" y="18342"/>
                  </a:lnTo>
                  <a:lnTo>
                    <a:pt x="103060" y="17391"/>
                  </a:lnTo>
                  <a:lnTo>
                    <a:pt x="98937" y="15290"/>
                  </a:lnTo>
                  <a:lnTo>
                    <a:pt x="92872" y="11946"/>
                  </a:lnTo>
                  <a:lnTo>
                    <a:pt x="88881" y="9740"/>
                  </a:lnTo>
                  <a:lnTo>
                    <a:pt x="86886" y="8669"/>
                  </a:lnTo>
                  <a:lnTo>
                    <a:pt x="82868" y="6634"/>
                  </a:lnTo>
                  <a:lnTo>
                    <a:pt x="79789" y="5247"/>
                  </a:lnTo>
                  <a:lnTo>
                    <a:pt x="77715" y="4388"/>
                  </a:lnTo>
                  <a:lnTo>
                    <a:pt x="75600" y="3608"/>
                  </a:lnTo>
                  <a:lnTo>
                    <a:pt x="73460" y="2881"/>
                  </a:lnTo>
                  <a:lnTo>
                    <a:pt x="72389" y="2564"/>
                  </a:lnTo>
                  <a:lnTo>
                    <a:pt x="71213" y="2234"/>
                  </a:lnTo>
                  <a:lnTo>
                    <a:pt x="68848" y="1639"/>
                  </a:lnTo>
                  <a:lnTo>
                    <a:pt x="66456" y="1150"/>
                  </a:lnTo>
                  <a:lnTo>
                    <a:pt x="64051" y="754"/>
                  </a:lnTo>
                  <a:lnTo>
                    <a:pt x="61633" y="437"/>
                  </a:lnTo>
                  <a:lnTo>
                    <a:pt x="59201" y="212"/>
                  </a:lnTo>
                  <a:lnTo>
                    <a:pt x="56770" y="67"/>
                  </a:lnTo>
                  <a:lnTo>
                    <a:pt x="543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1"/>
            <p:cNvSpPr/>
            <p:nvPr/>
          </p:nvSpPr>
          <p:spPr>
            <a:xfrm>
              <a:off x="3454371" y="4705032"/>
              <a:ext cx="2811210" cy="438465"/>
            </a:xfrm>
            <a:custGeom>
              <a:avLst/>
              <a:gdLst/>
              <a:ahLst/>
              <a:cxnLst/>
              <a:rect l="l" t="t" r="r" b="b"/>
              <a:pathLst>
                <a:path w="88036" h="13731" extrusionOk="0">
                  <a:moveTo>
                    <a:pt x="46026" y="0"/>
                  </a:moveTo>
                  <a:lnTo>
                    <a:pt x="44811" y="14"/>
                  </a:lnTo>
                  <a:lnTo>
                    <a:pt x="43317" y="53"/>
                  </a:lnTo>
                  <a:lnTo>
                    <a:pt x="40344" y="225"/>
                  </a:lnTo>
                  <a:lnTo>
                    <a:pt x="37397" y="516"/>
                  </a:lnTo>
                  <a:lnTo>
                    <a:pt x="34477" y="912"/>
                  </a:lnTo>
                  <a:lnTo>
                    <a:pt x="31570" y="1428"/>
                  </a:lnTo>
                  <a:lnTo>
                    <a:pt x="28676" y="2035"/>
                  </a:lnTo>
                  <a:lnTo>
                    <a:pt x="25808" y="2762"/>
                  </a:lnTo>
                  <a:lnTo>
                    <a:pt x="22980" y="3568"/>
                  </a:lnTo>
                  <a:lnTo>
                    <a:pt x="20165" y="4467"/>
                  </a:lnTo>
                  <a:lnTo>
                    <a:pt x="17377" y="5458"/>
                  </a:lnTo>
                  <a:lnTo>
                    <a:pt x="14615" y="6542"/>
                  </a:lnTo>
                  <a:lnTo>
                    <a:pt x="11880" y="7691"/>
                  </a:lnTo>
                  <a:lnTo>
                    <a:pt x="9184" y="8920"/>
                  </a:lnTo>
                  <a:lnTo>
                    <a:pt x="6515" y="10215"/>
                  </a:lnTo>
                  <a:lnTo>
                    <a:pt x="3885" y="11576"/>
                  </a:lnTo>
                  <a:lnTo>
                    <a:pt x="1282" y="13003"/>
                  </a:lnTo>
                  <a:lnTo>
                    <a:pt x="0" y="13730"/>
                  </a:lnTo>
                  <a:lnTo>
                    <a:pt x="1665" y="13730"/>
                  </a:lnTo>
                  <a:lnTo>
                    <a:pt x="3330" y="12805"/>
                  </a:lnTo>
                  <a:lnTo>
                    <a:pt x="6700" y="11048"/>
                  </a:lnTo>
                  <a:lnTo>
                    <a:pt x="10122" y="9396"/>
                  </a:lnTo>
                  <a:lnTo>
                    <a:pt x="13598" y="7850"/>
                  </a:lnTo>
                  <a:lnTo>
                    <a:pt x="17126" y="6449"/>
                  </a:lnTo>
                  <a:lnTo>
                    <a:pt x="20694" y="5167"/>
                  </a:lnTo>
                  <a:lnTo>
                    <a:pt x="24328" y="4031"/>
                  </a:lnTo>
                  <a:lnTo>
                    <a:pt x="28002" y="3053"/>
                  </a:lnTo>
                  <a:lnTo>
                    <a:pt x="29865" y="2630"/>
                  </a:lnTo>
                  <a:lnTo>
                    <a:pt x="31094" y="2366"/>
                  </a:lnTo>
                  <a:lnTo>
                    <a:pt x="33578" y="1890"/>
                  </a:lnTo>
                  <a:lnTo>
                    <a:pt x="36076" y="1507"/>
                  </a:lnTo>
                  <a:lnTo>
                    <a:pt x="38586" y="1216"/>
                  </a:lnTo>
                  <a:lnTo>
                    <a:pt x="41110" y="991"/>
                  </a:lnTo>
                  <a:lnTo>
                    <a:pt x="43634" y="873"/>
                  </a:lnTo>
                  <a:lnTo>
                    <a:pt x="46158" y="820"/>
                  </a:lnTo>
                  <a:lnTo>
                    <a:pt x="48682" y="873"/>
                  </a:lnTo>
                  <a:lnTo>
                    <a:pt x="51206" y="1018"/>
                  </a:lnTo>
                  <a:lnTo>
                    <a:pt x="53717" y="1243"/>
                  </a:lnTo>
                  <a:lnTo>
                    <a:pt x="56215" y="1573"/>
                  </a:lnTo>
                  <a:lnTo>
                    <a:pt x="58712" y="1996"/>
                  </a:lnTo>
                  <a:lnTo>
                    <a:pt x="61170" y="2511"/>
                  </a:lnTo>
                  <a:lnTo>
                    <a:pt x="63628" y="3132"/>
                  </a:lnTo>
                  <a:lnTo>
                    <a:pt x="66046" y="3859"/>
                  </a:lnTo>
                  <a:lnTo>
                    <a:pt x="68438" y="4678"/>
                  </a:lnTo>
                  <a:lnTo>
                    <a:pt x="69627" y="5141"/>
                  </a:lnTo>
                  <a:lnTo>
                    <a:pt x="70698" y="5564"/>
                  </a:lnTo>
                  <a:lnTo>
                    <a:pt x="72838" y="6502"/>
                  </a:lnTo>
                  <a:lnTo>
                    <a:pt x="76010" y="8022"/>
                  </a:lnTo>
                  <a:lnTo>
                    <a:pt x="82234" y="11391"/>
                  </a:lnTo>
                  <a:lnTo>
                    <a:pt x="86357" y="13730"/>
                  </a:lnTo>
                  <a:lnTo>
                    <a:pt x="88035" y="13730"/>
                  </a:lnTo>
                  <a:lnTo>
                    <a:pt x="84375" y="11656"/>
                  </a:lnTo>
                  <a:lnTo>
                    <a:pt x="80741" y="9621"/>
                  </a:lnTo>
                  <a:lnTo>
                    <a:pt x="78759" y="8537"/>
                  </a:lnTo>
                  <a:lnTo>
                    <a:pt x="74728" y="6502"/>
                  </a:lnTo>
                  <a:lnTo>
                    <a:pt x="71649" y="5114"/>
                  </a:lnTo>
                  <a:lnTo>
                    <a:pt x="69574" y="4255"/>
                  </a:lnTo>
                  <a:lnTo>
                    <a:pt x="67460" y="3463"/>
                  </a:lnTo>
                  <a:lnTo>
                    <a:pt x="65306" y="2762"/>
                  </a:lnTo>
                  <a:lnTo>
                    <a:pt x="64223" y="2432"/>
                  </a:lnTo>
                  <a:lnTo>
                    <a:pt x="63046" y="2101"/>
                  </a:lnTo>
                  <a:lnTo>
                    <a:pt x="60655" y="1533"/>
                  </a:lnTo>
                  <a:lnTo>
                    <a:pt x="58250" y="1044"/>
                  </a:lnTo>
                  <a:lnTo>
                    <a:pt x="55818" y="661"/>
                  </a:lnTo>
                  <a:lnTo>
                    <a:pt x="53387" y="370"/>
                  </a:lnTo>
                  <a:lnTo>
                    <a:pt x="50942" y="159"/>
                  </a:lnTo>
                  <a:lnTo>
                    <a:pt x="48484" y="40"/>
                  </a:lnTo>
                  <a:lnTo>
                    <a:pt x="46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1"/>
            <p:cNvSpPr/>
            <p:nvPr/>
          </p:nvSpPr>
          <p:spPr>
            <a:xfrm>
              <a:off x="3757766" y="4863260"/>
              <a:ext cx="2225089" cy="280240"/>
            </a:xfrm>
            <a:custGeom>
              <a:avLst/>
              <a:gdLst/>
              <a:ahLst/>
              <a:cxnLst/>
              <a:rect l="l" t="t" r="r" b="b"/>
              <a:pathLst>
                <a:path w="69681" h="8776" extrusionOk="0">
                  <a:moveTo>
                    <a:pt x="36525" y="1"/>
                  </a:moveTo>
                  <a:lnTo>
                    <a:pt x="35310" y="14"/>
                  </a:lnTo>
                  <a:lnTo>
                    <a:pt x="34147" y="40"/>
                  </a:lnTo>
                  <a:lnTo>
                    <a:pt x="31847" y="159"/>
                  </a:lnTo>
                  <a:lnTo>
                    <a:pt x="29561" y="331"/>
                  </a:lnTo>
                  <a:lnTo>
                    <a:pt x="27288" y="582"/>
                  </a:lnTo>
                  <a:lnTo>
                    <a:pt x="25015" y="913"/>
                  </a:lnTo>
                  <a:lnTo>
                    <a:pt x="22769" y="1296"/>
                  </a:lnTo>
                  <a:lnTo>
                    <a:pt x="19412" y="1983"/>
                  </a:lnTo>
                  <a:lnTo>
                    <a:pt x="14986" y="3119"/>
                  </a:lnTo>
                  <a:lnTo>
                    <a:pt x="10612" y="4481"/>
                  </a:lnTo>
                  <a:lnTo>
                    <a:pt x="6317" y="6053"/>
                  </a:lnTo>
                  <a:lnTo>
                    <a:pt x="2075" y="7824"/>
                  </a:lnTo>
                  <a:lnTo>
                    <a:pt x="0" y="8775"/>
                  </a:lnTo>
                  <a:lnTo>
                    <a:pt x="1983" y="8775"/>
                  </a:lnTo>
                  <a:lnTo>
                    <a:pt x="4203" y="7811"/>
                  </a:lnTo>
                  <a:lnTo>
                    <a:pt x="8722" y="6027"/>
                  </a:lnTo>
                  <a:lnTo>
                    <a:pt x="12158" y="4851"/>
                  </a:lnTo>
                  <a:lnTo>
                    <a:pt x="14470" y="4137"/>
                  </a:lnTo>
                  <a:lnTo>
                    <a:pt x="16809" y="3489"/>
                  </a:lnTo>
                  <a:lnTo>
                    <a:pt x="19175" y="2895"/>
                  </a:lnTo>
                  <a:lnTo>
                    <a:pt x="20364" y="2630"/>
                  </a:lnTo>
                  <a:lnTo>
                    <a:pt x="21593" y="2366"/>
                  </a:lnTo>
                  <a:lnTo>
                    <a:pt x="24077" y="1890"/>
                  </a:lnTo>
                  <a:lnTo>
                    <a:pt x="26575" y="1507"/>
                  </a:lnTo>
                  <a:lnTo>
                    <a:pt x="29085" y="1217"/>
                  </a:lnTo>
                  <a:lnTo>
                    <a:pt x="31609" y="992"/>
                  </a:lnTo>
                  <a:lnTo>
                    <a:pt x="34133" y="873"/>
                  </a:lnTo>
                  <a:lnTo>
                    <a:pt x="36657" y="820"/>
                  </a:lnTo>
                  <a:lnTo>
                    <a:pt x="39181" y="873"/>
                  </a:lnTo>
                  <a:lnTo>
                    <a:pt x="41705" y="1018"/>
                  </a:lnTo>
                  <a:lnTo>
                    <a:pt x="44216" y="1243"/>
                  </a:lnTo>
                  <a:lnTo>
                    <a:pt x="46714" y="1573"/>
                  </a:lnTo>
                  <a:lnTo>
                    <a:pt x="49211" y="1996"/>
                  </a:lnTo>
                  <a:lnTo>
                    <a:pt x="51669" y="2512"/>
                  </a:lnTo>
                  <a:lnTo>
                    <a:pt x="54127" y="3133"/>
                  </a:lnTo>
                  <a:lnTo>
                    <a:pt x="56545" y="3859"/>
                  </a:lnTo>
                  <a:lnTo>
                    <a:pt x="58937" y="4679"/>
                  </a:lnTo>
                  <a:lnTo>
                    <a:pt x="60126" y="5128"/>
                  </a:lnTo>
                  <a:lnTo>
                    <a:pt x="61117" y="5538"/>
                  </a:lnTo>
                  <a:lnTo>
                    <a:pt x="63086" y="6383"/>
                  </a:lnTo>
                  <a:lnTo>
                    <a:pt x="66020" y="7784"/>
                  </a:lnTo>
                  <a:lnTo>
                    <a:pt x="67949" y="8775"/>
                  </a:lnTo>
                  <a:lnTo>
                    <a:pt x="69680" y="8775"/>
                  </a:lnTo>
                  <a:lnTo>
                    <a:pt x="67883" y="7824"/>
                  </a:lnTo>
                  <a:lnTo>
                    <a:pt x="64223" y="6027"/>
                  </a:lnTo>
                  <a:lnTo>
                    <a:pt x="60496" y="4414"/>
                  </a:lnTo>
                  <a:lnTo>
                    <a:pt x="57642" y="3357"/>
                  </a:lnTo>
                  <a:lnTo>
                    <a:pt x="55699" y="2723"/>
                  </a:lnTo>
                  <a:lnTo>
                    <a:pt x="54722" y="2432"/>
                  </a:lnTo>
                  <a:lnTo>
                    <a:pt x="53545" y="2102"/>
                  </a:lnTo>
                  <a:lnTo>
                    <a:pt x="51154" y="1534"/>
                  </a:lnTo>
                  <a:lnTo>
                    <a:pt x="48749" y="1045"/>
                  </a:lnTo>
                  <a:lnTo>
                    <a:pt x="46317" y="662"/>
                  </a:lnTo>
                  <a:lnTo>
                    <a:pt x="43886" y="371"/>
                  </a:lnTo>
                  <a:lnTo>
                    <a:pt x="41441" y="159"/>
                  </a:lnTo>
                  <a:lnTo>
                    <a:pt x="38983" y="40"/>
                  </a:lnTo>
                  <a:lnTo>
                    <a:pt x="36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1"/>
            <p:cNvSpPr/>
            <p:nvPr/>
          </p:nvSpPr>
          <p:spPr>
            <a:xfrm>
              <a:off x="4130359" y="5014750"/>
              <a:ext cx="1517017" cy="128752"/>
            </a:xfrm>
            <a:custGeom>
              <a:avLst/>
              <a:gdLst/>
              <a:ahLst/>
              <a:cxnLst/>
              <a:rect l="l" t="t" r="r" b="b"/>
              <a:pathLst>
                <a:path w="47507" h="4032" extrusionOk="0">
                  <a:moveTo>
                    <a:pt x="24527" y="1"/>
                  </a:moveTo>
                  <a:lnTo>
                    <a:pt x="23311" y="14"/>
                  </a:lnTo>
                  <a:lnTo>
                    <a:pt x="21805" y="40"/>
                  </a:lnTo>
                  <a:lnTo>
                    <a:pt x="18831" y="212"/>
                  </a:lnTo>
                  <a:lnTo>
                    <a:pt x="15871" y="503"/>
                  </a:lnTo>
                  <a:lnTo>
                    <a:pt x="12938" y="913"/>
                  </a:lnTo>
                  <a:lnTo>
                    <a:pt x="10017" y="1428"/>
                  </a:lnTo>
                  <a:lnTo>
                    <a:pt x="7123" y="2049"/>
                  </a:lnTo>
                  <a:lnTo>
                    <a:pt x="4256" y="2763"/>
                  </a:lnTo>
                  <a:lnTo>
                    <a:pt x="1402" y="3582"/>
                  </a:lnTo>
                  <a:lnTo>
                    <a:pt x="1" y="4031"/>
                  </a:lnTo>
                  <a:lnTo>
                    <a:pt x="2829" y="4031"/>
                  </a:lnTo>
                  <a:lnTo>
                    <a:pt x="4203" y="3648"/>
                  </a:lnTo>
                  <a:lnTo>
                    <a:pt x="6965" y="2934"/>
                  </a:lnTo>
                  <a:lnTo>
                    <a:pt x="8366" y="2617"/>
                  </a:lnTo>
                  <a:lnTo>
                    <a:pt x="9502" y="2366"/>
                  </a:lnTo>
                  <a:lnTo>
                    <a:pt x="11775" y="1943"/>
                  </a:lnTo>
                  <a:lnTo>
                    <a:pt x="14074" y="1573"/>
                  </a:lnTo>
                  <a:lnTo>
                    <a:pt x="16387" y="1283"/>
                  </a:lnTo>
                  <a:lnTo>
                    <a:pt x="18699" y="1058"/>
                  </a:lnTo>
                  <a:lnTo>
                    <a:pt x="21025" y="899"/>
                  </a:lnTo>
                  <a:lnTo>
                    <a:pt x="23351" y="833"/>
                  </a:lnTo>
                  <a:lnTo>
                    <a:pt x="25677" y="833"/>
                  </a:lnTo>
                  <a:lnTo>
                    <a:pt x="28002" y="899"/>
                  </a:lnTo>
                  <a:lnTo>
                    <a:pt x="30315" y="1058"/>
                  </a:lnTo>
                  <a:lnTo>
                    <a:pt x="32627" y="1283"/>
                  </a:lnTo>
                  <a:lnTo>
                    <a:pt x="34927" y="1600"/>
                  </a:lnTo>
                  <a:lnTo>
                    <a:pt x="37226" y="1996"/>
                  </a:lnTo>
                  <a:lnTo>
                    <a:pt x="39499" y="2472"/>
                  </a:lnTo>
                  <a:lnTo>
                    <a:pt x="41745" y="3027"/>
                  </a:lnTo>
                  <a:lnTo>
                    <a:pt x="43979" y="3674"/>
                  </a:lnTo>
                  <a:lnTo>
                    <a:pt x="45089" y="4031"/>
                  </a:lnTo>
                  <a:lnTo>
                    <a:pt x="47507" y="4031"/>
                  </a:lnTo>
                  <a:lnTo>
                    <a:pt x="46331" y="3595"/>
                  </a:lnTo>
                  <a:lnTo>
                    <a:pt x="43939" y="2789"/>
                  </a:lnTo>
                  <a:lnTo>
                    <a:pt x="42723" y="2432"/>
                  </a:lnTo>
                  <a:lnTo>
                    <a:pt x="41547" y="2102"/>
                  </a:lnTo>
                  <a:lnTo>
                    <a:pt x="39155" y="1520"/>
                  </a:lnTo>
                  <a:lnTo>
                    <a:pt x="36750" y="1045"/>
                  </a:lnTo>
                  <a:lnTo>
                    <a:pt x="34319" y="662"/>
                  </a:lnTo>
                  <a:lnTo>
                    <a:pt x="31887" y="358"/>
                  </a:lnTo>
                  <a:lnTo>
                    <a:pt x="29443" y="159"/>
                  </a:lnTo>
                  <a:lnTo>
                    <a:pt x="26985" y="40"/>
                  </a:lnTo>
                  <a:lnTo>
                    <a:pt x="245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1"/>
            <p:cNvSpPr/>
            <p:nvPr/>
          </p:nvSpPr>
          <p:spPr>
            <a:xfrm>
              <a:off x="8042939" y="4042104"/>
              <a:ext cx="1094199" cy="1101384"/>
            </a:xfrm>
            <a:custGeom>
              <a:avLst/>
              <a:gdLst/>
              <a:ahLst/>
              <a:cxnLst/>
              <a:rect l="l" t="t" r="r" b="b"/>
              <a:pathLst>
                <a:path w="34266" h="34491" extrusionOk="0">
                  <a:moveTo>
                    <a:pt x="34266" y="0"/>
                  </a:moveTo>
                  <a:lnTo>
                    <a:pt x="32561" y="2564"/>
                  </a:lnTo>
                  <a:lnTo>
                    <a:pt x="29046" y="7678"/>
                  </a:lnTo>
                  <a:lnTo>
                    <a:pt x="26284" y="11444"/>
                  </a:lnTo>
                  <a:lnTo>
                    <a:pt x="24381" y="13902"/>
                  </a:lnTo>
                  <a:lnTo>
                    <a:pt x="22425" y="16307"/>
                  </a:lnTo>
                  <a:lnTo>
                    <a:pt x="20404" y="18646"/>
                  </a:lnTo>
                  <a:lnTo>
                    <a:pt x="18303" y="20919"/>
                  </a:lnTo>
                  <a:lnTo>
                    <a:pt x="16149" y="23099"/>
                  </a:lnTo>
                  <a:lnTo>
                    <a:pt x="13902" y="25187"/>
                  </a:lnTo>
                  <a:lnTo>
                    <a:pt x="11590" y="27169"/>
                  </a:lnTo>
                  <a:lnTo>
                    <a:pt x="9171" y="29033"/>
                  </a:lnTo>
                  <a:lnTo>
                    <a:pt x="6674" y="30777"/>
                  </a:lnTo>
                  <a:lnTo>
                    <a:pt x="4084" y="32376"/>
                  </a:lnTo>
                  <a:lnTo>
                    <a:pt x="1388" y="33830"/>
                  </a:lnTo>
                  <a:lnTo>
                    <a:pt x="0" y="34490"/>
                  </a:lnTo>
                  <a:lnTo>
                    <a:pt x="1890" y="34490"/>
                  </a:lnTo>
                  <a:lnTo>
                    <a:pt x="3185" y="33816"/>
                  </a:lnTo>
                  <a:lnTo>
                    <a:pt x="5696" y="32376"/>
                  </a:lnTo>
                  <a:lnTo>
                    <a:pt x="8114" y="30790"/>
                  </a:lnTo>
                  <a:lnTo>
                    <a:pt x="10453" y="29099"/>
                  </a:lnTo>
                  <a:lnTo>
                    <a:pt x="12713" y="27288"/>
                  </a:lnTo>
                  <a:lnTo>
                    <a:pt x="14893" y="25385"/>
                  </a:lnTo>
                  <a:lnTo>
                    <a:pt x="17008" y="23390"/>
                  </a:lnTo>
                  <a:lnTo>
                    <a:pt x="19056" y="21315"/>
                  </a:lnTo>
                  <a:lnTo>
                    <a:pt x="21038" y="19148"/>
                  </a:lnTo>
                  <a:lnTo>
                    <a:pt x="22954" y="16928"/>
                  </a:lnTo>
                  <a:lnTo>
                    <a:pt x="24817" y="14655"/>
                  </a:lnTo>
                  <a:lnTo>
                    <a:pt x="26641" y="12330"/>
                  </a:lnTo>
                  <a:lnTo>
                    <a:pt x="29271" y="8775"/>
                  </a:lnTo>
                  <a:lnTo>
                    <a:pt x="32640" y="3938"/>
                  </a:lnTo>
                  <a:lnTo>
                    <a:pt x="34266" y="1494"/>
                  </a:lnTo>
                  <a:lnTo>
                    <a:pt x="34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1"/>
            <p:cNvSpPr/>
            <p:nvPr/>
          </p:nvSpPr>
          <p:spPr>
            <a:xfrm>
              <a:off x="8346749" y="4329469"/>
              <a:ext cx="790393" cy="814023"/>
            </a:xfrm>
            <a:custGeom>
              <a:avLst/>
              <a:gdLst/>
              <a:ahLst/>
              <a:cxnLst/>
              <a:rect l="l" t="t" r="r" b="b"/>
              <a:pathLst>
                <a:path w="24752" h="25492" extrusionOk="0">
                  <a:moveTo>
                    <a:pt x="24752" y="1"/>
                  </a:moveTo>
                  <a:lnTo>
                    <a:pt x="23496" y="1851"/>
                  </a:lnTo>
                  <a:lnTo>
                    <a:pt x="20853" y="5445"/>
                  </a:lnTo>
                  <a:lnTo>
                    <a:pt x="18052" y="8920"/>
                  </a:lnTo>
                  <a:lnTo>
                    <a:pt x="15092" y="12264"/>
                  </a:lnTo>
                  <a:lnTo>
                    <a:pt x="11986" y="15475"/>
                  </a:lnTo>
                  <a:lnTo>
                    <a:pt x="8736" y="18527"/>
                  </a:lnTo>
                  <a:lnTo>
                    <a:pt x="5340" y="21434"/>
                  </a:lnTo>
                  <a:lnTo>
                    <a:pt x="1811" y="24183"/>
                  </a:lnTo>
                  <a:lnTo>
                    <a:pt x="1" y="25491"/>
                  </a:lnTo>
                  <a:lnTo>
                    <a:pt x="1415" y="25491"/>
                  </a:lnTo>
                  <a:lnTo>
                    <a:pt x="3106" y="24249"/>
                  </a:lnTo>
                  <a:lnTo>
                    <a:pt x="6397" y="21619"/>
                  </a:lnTo>
                  <a:lnTo>
                    <a:pt x="9581" y="18871"/>
                  </a:lnTo>
                  <a:lnTo>
                    <a:pt x="12634" y="15977"/>
                  </a:lnTo>
                  <a:lnTo>
                    <a:pt x="15568" y="12964"/>
                  </a:lnTo>
                  <a:lnTo>
                    <a:pt x="18369" y="9832"/>
                  </a:lnTo>
                  <a:lnTo>
                    <a:pt x="21025" y="6568"/>
                  </a:lnTo>
                  <a:lnTo>
                    <a:pt x="23549" y="3212"/>
                  </a:lnTo>
                  <a:lnTo>
                    <a:pt x="24752" y="1481"/>
                  </a:lnTo>
                  <a:lnTo>
                    <a:pt x="24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1"/>
            <p:cNvSpPr/>
            <p:nvPr/>
          </p:nvSpPr>
          <p:spPr>
            <a:xfrm>
              <a:off x="8670006" y="4631172"/>
              <a:ext cx="467141" cy="512325"/>
            </a:xfrm>
            <a:custGeom>
              <a:avLst/>
              <a:gdLst/>
              <a:ahLst/>
              <a:cxnLst/>
              <a:rect l="l" t="t" r="r" b="b"/>
              <a:pathLst>
                <a:path w="14629" h="16044" extrusionOk="0">
                  <a:moveTo>
                    <a:pt x="14629" y="1"/>
                  </a:moveTo>
                  <a:lnTo>
                    <a:pt x="13862" y="1151"/>
                  </a:lnTo>
                  <a:lnTo>
                    <a:pt x="12290" y="3397"/>
                  </a:lnTo>
                  <a:lnTo>
                    <a:pt x="10638" y="5577"/>
                  </a:lnTo>
                  <a:lnTo>
                    <a:pt x="8920" y="7705"/>
                  </a:lnTo>
                  <a:lnTo>
                    <a:pt x="7110" y="9727"/>
                  </a:lnTo>
                  <a:lnTo>
                    <a:pt x="5207" y="11669"/>
                  </a:lnTo>
                  <a:lnTo>
                    <a:pt x="3211" y="13506"/>
                  </a:lnTo>
                  <a:lnTo>
                    <a:pt x="1097" y="15237"/>
                  </a:lnTo>
                  <a:lnTo>
                    <a:pt x="0" y="16043"/>
                  </a:lnTo>
                  <a:lnTo>
                    <a:pt x="1388" y="16043"/>
                  </a:lnTo>
                  <a:lnTo>
                    <a:pt x="2366" y="15290"/>
                  </a:lnTo>
                  <a:lnTo>
                    <a:pt x="4255" y="13691"/>
                  </a:lnTo>
                  <a:lnTo>
                    <a:pt x="6039" y="12013"/>
                  </a:lnTo>
                  <a:lnTo>
                    <a:pt x="7757" y="10242"/>
                  </a:lnTo>
                  <a:lnTo>
                    <a:pt x="9396" y="8405"/>
                  </a:lnTo>
                  <a:lnTo>
                    <a:pt x="10968" y="6502"/>
                  </a:lnTo>
                  <a:lnTo>
                    <a:pt x="12475" y="4533"/>
                  </a:lnTo>
                  <a:lnTo>
                    <a:pt x="13928" y="2512"/>
                  </a:lnTo>
                  <a:lnTo>
                    <a:pt x="14629" y="1481"/>
                  </a:lnTo>
                  <a:lnTo>
                    <a:pt x="14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1"/>
            <p:cNvSpPr/>
            <p:nvPr/>
          </p:nvSpPr>
          <p:spPr>
            <a:xfrm>
              <a:off x="8942170" y="4945551"/>
              <a:ext cx="194980" cy="197950"/>
            </a:xfrm>
            <a:custGeom>
              <a:avLst/>
              <a:gdLst/>
              <a:ahLst/>
              <a:cxnLst/>
              <a:rect l="l" t="t" r="r" b="b"/>
              <a:pathLst>
                <a:path w="6106" h="6199" extrusionOk="0">
                  <a:moveTo>
                    <a:pt x="6106" y="1"/>
                  </a:moveTo>
                  <a:lnTo>
                    <a:pt x="5405" y="833"/>
                  </a:lnTo>
                  <a:lnTo>
                    <a:pt x="3938" y="2432"/>
                  </a:lnTo>
                  <a:lnTo>
                    <a:pt x="2406" y="3978"/>
                  </a:lnTo>
                  <a:lnTo>
                    <a:pt x="820" y="5471"/>
                  </a:lnTo>
                  <a:lnTo>
                    <a:pt x="1" y="6198"/>
                  </a:lnTo>
                  <a:lnTo>
                    <a:pt x="1230" y="6198"/>
                  </a:lnTo>
                  <a:lnTo>
                    <a:pt x="2498" y="5022"/>
                  </a:lnTo>
                  <a:lnTo>
                    <a:pt x="4943" y="2551"/>
                  </a:lnTo>
                  <a:lnTo>
                    <a:pt x="6106" y="1269"/>
                  </a:lnTo>
                  <a:lnTo>
                    <a:pt x="61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 name="Google Shape;549;p21"/>
          <p:cNvSpPr/>
          <p:nvPr/>
        </p:nvSpPr>
        <p:spPr>
          <a:xfrm>
            <a:off x="8716400" y="-4912"/>
            <a:ext cx="597000" cy="350250"/>
          </a:xfrm>
          <a:custGeom>
            <a:avLst/>
            <a:gdLst/>
            <a:ahLst/>
            <a:cxnLst/>
            <a:rect l="l" t="t" r="r" b="b"/>
            <a:pathLst>
              <a:path w="23880" h="14010" extrusionOk="0">
                <a:moveTo>
                  <a:pt x="23880" y="4090"/>
                </a:moveTo>
                <a:cubicBezTo>
                  <a:pt x="20922" y="-1830"/>
                  <a:pt x="9336" y="-613"/>
                  <a:pt x="4041" y="3356"/>
                </a:cubicBezTo>
                <a:cubicBezTo>
                  <a:pt x="1002" y="5634"/>
                  <a:pt x="0" y="10212"/>
                  <a:pt x="0" y="14010"/>
                </a:cubicBezTo>
              </a:path>
            </a:pathLst>
          </a:custGeom>
          <a:noFill/>
          <a:ln w="19050" cap="rnd" cmpd="sng">
            <a:solidFill>
              <a:schemeClr val="lt1"/>
            </a:solidFill>
            <a:prstDash val="dash"/>
            <a:round/>
            <a:headEnd type="none" w="med" len="med"/>
            <a:tailEnd type="none" w="med" len="med"/>
          </a:ln>
        </p:spPr>
      </p:sp>
      <p:sp>
        <p:nvSpPr>
          <p:cNvPr id="550" name="Google Shape;550;p21"/>
          <p:cNvSpPr/>
          <p:nvPr/>
        </p:nvSpPr>
        <p:spPr>
          <a:xfrm>
            <a:off x="7853025" y="1273025"/>
            <a:ext cx="638875" cy="476250"/>
          </a:xfrm>
          <a:custGeom>
            <a:avLst/>
            <a:gdLst/>
            <a:ahLst/>
            <a:cxnLst/>
            <a:rect l="l" t="t" r="r" b="b"/>
            <a:pathLst>
              <a:path w="25555" h="19050" extrusionOk="0">
                <a:moveTo>
                  <a:pt x="24248" y="0"/>
                </a:moveTo>
                <a:cubicBezTo>
                  <a:pt x="27177" y="5854"/>
                  <a:pt x="24788" y="17451"/>
                  <a:pt x="18370" y="18737"/>
                </a:cubicBezTo>
                <a:cubicBezTo>
                  <a:pt x="12195" y="19974"/>
                  <a:pt x="5975" y="16318"/>
                  <a:pt x="0" y="14328"/>
                </a:cubicBezTo>
              </a:path>
            </a:pathLst>
          </a:custGeom>
          <a:noFill/>
          <a:ln w="19050" cap="rnd" cmpd="sng">
            <a:solidFill>
              <a:schemeClr val="lt1"/>
            </a:solidFill>
            <a:prstDash val="dash"/>
            <a:round/>
            <a:headEnd type="none" w="med" len="med"/>
            <a:tailEnd type="none" w="med" len="med"/>
          </a:ln>
        </p:spPr>
      </p:sp>
      <p:sp>
        <p:nvSpPr>
          <p:cNvPr id="551" name="Google Shape;551;p21"/>
          <p:cNvSpPr/>
          <p:nvPr/>
        </p:nvSpPr>
        <p:spPr>
          <a:xfrm>
            <a:off x="7134442" y="2154750"/>
            <a:ext cx="681825" cy="677725"/>
          </a:xfrm>
          <a:custGeom>
            <a:avLst/>
            <a:gdLst/>
            <a:ahLst/>
            <a:cxnLst/>
            <a:rect l="l" t="t" r="r" b="b"/>
            <a:pathLst>
              <a:path w="27273" h="27109" extrusionOk="0">
                <a:moveTo>
                  <a:pt x="6332" y="0"/>
                </a:moveTo>
                <a:cubicBezTo>
                  <a:pt x="3438" y="3860"/>
                  <a:pt x="-1446" y="8792"/>
                  <a:pt x="454" y="13227"/>
                </a:cubicBezTo>
                <a:cubicBezTo>
                  <a:pt x="4318" y="22245"/>
                  <a:pt x="19111" y="30794"/>
                  <a:pt x="27273" y="25350"/>
                </a:cubicBezTo>
              </a:path>
            </a:pathLst>
          </a:custGeom>
          <a:noFill/>
          <a:ln w="19050" cap="rnd" cmpd="sng">
            <a:solidFill>
              <a:schemeClr val="lt1"/>
            </a:solidFill>
            <a:prstDash val="dash"/>
            <a:round/>
            <a:headEnd type="none" w="med" len="med"/>
            <a:tailEnd type="none" w="med" len="med"/>
          </a:ln>
        </p:spPr>
      </p:sp>
      <p:sp>
        <p:nvSpPr>
          <p:cNvPr id="552" name="Google Shape;552;p21"/>
          <p:cNvSpPr/>
          <p:nvPr/>
        </p:nvSpPr>
        <p:spPr>
          <a:xfrm>
            <a:off x="7154975" y="3073250"/>
            <a:ext cx="1299225" cy="344525"/>
          </a:xfrm>
          <a:custGeom>
            <a:avLst/>
            <a:gdLst/>
            <a:ahLst/>
            <a:cxnLst/>
            <a:rect l="l" t="t" r="r" b="b"/>
            <a:pathLst>
              <a:path w="51969" h="13781" extrusionOk="0">
                <a:moveTo>
                  <a:pt x="51068" y="0"/>
                </a:moveTo>
                <a:cubicBezTo>
                  <a:pt x="56236" y="6889"/>
                  <a:pt x="36360" y="16710"/>
                  <a:pt x="28657" y="12858"/>
                </a:cubicBezTo>
                <a:cubicBezTo>
                  <a:pt x="19913" y="8486"/>
                  <a:pt x="6913" y="-300"/>
                  <a:pt x="0" y="6613"/>
                </a:cubicBezTo>
              </a:path>
            </a:pathLst>
          </a:custGeom>
          <a:noFill/>
          <a:ln w="19050" cap="rnd" cmpd="sng">
            <a:solidFill>
              <a:schemeClr val="lt1"/>
            </a:solidFill>
            <a:prstDash val="dash"/>
            <a:round/>
            <a:headEnd type="none" w="med" len="med"/>
            <a:tailEnd type="none" w="med" len="med"/>
          </a:ln>
        </p:spPr>
      </p:sp>
      <p:sp>
        <p:nvSpPr>
          <p:cNvPr id="553" name="Google Shape;553;p21"/>
          <p:cNvSpPr/>
          <p:nvPr/>
        </p:nvSpPr>
        <p:spPr>
          <a:xfrm>
            <a:off x="6016106" y="3449825"/>
            <a:ext cx="431650" cy="881725"/>
          </a:xfrm>
          <a:custGeom>
            <a:avLst/>
            <a:gdLst/>
            <a:ahLst/>
            <a:cxnLst/>
            <a:rect l="l" t="t" r="r" b="b"/>
            <a:pathLst>
              <a:path w="17266" h="35269" extrusionOk="0">
                <a:moveTo>
                  <a:pt x="12857" y="0"/>
                </a:moveTo>
                <a:cubicBezTo>
                  <a:pt x="4103" y="1749"/>
                  <a:pt x="-2091" y="15411"/>
                  <a:pt x="733" y="23880"/>
                </a:cubicBezTo>
                <a:cubicBezTo>
                  <a:pt x="2850" y="30228"/>
                  <a:pt x="10574" y="35269"/>
                  <a:pt x="17266" y="35269"/>
                </a:cubicBezTo>
              </a:path>
            </a:pathLst>
          </a:custGeom>
          <a:noFill/>
          <a:ln w="19050" cap="rnd" cmpd="sng">
            <a:solidFill>
              <a:schemeClr val="lt1"/>
            </a:solidFill>
            <a:prstDash val="dash"/>
            <a:round/>
            <a:headEnd type="none" w="med" len="med"/>
            <a:tailEnd type="none" w="med" len="med"/>
          </a:ln>
        </p:spPr>
      </p:sp>
      <p:sp>
        <p:nvSpPr>
          <p:cNvPr id="554" name="Google Shape;554;p21"/>
          <p:cNvSpPr/>
          <p:nvPr/>
        </p:nvSpPr>
        <p:spPr>
          <a:xfrm>
            <a:off x="8688850" y="4498725"/>
            <a:ext cx="293275" cy="633750"/>
          </a:xfrm>
          <a:custGeom>
            <a:avLst/>
            <a:gdLst/>
            <a:ahLst/>
            <a:cxnLst/>
            <a:rect l="l" t="t" r="r" b="b"/>
            <a:pathLst>
              <a:path w="11731" h="25350" extrusionOk="0">
                <a:moveTo>
                  <a:pt x="0" y="0"/>
                </a:moveTo>
                <a:cubicBezTo>
                  <a:pt x="5369" y="0"/>
                  <a:pt x="13383" y="6404"/>
                  <a:pt x="11389" y="11389"/>
                </a:cubicBezTo>
                <a:cubicBezTo>
                  <a:pt x="9214" y="16824"/>
                  <a:pt x="734" y="19496"/>
                  <a:pt x="734" y="25350"/>
                </a:cubicBezTo>
              </a:path>
            </a:pathLst>
          </a:custGeom>
          <a:noFill/>
          <a:ln w="19050" cap="rnd" cmpd="sng">
            <a:solidFill>
              <a:schemeClr val="lt1"/>
            </a:solidFill>
            <a:prstDash val="dash"/>
            <a:round/>
            <a:headEnd type="none" w="med" len="med"/>
            <a:tailEnd type="none" w="med" len="med"/>
          </a:ln>
        </p:spPr>
      </p:sp>
      <p:sp>
        <p:nvSpPr>
          <p:cNvPr id="555" name="Google Shape;555;p21"/>
          <p:cNvSpPr/>
          <p:nvPr/>
        </p:nvSpPr>
        <p:spPr>
          <a:xfrm>
            <a:off x="6952900" y="4152185"/>
            <a:ext cx="1120550" cy="208775"/>
          </a:xfrm>
          <a:custGeom>
            <a:avLst/>
            <a:gdLst/>
            <a:ahLst/>
            <a:cxnLst/>
            <a:rect l="l" t="t" r="r" b="b"/>
            <a:pathLst>
              <a:path w="44822" h="8351" extrusionOk="0">
                <a:moveTo>
                  <a:pt x="0" y="8351"/>
                </a:moveTo>
                <a:cubicBezTo>
                  <a:pt x="4001" y="2353"/>
                  <a:pt x="13275" y="-1345"/>
                  <a:pt x="20207" y="636"/>
                </a:cubicBezTo>
                <a:cubicBezTo>
                  <a:pt x="24095" y="1747"/>
                  <a:pt x="26162" y="6824"/>
                  <a:pt x="30127" y="7616"/>
                </a:cubicBezTo>
                <a:cubicBezTo>
                  <a:pt x="35026" y="8595"/>
                  <a:pt x="39827" y="4677"/>
                  <a:pt x="44822" y="4677"/>
                </a:cubicBezTo>
              </a:path>
            </a:pathLst>
          </a:custGeom>
          <a:noFill/>
          <a:ln w="19050" cap="rnd" cmpd="sng">
            <a:solidFill>
              <a:schemeClr val="lt1"/>
            </a:solidFill>
            <a:prstDash val="dash"/>
            <a:round/>
            <a:headEnd type="none" w="med" len="med"/>
            <a:tailEnd type="none" w="med" len="med"/>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900"/>
              <a:buFont typeface="IBM Plex Sans"/>
              <a:buNone/>
              <a:defRPr sz="2900" b="1">
                <a:solidFill>
                  <a:schemeClr val="dk1"/>
                </a:solidFill>
                <a:latin typeface="IBM Plex Sans"/>
                <a:ea typeface="IBM Plex Sans"/>
                <a:cs typeface="IBM Plex Sans"/>
                <a:sym typeface="IBM Plex Sans"/>
              </a:defRPr>
            </a:lvl1pPr>
            <a:lvl2pPr lvl="1" rtl="0">
              <a:spcBef>
                <a:spcPts val="0"/>
              </a:spcBef>
              <a:spcAft>
                <a:spcPts val="0"/>
              </a:spcAft>
              <a:buClr>
                <a:schemeClr val="dk1"/>
              </a:buClr>
              <a:buSzPts val="2900"/>
              <a:buNone/>
              <a:defRPr sz="2900">
                <a:solidFill>
                  <a:schemeClr val="dk1"/>
                </a:solidFill>
              </a:defRPr>
            </a:lvl2pPr>
            <a:lvl3pPr lvl="2" rtl="0">
              <a:spcBef>
                <a:spcPts val="0"/>
              </a:spcBef>
              <a:spcAft>
                <a:spcPts val="0"/>
              </a:spcAft>
              <a:buClr>
                <a:schemeClr val="dk1"/>
              </a:buClr>
              <a:buSzPts val="2900"/>
              <a:buNone/>
              <a:defRPr sz="2900">
                <a:solidFill>
                  <a:schemeClr val="dk1"/>
                </a:solidFill>
              </a:defRPr>
            </a:lvl3pPr>
            <a:lvl4pPr lvl="3" rtl="0">
              <a:spcBef>
                <a:spcPts val="0"/>
              </a:spcBef>
              <a:spcAft>
                <a:spcPts val="0"/>
              </a:spcAft>
              <a:buClr>
                <a:schemeClr val="dk1"/>
              </a:buClr>
              <a:buSzPts val="2900"/>
              <a:buNone/>
              <a:defRPr sz="2900">
                <a:solidFill>
                  <a:schemeClr val="dk1"/>
                </a:solidFill>
              </a:defRPr>
            </a:lvl4pPr>
            <a:lvl5pPr lvl="4" rtl="0">
              <a:spcBef>
                <a:spcPts val="0"/>
              </a:spcBef>
              <a:spcAft>
                <a:spcPts val="0"/>
              </a:spcAft>
              <a:buClr>
                <a:schemeClr val="dk1"/>
              </a:buClr>
              <a:buSzPts val="2900"/>
              <a:buNone/>
              <a:defRPr sz="2900">
                <a:solidFill>
                  <a:schemeClr val="dk1"/>
                </a:solidFill>
              </a:defRPr>
            </a:lvl5pPr>
            <a:lvl6pPr lvl="5" rtl="0">
              <a:spcBef>
                <a:spcPts val="0"/>
              </a:spcBef>
              <a:spcAft>
                <a:spcPts val="0"/>
              </a:spcAft>
              <a:buClr>
                <a:schemeClr val="dk1"/>
              </a:buClr>
              <a:buSzPts val="2900"/>
              <a:buNone/>
              <a:defRPr sz="2900">
                <a:solidFill>
                  <a:schemeClr val="dk1"/>
                </a:solidFill>
              </a:defRPr>
            </a:lvl6pPr>
            <a:lvl7pPr lvl="6" rtl="0">
              <a:spcBef>
                <a:spcPts val="0"/>
              </a:spcBef>
              <a:spcAft>
                <a:spcPts val="0"/>
              </a:spcAft>
              <a:buClr>
                <a:schemeClr val="dk1"/>
              </a:buClr>
              <a:buSzPts val="2900"/>
              <a:buNone/>
              <a:defRPr sz="2900">
                <a:solidFill>
                  <a:schemeClr val="dk1"/>
                </a:solidFill>
              </a:defRPr>
            </a:lvl7pPr>
            <a:lvl8pPr lvl="7" rtl="0">
              <a:spcBef>
                <a:spcPts val="0"/>
              </a:spcBef>
              <a:spcAft>
                <a:spcPts val="0"/>
              </a:spcAft>
              <a:buClr>
                <a:schemeClr val="dk1"/>
              </a:buClr>
              <a:buSzPts val="2900"/>
              <a:buNone/>
              <a:defRPr sz="2900">
                <a:solidFill>
                  <a:schemeClr val="dk1"/>
                </a:solidFill>
              </a:defRPr>
            </a:lvl8pPr>
            <a:lvl9pPr lvl="8" rtl="0">
              <a:spcBef>
                <a:spcPts val="0"/>
              </a:spcBef>
              <a:spcAft>
                <a:spcPts val="0"/>
              </a:spcAft>
              <a:buClr>
                <a:schemeClr val="dk1"/>
              </a:buClr>
              <a:buSzPts val="2900"/>
              <a:buNone/>
              <a:defRPr sz="29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rmAutofit/>
          </a:bodyPr>
          <a:lstStyle>
            <a:lvl1pPr marL="457200" lvl="0" indent="-3175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1pPr>
            <a:lvl2pPr marL="914400" lvl="1" indent="-3175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59" r:id="rId7"/>
    <p:sldLayoutId id="2147483660" r:id="rId8"/>
    <p:sldLayoutId id="2147483667" r:id="rId9"/>
    <p:sldLayoutId id="2147483668" r:id="rId10"/>
    <p:sldLayoutId id="2147483675" r:id="rId11"/>
    <p:sldLayoutId id="2147483678" r:id="rId12"/>
    <p:sldLayoutId id="2147483679" r:id="rId13"/>
    <p:sldLayoutId id="2147483683" r:id="rId14"/>
    <p:sldLayoutId id="2147483684" r:id="rId15"/>
    <p:sldLayoutId id="2147483685" r:id="rId16"/>
    <p:sldLayoutId id="2147483686" r:id="rId17"/>
    <p:sldLayoutId id="2147483687" r:id="rId18"/>
    <p:sldLayoutId id="2147483688"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2.xml"/><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4.xm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5.xml"/><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en.wikipedia.org/wiki/Open-source_software" TargetMode="External"/><Relationship Id="rId7" Type="http://schemas.openxmlformats.org/officeDocument/2006/relationships/hyperlink" Target="https://en.wikipedia.org/wiki/Relational_database"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hyperlink" Target="https://en.wikipedia.org/wiki/Structured_Query_Language" TargetMode="External"/><Relationship Id="rId5" Type="http://schemas.openxmlformats.org/officeDocument/2006/relationships/hyperlink" Target="https://en.wikipedia.org/wiki/Michael_Widenius" TargetMode="External"/><Relationship Id="rId4" Type="http://schemas.openxmlformats.org/officeDocument/2006/relationships/hyperlink" Target="https://en.wikipedia.org/wiki/Relational_database_management_syste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0.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dev.mysql.com/doc/refman/8.0/en/replication-options-binary-log.html#option_mysqld_log-bin"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3.xml"/><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4.xml"/><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cxnSp>
        <p:nvCxnSpPr>
          <p:cNvPr id="942" name="Google Shape;942;p41"/>
          <p:cNvCxnSpPr/>
          <p:nvPr/>
        </p:nvCxnSpPr>
        <p:spPr>
          <a:xfrm flipH="1">
            <a:off x="573944" y="1613493"/>
            <a:ext cx="4500" cy="899100"/>
          </a:xfrm>
          <a:prstGeom prst="straightConnector1">
            <a:avLst/>
          </a:prstGeom>
          <a:noFill/>
          <a:ln w="28575" cap="flat" cmpd="sng">
            <a:solidFill>
              <a:schemeClr val="lt1"/>
            </a:solidFill>
            <a:prstDash val="solid"/>
            <a:round/>
            <a:headEnd type="none" w="med" len="med"/>
            <a:tailEnd type="none" w="med" len="med"/>
          </a:ln>
        </p:spPr>
      </p:cxnSp>
      <p:sp>
        <p:nvSpPr>
          <p:cNvPr id="943" name="Google Shape;943;p41"/>
          <p:cNvSpPr txBox="1">
            <a:spLocks noGrp="1"/>
          </p:cNvSpPr>
          <p:nvPr>
            <p:ph type="title"/>
          </p:nvPr>
        </p:nvSpPr>
        <p:spPr>
          <a:xfrm>
            <a:off x="702320" y="1616851"/>
            <a:ext cx="2639400" cy="76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10" dirty="0"/>
              <a:t>Shyam Lokhande</a:t>
            </a:r>
            <a:endParaRPr sz="1810" dirty="0"/>
          </a:p>
        </p:txBody>
      </p:sp>
      <p:sp>
        <p:nvSpPr>
          <p:cNvPr id="944" name="Google Shape;944;p41"/>
          <p:cNvSpPr txBox="1">
            <a:spLocks noGrp="1"/>
          </p:cNvSpPr>
          <p:nvPr>
            <p:ph type="title" idx="2"/>
          </p:nvPr>
        </p:nvSpPr>
        <p:spPr>
          <a:xfrm>
            <a:off x="3764816" y="1680400"/>
            <a:ext cx="2951100" cy="55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10" dirty="0"/>
              <a:t>Abhishek Dhamdhere</a:t>
            </a:r>
            <a:endParaRPr sz="1810" dirty="0"/>
          </a:p>
        </p:txBody>
      </p:sp>
      <p:cxnSp>
        <p:nvCxnSpPr>
          <p:cNvPr id="945" name="Google Shape;945;p41"/>
          <p:cNvCxnSpPr/>
          <p:nvPr/>
        </p:nvCxnSpPr>
        <p:spPr>
          <a:xfrm flipH="1">
            <a:off x="3644930" y="1547200"/>
            <a:ext cx="4500" cy="899100"/>
          </a:xfrm>
          <a:prstGeom prst="straightConnector1">
            <a:avLst/>
          </a:prstGeom>
          <a:noFill/>
          <a:ln w="28575" cap="flat" cmpd="sng">
            <a:solidFill>
              <a:schemeClr val="lt1"/>
            </a:solidFill>
            <a:prstDash val="solid"/>
            <a:round/>
            <a:headEnd type="none" w="med" len="med"/>
            <a:tailEnd type="none" w="med" len="med"/>
          </a:ln>
        </p:spPr>
      </p:cxnSp>
      <p:cxnSp>
        <p:nvCxnSpPr>
          <p:cNvPr id="948" name="Google Shape;948;p41"/>
          <p:cNvCxnSpPr/>
          <p:nvPr/>
        </p:nvCxnSpPr>
        <p:spPr>
          <a:xfrm flipH="1">
            <a:off x="585513" y="2839093"/>
            <a:ext cx="4500" cy="899100"/>
          </a:xfrm>
          <a:prstGeom prst="straightConnector1">
            <a:avLst/>
          </a:prstGeom>
          <a:noFill/>
          <a:ln w="28575" cap="flat" cmpd="sng">
            <a:solidFill>
              <a:schemeClr val="lt1"/>
            </a:solidFill>
            <a:prstDash val="solid"/>
            <a:round/>
            <a:headEnd type="none" w="med" len="med"/>
            <a:tailEnd type="none" w="med" len="med"/>
          </a:ln>
        </p:spPr>
      </p:cxnSp>
      <p:sp>
        <p:nvSpPr>
          <p:cNvPr id="949" name="Google Shape;949;p41"/>
          <p:cNvSpPr txBox="1">
            <a:spLocks noGrp="1"/>
          </p:cNvSpPr>
          <p:nvPr>
            <p:ph type="title"/>
          </p:nvPr>
        </p:nvSpPr>
        <p:spPr>
          <a:xfrm>
            <a:off x="720000" y="2905400"/>
            <a:ext cx="2360400" cy="76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10" dirty="0"/>
              <a:t>Vaishnav Bhujbal</a:t>
            </a:r>
            <a:endParaRPr dirty="0"/>
          </a:p>
        </p:txBody>
      </p:sp>
      <p:cxnSp>
        <p:nvCxnSpPr>
          <p:cNvPr id="950" name="Google Shape;950;p41"/>
          <p:cNvCxnSpPr/>
          <p:nvPr/>
        </p:nvCxnSpPr>
        <p:spPr>
          <a:xfrm flipH="1">
            <a:off x="3638013" y="2839093"/>
            <a:ext cx="4500" cy="899100"/>
          </a:xfrm>
          <a:prstGeom prst="straightConnector1">
            <a:avLst/>
          </a:prstGeom>
          <a:noFill/>
          <a:ln w="28575" cap="flat" cmpd="sng">
            <a:solidFill>
              <a:schemeClr val="lt1"/>
            </a:solidFill>
            <a:prstDash val="solid"/>
            <a:round/>
            <a:headEnd type="none" w="med" len="med"/>
            <a:tailEnd type="none" w="med" len="med"/>
          </a:ln>
        </p:spPr>
      </p:cxnSp>
      <p:sp>
        <p:nvSpPr>
          <p:cNvPr id="951" name="Google Shape;951;p41"/>
          <p:cNvSpPr txBox="1">
            <a:spLocks noGrp="1"/>
          </p:cNvSpPr>
          <p:nvPr>
            <p:ph type="title"/>
          </p:nvPr>
        </p:nvSpPr>
        <p:spPr>
          <a:xfrm>
            <a:off x="3742500" y="2905400"/>
            <a:ext cx="2399100" cy="76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10" dirty="0"/>
              <a:t>Neha Bhosale</a:t>
            </a:r>
            <a:endParaRPr sz="1810" dirty="0"/>
          </a:p>
        </p:txBody>
      </p:sp>
      <p:sp>
        <p:nvSpPr>
          <p:cNvPr id="4" name="Title 1">
            <a:extLst>
              <a:ext uri="{FF2B5EF4-FFF2-40B4-BE49-F238E27FC236}">
                <a16:creationId xmlns:a16="http://schemas.microsoft.com/office/drawing/2014/main" id="{114DB780-9147-D554-156E-F71F22D823CD}"/>
              </a:ext>
            </a:extLst>
          </p:cNvPr>
          <p:cNvSpPr txBox="1">
            <a:spLocks/>
          </p:cNvSpPr>
          <p:nvPr/>
        </p:nvSpPr>
        <p:spPr>
          <a:xfrm>
            <a:off x="300590" y="363662"/>
            <a:ext cx="8843409" cy="9161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000"/>
              <a:buFont typeface="IBM Plex Sans"/>
              <a:buNone/>
              <a:defRPr sz="2010" b="0" i="0" u="none" strike="noStrike" cap="none">
                <a:solidFill>
                  <a:schemeClr val="accent4"/>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chemeClr val="dk1"/>
              </a:buClr>
              <a:buSzPts val="2900"/>
              <a:buFont typeface="Arial"/>
              <a:buNone/>
              <a:defRPr sz="29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900"/>
              <a:buFont typeface="Arial"/>
              <a:buNone/>
              <a:defRPr sz="29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900"/>
              <a:buFont typeface="Arial"/>
              <a:buNone/>
              <a:defRPr sz="29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900"/>
              <a:buFont typeface="Arial"/>
              <a:buNone/>
              <a:defRPr sz="29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900"/>
              <a:buFont typeface="Arial"/>
              <a:buNone/>
              <a:defRPr sz="29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900"/>
              <a:buFont typeface="Arial"/>
              <a:buNone/>
              <a:defRPr sz="29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900"/>
              <a:buFont typeface="Arial"/>
              <a:buNone/>
              <a:defRPr sz="29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900"/>
              <a:buFont typeface="Arial"/>
              <a:buNone/>
              <a:defRPr sz="2900" b="0" i="0" u="none" strike="noStrike" cap="none">
                <a:solidFill>
                  <a:schemeClr val="dk1"/>
                </a:solidFill>
                <a:latin typeface="Montserrat"/>
                <a:ea typeface="Montserrat"/>
                <a:cs typeface="Montserrat"/>
                <a:sym typeface="Montserrat"/>
              </a:defRPr>
            </a:lvl9pPr>
          </a:lstStyle>
          <a:p>
            <a:r>
              <a:rPr lang="en-US" sz="3200" dirty="0"/>
              <a:t>Forensic Data Recovery SQL Server Database</a:t>
            </a:r>
            <a:endParaRPr lang="en-IN" sz="3200" dirty="0"/>
          </a:p>
        </p:txBody>
      </p:sp>
    </p:spTree>
    <p:extLst>
      <p:ext uri="{BB962C8B-B14F-4D97-AF65-F5344CB8AC3E}">
        <p14:creationId xmlns:p14="http://schemas.microsoft.com/office/powerpoint/2010/main" val="3485264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46"/>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dirty="0"/>
              <a:t>3.2 Header</a:t>
            </a:r>
            <a:endParaRPr dirty="0"/>
          </a:p>
        </p:txBody>
      </p:sp>
      <p:sp>
        <p:nvSpPr>
          <p:cNvPr id="950" name="Google Shape;950;p46"/>
          <p:cNvSpPr txBox="1">
            <a:spLocks noGrp="1"/>
          </p:cNvSpPr>
          <p:nvPr>
            <p:ph type="subTitle" idx="1"/>
          </p:nvPr>
        </p:nvSpPr>
        <p:spPr>
          <a:xfrm>
            <a:off x="727450" y="1039100"/>
            <a:ext cx="7913700" cy="1299000"/>
          </a:xfrm>
          <a:prstGeom prst="rect">
            <a:avLst/>
          </a:prstGeom>
        </p:spPr>
        <p:txBody>
          <a:bodyPr spcFirstLastPara="1" wrap="square" lIns="91425" tIns="91425" rIns="91425" bIns="91425" anchor="t" anchorCtr="0">
            <a:normAutofit fontScale="92500" lnSpcReduction="10000"/>
          </a:bodyPr>
          <a:lstStyle/>
          <a:p>
            <a:pPr marL="457200" lvl="0" indent="-317182" algn="l" rtl="0">
              <a:lnSpc>
                <a:spcPct val="150000"/>
              </a:lnSpc>
              <a:spcBef>
                <a:spcPts val="0"/>
              </a:spcBef>
              <a:spcAft>
                <a:spcPts val="0"/>
              </a:spcAft>
              <a:buSzPct val="100000"/>
              <a:buChar char="●"/>
            </a:pPr>
            <a:r>
              <a:rPr lang="en" sz="1800" dirty="0"/>
              <a:t>96 bytes in size : 64 bytes is metadata and 32 bytes is data to be stored</a:t>
            </a:r>
            <a:endParaRPr sz="1800" dirty="0"/>
          </a:p>
          <a:p>
            <a:pPr marL="457200" lvl="0" indent="-317182" algn="l" rtl="0">
              <a:lnSpc>
                <a:spcPct val="150000"/>
              </a:lnSpc>
              <a:spcBef>
                <a:spcPts val="0"/>
              </a:spcBef>
              <a:spcAft>
                <a:spcPts val="0"/>
              </a:spcAft>
              <a:buSzPct val="100000"/>
              <a:buChar char="●"/>
            </a:pPr>
            <a:r>
              <a:rPr lang="en" sz="1800" dirty="0"/>
              <a:t>7 fields in the header are used to recover data :</a:t>
            </a:r>
            <a:endParaRPr sz="1800" dirty="0"/>
          </a:p>
          <a:p>
            <a:pPr marL="914400" lvl="1" indent="-317182" algn="l" rtl="0">
              <a:lnSpc>
                <a:spcPct val="150000"/>
              </a:lnSpc>
              <a:spcBef>
                <a:spcPts val="0"/>
              </a:spcBef>
              <a:spcAft>
                <a:spcPts val="0"/>
              </a:spcAft>
              <a:buClr>
                <a:schemeClr val="lt1"/>
              </a:buClr>
              <a:buSzPct val="100000"/>
              <a:buChar char="○"/>
            </a:pPr>
            <a:r>
              <a:rPr lang="en" sz="1800" dirty="0">
                <a:solidFill>
                  <a:schemeClr val="lt1"/>
                </a:solidFill>
              </a:rPr>
              <a:t>type , flag bits, slotcnt, pageID , fileID and checksum(tornbits).</a:t>
            </a:r>
            <a:endParaRPr sz="1800" dirty="0">
              <a:solidFill>
                <a:schemeClr val="lt1"/>
              </a:solidFill>
            </a:endParaRPr>
          </a:p>
        </p:txBody>
      </p:sp>
      <p:pic>
        <p:nvPicPr>
          <p:cNvPr id="951" name="Google Shape;951;p46"/>
          <p:cNvPicPr preferRelativeResize="0"/>
          <p:nvPr/>
        </p:nvPicPr>
        <p:blipFill>
          <a:blip r:embed="rId3">
            <a:alphaModFix/>
          </a:blip>
          <a:stretch>
            <a:fillRect/>
          </a:stretch>
        </p:blipFill>
        <p:spPr>
          <a:xfrm>
            <a:off x="720000" y="2469927"/>
            <a:ext cx="7004500" cy="24138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50"/>
          <p:cNvSpPr txBox="1">
            <a:spLocks noGrp="1"/>
          </p:cNvSpPr>
          <p:nvPr>
            <p:ph type="title"/>
          </p:nvPr>
        </p:nvSpPr>
        <p:spPr>
          <a:xfrm>
            <a:off x="1987863" y="570400"/>
            <a:ext cx="5577300" cy="6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latin typeface="Oswald"/>
                <a:ea typeface="Oswald"/>
                <a:cs typeface="Oswald"/>
                <a:sym typeface="Oswald"/>
              </a:rPr>
              <a:t>Recovering NoSQL Databases : </a:t>
            </a:r>
            <a:endParaRPr sz="3000">
              <a:latin typeface="Oswald"/>
              <a:ea typeface="Oswald"/>
              <a:cs typeface="Oswald"/>
              <a:sym typeface="Oswald"/>
            </a:endParaRPr>
          </a:p>
        </p:txBody>
      </p:sp>
      <p:cxnSp>
        <p:nvCxnSpPr>
          <p:cNvPr id="1050" name="Google Shape;1050;p50"/>
          <p:cNvCxnSpPr/>
          <p:nvPr/>
        </p:nvCxnSpPr>
        <p:spPr>
          <a:xfrm>
            <a:off x="1874191" y="398357"/>
            <a:ext cx="0" cy="968700"/>
          </a:xfrm>
          <a:prstGeom prst="straightConnector1">
            <a:avLst/>
          </a:prstGeom>
          <a:noFill/>
          <a:ln w="28575" cap="flat" cmpd="sng">
            <a:solidFill>
              <a:schemeClr val="lt1"/>
            </a:solidFill>
            <a:prstDash val="solid"/>
            <a:round/>
            <a:headEnd type="none" w="med" len="med"/>
            <a:tailEnd type="none" w="med" len="med"/>
          </a:ln>
        </p:spPr>
      </p:cxnSp>
      <p:sp>
        <p:nvSpPr>
          <p:cNvPr id="1051" name="Google Shape;1051;p50"/>
          <p:cNvSpPr txBox="1">
            <a:spLocks noGrp="1"/>
          </p:cNvSpPr>
          <p:nvPr>
            <p:ph type="title" idx="2"/>
          </p:nvPr>
        </p:nvSpPr>
        <p:spPr>
          <a:xfrm>
            <a:off x="956788" y="398350"/>
            <a:ext cx="917400" cy="9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1052" name="Google Shape;1052;p50"/>
          <p:cNvSpPr txBox="1">
            <a:spLocks noGrp="1"/>
          </p:cNvSpPr>
          <p:nvPr>
            <p:ph type="subTitle" idx="1"/>
          </p:nvPr>
        </p:nvSpPr>
        <p:spPr>
          <a:xfrm>
            <a:off x="723749" y="1527550"/>
            <a:ext cx="6950400" cy="33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Code Pro"/>
                <a:ea typeface="Source Code Pro"/>
                <a:cs typeface="Source Code Pro"/>
                <a:sym typeface="Source Code Pro"/>
              </a:rPr>
              <a:t>NOSQL UNDO uses two methods to undo the effects of incorrect operations leaving the database in a correct state: full recovery and focused recovery. Both methods take as input a list with operations to undo.</a:t>
            </a:r>
            <a:endParaRPr>
              <a:latin typeface="Source Code Pro"/>
              <a:ea typeface="Source Code Pro"/>
              <a:cs typeface="Source Code Pro"/>
              <a:sym typeface="Source Code Pro"/>
            </a:endParaRPr>
          </a:p>
          <a:p>
            <a:pPr marL="457200" lvl="0" indent="-342900" algn="l" rtl="0">
              <a:spcBef>
                <a:spcPts val="1200"/>
              </a:spcBef>
              <a:spcAft>
                <a:spcPts val="0"/>
              </a:spcAft>
              <a:buClr>
                <a:schemeClr val="lt1"/>
              </a:buClr>
              <a:buSzPts val="1800"/>
              <a:buFont typeface="Source Code Pro"/>
              <a:buChar char="●"/>
            </a:pPr>
            <a:r>
              <a:rPr lang="en">
                <a:latin typeface="Source Code Pro"/>
                <a:ea typeface="Source Code Pro"/>
                <a:cs typeface="Source Code Pro"/>
                <a:sym typeface="Source Code Pro"/>
              </a:rPr>
              <a:t>Full-Recovery</a:t>
            </a:r>
            <a:endParaRPr>
              <a:latin typeface="Source Code Pro"/>
              <a:ea typeface="Source Code Pro"/>
              <a:cs typeface="Source Code Pro"/>
              <a:sym typeface="Source Code Pro"/>
            </a:endParaRPr>
          </a:p>
          <a:p>
            <a:pPr marL="457200" lvl="0" indent="-342900" algn="l" rtl="0">
              <a:spcBef>
                <a:spcPts val="0"/>
              </a:spcBef>
              <a:spcAft>
                <a:spcPts val="0"/>
              </a:spcAft>
              <a:buClr>
                <a:schemeClr val="lt1"/>
              </a:buClr>
              <a:buSzPts val="1800"/>
              <a:buFont typeface="Source Code Pro"/>
              <a:buChar char="●"/>
            </a:pPr>
            <a:r>
              <a:rPr lang="en">
                <a:latin typeface="Source Code Pro"/>
                <a:ea typeface="Source Code Pro"/>
                <a:cs typeface="Source Code Pro"/>
                <a:sym typeface="Source Code Pro"/>
              </a:rPr>
              <a:t>Focused-Recovery</a:t>
            </a:r>
            <a:endParaRPr>
              <a:latin typeface="Source Code Pro"/>
              <a:ea typeface="Source Code Pro"/>
              <a:cs typeface="Source Code Pro"/>
              <a:sym typeface="Source Code Pro"/>
            </a:endParaRPr>
          </a:p>
          <a:p>
            <a:pPr marL="0" lvl="0" indent="0" algn="l" rtl="0">
              <a:spcBef>
                <a:spcPts val="1200"/>
              </a:spcBef>
              <a:spcAft>
                <a:spcPts val="1600"/>
              </a:spcAft>
              <a:buNone/>
            </a:pPr>
            <a:endParaRPr>
              <a:latin typeface="Source Code Pro"/>
              <a:ea typeface="Source Code Pro"/>
              <a:cs typeface="Source Code Pro"/>
              <a:sym typeface="Source Code Pro"/>
            </a:endParaRPr>
          </a:p>
        </p:txBody>
      </p:sp>
    </p:spTree>
    <p:extLst>
      <p:ext uri="{BB962C8B-B14F-4D97-AF65-F5344CB8AC3E}">
        <p14:creationId xmlns:p14="http://schemas.microsoft.com/office/powerpoint/2010/main" val="28685050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1"/>
          <p:cNvSpPr txBox="1">
            <a:spLocks noGrp="1"/>
          </p:cNvSpPr>
          <p:nvPr>
            <p:ph type="title"/>
          </p:nvPr>
        </p:nvSpPr>
        <p:spPr>
          <a:xfrm>
            <a:off x="2193750" y="608475"/>
            <a:ext cx="4756500" cy="5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latin typeface="Oswald"/>
                <a:ea typeface="Oswald"/>
                <a:cs typeface="Oswald"/>
                <a:sym typeface="Oswald"/>
              </a:rPr>
              <a:t>Full-Recovery :</a:t>
            </a:r>
            <a:endParaRPr/>
          </a:p>
        </p:txBody>
      </p:sp>
      <p:sp>
        <p:nvSpPr>
          <p:cNvPr id="1058" name="Google Shape;1058;p51"/>
          <p:cNvSpPr txBox="1">
            <a:spLocks noGrp="1"/>
          </p:cNvSpPr>
          <p:nvPr>
            <p:ph type="subTitle" idx="1"/>
          </p:nvPr>
        </p:nvSpPr>
        <p:spPr>
          <a:xfrm>
            <a:off x="2193750" y="2251660"/>
            <a:ext cx="4756500" cy="1197300"/>
          </a:xfrm>
          <a:prstGeom prst="rect">
            <a:avLst/>
          </a:prstGeom>
        </p:spPr>
        <p:txBody>
          <a:bodyPr spcFirstLastPara="1" wrap="square" lIns="91425" tIns="91425" rIns="91425" bIns="91425" anchor="ctr" anchorCtr="0">
            <a:noAutofit/>
          </a:bodyPr>
          <a:lstStyle/>
          <a:p>
            <a:pPr marL="457200" lvl="0" indent="-323850" algn="l" rtl="0">
              <a:lnSpc>
                <a:spcPct val="115000"/>
              </a:lnSpc>
              <a:spcBef>
                <a:spcPts val="0"/>
              </a:spcBef>
              <a:spcAft>
                <a:spcPts val="0"/>
              </a:spcAft>
              <a:buClr>
                <a:schemeClr val="lt1"/>
              </a:buClr>
              <a:buSzPts val="1500"/>
              <a:buFont typeface="Source Code Pro"/>
              <a:buChar char="●"/>
            </a:pPr>
            <a:r>
              <a:rPr lang="en" sz="1500">
                <a:latin typeface="Source Code Pro"/>
                <a:ea typeface="Source Code Pro"/>
                <a:cs typeface="Source Code Pro"/>
                <a:sym typeface="Source Code Pro"/>
              </a:rPr>
              <a:t>The full recovery algorithm is the simplest recovery method among the two.</a:t>
            </a:r>
            <a:endParaRPr sz="1500">
              <a:latin typeface="Source Code Pro"/>
              <a:ea typeface="Source Code Pro"/>
              <a:cs typeface="Source Code Pro"/>
              <a:sym typeface="Source Code Pro"/>
            </a:endParaRPr>
          </a:p>
          <a:p>
            <a:pPr marL="457200" lvl="0" indent="-323850" algn="l" rtl="0">
              <a:lnSpc>
                <a:spcPct val="115000"/>
              </a:lnSpc>
              <a:spcBef>
                <a:spcPts val="0"/>
              </a:spcBef>
              <a:spcAft>
                <a:spcPts val="0"/>
              </a:spcAft>
              <a:buClr>
                <a:schemeClr val="lt1"/>
              </a:buClr>
              <a:buSzPts val="1500"/>
              <a:buFont typeface="Source Code Pro"/>
              <a:buChar char="●"/>
            </a:pPr>
            <a:r>
              <a:rPr lang="en" sz="1500">
                <a:latin typeface="Source Code Pro"/>
                <a:ea typeface="Source Code Pro"/>
                <a:cs typeface="Source Code Pro"/>
                <a:sym typeface="Source Code Pro"/>
              </a:rPr>
              <a:t>It works by loading the most recent snapshot of the database, then it updates the state by executing the remaining operations, which were previously recorded in a log.</a:t>
            </a:r>
            <a:endParaRPr sz="1500">
              <a:latin typeface="Source Code Pro"/>
              <a:ea typeface="Source Code Pro"/>
              <a:cs typeface="Source Code Pro"/>
              <a:sym typeface="Source Code Pro"/>
            </a:endParaRPr>
          </a:p>
          <a:p>
            <a:pPr marL="457200" lvl="0" indent="-323850" algn="l" rtl="0">
              <a:lnSpc>
                <a:spcPct val="115000"/>
              </a:lnSpc>
              <a:spcBef>
                <a:spcPts val="0"/>
              </a:spcBef>
              <a:spcAft>
                <a:spcPts val="0"/>
              </a:spcAft>
              <a:buClr>
                <a:schemeClr val="lt1"/>
              </a:buClr>
              <a:buSzPts val="1500"/>
              <a:buFont typeface="Source Code Pro"/>
              <a:buChar char="●"/>
            </a:pPr>
            <a:r>
              <a:rPr lang="en" sz="1500">
                <a:latin typeface="Source Code Pro"/>
                <a:ea typeface="Source Code Pro"/>
                <a:cs typeface="Source Code Pro"/>
                <a:sym typeface="Source Code Pro"/>
              </a:rPr>
              <a:t>The algorithm takes as input a list of incorrect operations that it is supposed to ignore when it is executing the log operations.</a:t>
            </a:r>
            <a:endParaRPr sz="1500"/>
          </a:p>
        </p:txBody>
      </p:sp>
      <p:cxnSp>
        <p:nvCxnSpPr>
          <p:cNvPr id="1059" name="Google Shape;1059;p51"/>
          <p:cNvCxnSpPr/>
          <p:nvPr/>
        </p:nvCxnSpPr>
        <p:spPr>
          <a:xfrm>
            <a:off x="2094400" y="1767890"/>
            <a:ext cx="0" cy="1607700"/>
          </a:xfrm>
          <a:prstGeom prst="straightConnector1">
            <a:avLst/>
          </a:prstGeom>
          <a:noFill/>
          <a:ln w="28575" cap="flat" cmpd="sng">
            <a:solidFill>
              <a:schemeClr val="lt1"/>
            </a:solidFill>
            <a:prstDash val="solid"/>
            <a:round/>
            <a:headEnd type="none" w="med" len="med"/>
            <a:tailEnd type="none" w="med" len="med"/>
          </a:ln>
        </p:spPr>
      </p:cxnSp>
      <p:sp>
        <p:nvSpPr>
          <p:cNvPr id="1060" name="Google Shape;1060;p51"/>
          <p:cNvSpPr/>
          <p:nvPr/>
        </p:nvSpPr>
        <p:spPr>
          <a:xfrm>
            <a:off x="5054138" y="-51025"/>
            <a:ext cx="528175" cy="477825"/>
          </a:xfrm>
          <a:custGeom>
            <a:avLst/>
            <a:gdLst/>
            <a:ahLst/>
            <a:cxnLst/>
            <a:rect l="l" t="t" r="r" b="b"/>
            <a:pathLst>
              <a:path w="21127" h="19113" extrusionOk="0">
                <a:moveTo>
                  <a:pt x="21127" y="17961"/>
                </a:moveTo>
                <a:cubicBezTo>
                  <a:pt x="14969" y="20602"/>
                  <a:pt x="6271" y="18209"/>
                  <a:pt x="1533" y="13471"/>
                </a:cubicBezTo>
                <a:cubicBezTo>
                  <a:pt x="-1665" y="10273"/>
                  <a:pt x="1143" y="4046"/>
                  <a:pt x="3166" y="0"/>
                </a:cubicBezTo>
              </a:path>
            </a:pathLst>
          </a:custGeom>
          <a:noFill/>
          <a:ln w="19050" cap="rnd" cmpd="sng">
            <a:solidFill>
              <a:schemeClr val="lt2"/>
            </a:solidFill>
            <a:prstDash val="dash"/>
            <a:round/>
            <a:headEnd type="none" w="med" len="med"/>
            <a:tailEnd type="none" w="med" len="med"/>
          </a:ln>
        </p:spPr>
      </p:sp>
    </p:spTree>
    <p:extLst>
      <p:ext uri="{BB962C8B-B14F-4D97-AF65-F5344CB8AC3E}">
        <p14:creationId xmlns:p14="http://schemas.microsoft.com/office/powerpoint/2010/main" val="32673595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2"/>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a:latin typeface="Oswald"/>
                <a:ea typeface="Oswald"/>
                <a:cs typeface="Oswald"/>
                <a:sym typeface="Oswald"/>
              </a:rPr>
              <a:t>Algorithm for Full-Recovery :</a:t>
            </a:r>
            <a:endParaRPr>
              <a:latin typeface="Oswald"/>
              <a:ea typeface="Oswald"/>
              <a:cs typeface="Oswald"/>
              <a:sym typeface="Oswald"/>
            </a:endParaRPr>
          </a:p>
        </p:txBody>
      </p:sp>
      <p:grpSp>
        <p:nvGrpSpPr>
          <p:cNvPr id="1066" name="Google Shape;1066;p52"/>
          <p:cNvGrpSpPr/>
          <p:nvPr/>
        </p:nvGrpSpPr>
        <p:grpSpPr>
          <a:xfrm flipH="1">
            <a:off x="7202391" y="481050"/>
            <a:ext cx="1221600" cy="385800"/>
            <a:chOff x="2602975" y="1166475"/>
            <a:chExt cx="1221600" cy="385800"/>
          </a:xfrm>
        </p:grpSpPr>
        <p:sp>
          <p:nvSpPr>
            <p:cNvPr id="1067" name="Google Shape;1067;p52"/>
            <p:cNvSpPr/>
            <p:nvPr/>
          </p:nvSpPr>
          <p:spPr>
            <a:xfrm>
              <a:off x="2602975" y="1166475"/>
              <a:ext cx="385800" cy="385800"/>
            </a:xfrm>
            <a:prstGeom prst="mathMultiply">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2"/>
            <p:cNvSpPr/>
            <p:nvPr/>
          </p:nvSpPr>
          <p:spPr>
            <a:xfrm>
              <a:off x="3020875" y="1166475"/>
              <a:ext cx="385800" cy="385800"/>
            </a:xfrm>
            <a:prstGeom prst="mathMultiply">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2"/>
            <p:cNvSpPr/>
            <p:nvPr/>
          </p:nvSpPr>
          <p:spPr>
            <a:xfrm>
              <a:off x="3438775" y="1166475"/>
              <a:ext cx="385800" cy="3858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70" name="Google Shape;1070;p52"/>
          <p:cNvPicPr preferRelativeResize="0"/>
          <p:nvPr/>
        </p:nvPicPr>
        <p:blipFill>
          <a:blip r:embed="rId3">
            <a:alphaModFix/>
          </a:blip>
          <a:stretch>
            <a:fillRect/>
          </a:stretch>
        </p:blipFill>
        <p:spPr>
          <a:xfrm>
            <a:off x="1610250" y="1417600"/>
            <a:ext cx="5923476" cy="2308300"/>
          </a:xfrm>
          <a:prstGeom prst="rect">
            <a:avLst/>
          </a:prstGeom>
          <a:noFill/>
          <a:ln w="9525" cap="flat" cmpd="sng">
            <a:solidFill>
              <a:srgbClr val="F2F2F2"/>
            </a:solidFill>
            <a:prstDash val="solid"/>
            <a:round/>
            <a:headEnd type="none" w="sm" len="sm"/>
            <a:tailEnd type="none" w="sm" len="sm"/>
          </a:ln>
        </p:spPr>
      </p:pic>
    </p:spTree>
    <p:extLst>
      <p:ext uri="{BB962C8B-B14F-4D97-AF65-F5344CB8AC3E}">
        <p14:creationId xmlns:p14="http://schemas.microsoft.com/office/powerpoint/2010/main" val="25951533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53"/>
          <p:cNvSpPr txBox="1">
            <a:spLocks noGrp="1"/>
          </p:cNvSpPr>
          <p:nvPr>
            <p:ph type="title"/>
          </p:nvPr>
        </p:nvSpPr>
        <p:spPr>
          <a:xfrm>
            <a:off x="2193750" y="608475"/>
            <a:ext cx="4756500" cy="5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latin typeface="Oswald"/>
                <a:ea typeface="Oswald"/>
                <a:cs typeface="Oswald"/>
                <a:sym typeface="Oswald"/>
              </a:rPr>
              <a:t>Focused-Recovery :</a:t>
            </a:r>
            <a:endParaRPr sz="3000">
              <a:latin typeface="Oswald"/>
              <a:ea typeface="Oswald"/>
              <a:cs typeface="Oswald"/>
              <a:sym typeface="Oswald"/>
            </a:endParaRPr>
          </a:p>
        </p:txBody>
      </p:sp>
      <p:sp>
        <p:nvSpPr>
          <p:cNvPr id="1076" name="Google Shape;1076;p53"/>
          <p:cNvSpPr txBox="1">
            <a:spLocks noGrp="1"/>
          </p:cNvSpPr>
          <p:nvPr>
            <p:ph type="subTitle" idx="1"/>
          </p:nvPr>
        </p:nvSpPr>
        <p:spPr>
          <a:xfrm>
            <a:off x="2193750" y="2178310"/>
            <a:ext cx="4756500" cy="1197300"/>
          </a:xfrm>
          <a:prstGeom prst="rect">
            <a:avLst/>
          </a:prstGeom>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chemeClr val="lt1"/>
              </a:buClr>
              <a:buSzPts val="1600"/>
              <a:buFont typeface="Source Code Pro"/>
              <a:buChar char="●"/>
            </a:pPr>
            <a:r>
              <a:rPr lang="en" sz="1600">
                <a:latin typeface="Source Code Pro"/>
                <a:ea typeface="Source Code Pro"/>
                <a:cs typeface="Source Code Pro"/>
                <a:sym typeface="Source Code Pro"/>
              </a:rPr>
              <a:t>The idea behind Focused Recovery is that instead of recovering the entire database just to erase the effects of a small set of incorrect operations.</a:t>
            </a:r>
            <a:endParaRPr sz="1600">
              <a:latin typeface="Source Code Pro"/>
              <a:ea typeface="Source Code Pro"/>
              <a:cs typeface="Source Code Pro"/>
              <a:sym typeface="Source Code Pro"/>
            </a:endParaRPr>
          </a:p>
          <a:p>
            <a:pPr marL="457200" lvl="0" indent="-330200" algn="l" rtl="0">
              <a:lnSpc>
                <a:spcPct val="115000"/>
              </a:lnSpc>
              <a:spcBef>
                <a:spcPts val="0"/>
              </a:spcBef>
              <a:spcAft>
                <a:spcPts val="0"/>
              </a:spcAft>
              <a:buClr>
                <a:schemeClr val="lt1"/>
              </a:buClr>
              <a:buSzPts val="1600"/>
              <a:buFont typeface="Source Code Pro"/>
              <a:buChar char="●"/>
            </a:pPr>
            <a:r>
              <a:rPr lang="en" sz="1600">
                <a:latin typeface="Source Code Pro"/>
                <a:ea typeface="Source Code Pro"/>
                <a:cs typeface="Source Code Pro"/>
                <a:sym typeface="Source Code Pro"/>
              </a:rPr>
              <a:t>Only compensation operations are executed.</a:t>
            </a:r>
            <a:endParaRPr sz="1600">
              <a:latin typeface="Source Code Pro"/>
              <a:ea typeface="Source Code Pro"/>
              <a:cs typeface="Source Code Pro"/>
              <a:sym typeface="Source Code Pro"/>
            </a:endParaRPr>
          </a:p>
          <a:p>
            <a:pPr marL="457200" lvl="0" indent="-330200" algn="l" rtl="0">
              <a:lnSpc>
                <a:spcPct val="115000"/>
              </a:lnSpc>
              <a:spcBef>
                <a:spcPts val="0"/>
              </a:spcBef>
              <a:spcAft>
                <a:spcPts val="0"/>
              </a:spcAft>
              <a:buClr>
                <a:schemeClr val="lt1"/>
              </a:buClr>
              <a:buSzPts val="1600"/>
              <a:buFont typeface="Source Code Pro"/>
              <a:buChar char="●"/>
            </a:pPr>
            <a:r>
              <a:rPr lang="en" sz="1600">
                <a:latin typeface="Source Code Pro"/>
                <a:ea typeface="Source Code Pro"/>
                <a:cs typeface="Source Code Pro"/>
                <a:sym typeface="Source Code Pro"/>
              </a:rPr>
              <a:t>A compensation operation is an operation that corrects the effects of a faulty operation.</a:t>
            </a:r>
            <a:endParaRPr sz="1600">
              <a:latin typeface="Source Code Pro"/>
              <a:ea typeface="Source Code Pro"/>
              <a:cs typeface="Source Code Pro"/>
              <a:sym typeface="Source Code Pro"/>
            </a:endParaRPr>
          </a:p>
        </p:txBody>
      </p:sp>
      <p:cxnSp>
        <p:nvCxnSpPr>
          <p:cNvPr id="1077" name="Google Shape;1077;p53"/>
          <p:cNvCxnSpPr/>
          <p:nvPr/>
        </p:nvCxnSpPr>
        <p:spPr>
          <a:xfrm>
            <a:off x="2094400" y="1767890"/>
            <a:ext cx="0" cy="1607700"/>
          </a:xfrm>
          <a:prstGeom prst="straightConnector1">
            <a:avLst/>
          </a:prstGeom>
          <a:noFill/>
          <a:ln w="28575" cap="flat" cmpd="sng">
            <a:solidFill>
              <a:schemeClr val="lt1"/>
            </a:solidFill>
            <a:prstDash val="solid"/>
            <a:round/>
            <a:headEnd type="none" w="med" len="med"/>
            <a:tailEnd type="none" w="med" len="med"/>
          </a:ln>
        </p:spPr>
      </p:cxnSp>
      <p:sp>
        <p:nvSpPr>
          <p:cNvPr id="1078" name="Google Shape;1078;p53"/>
          <p:cNvSpPr/>
          <p:nvPr/>
        </p:nvSpPr>
        <p:spPr>
          <a:xfrm>
            <a:off x="5054138" y="-51025"/>
            <a:ext cx="528175" cy="477825"/>
          </a:xfrm>
          <a:custGeom>
            <a:avLst/>
            <a:gdLst/>
            <a:ahLst/>
            <a:cxnLst/>
            <a:rect l="l" t="t" r="r" b="b"/>
            <a:pathLst>
              <a:path w="21127" h="19113" extrusionOk="0">
                <a:moveTo>
                  <a:pt x="21127" y="17961"/>
                </a:moveTo>
                <a:cubicBezTo>
                  <a:pt x="14969" y="20602"/>
                  <a:pt x="6271" y="18209"/>
                  <a:pt x="1533" y="13471"/>
                </a:cubicBezTo>
                <a:cubicBezTo>
                  <a:pt x="-1665" y="10273"/>
                  <a:pt x="1143" y="4046"/>
                  <a:pt x="3166" y="0"/>
                </a:cubicBezTo>
              </a:path>
            </a:pathLst>
          </a:custGeom>
          <a:noFill/>
          <a:ln w="19050" cap="rnd" cmpd="sng">
            <a:solidFill>
              <a:schemeClr val="lt2"/>
            </a:solidFill>
            <a:prstDash val="dash"/>
            <a:round/>
            <a:headEnd type="none" w="med" len="med"/>
            <a:tailEnd type="none" w="med" len="med"/>
          </a:ln>
        </p:spPr>
      </p:sp>
    </p:spTree>
    <p:extLst>
      <p:ext uri="{BB962C8B-B14F-4D97-AF65-F5344CB8AC3E}">
        <p14:creationId xmlns:p14="http://schemas.microsoft.com/office/powerpoint/2010/main" val="3518770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54"/>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a:latin typeface="Oswald"/>
                <a:ea typeface="Oswald"/>
                <a:cs typeface="Oswald"/>
                <a:sym typeface="Oswald"/>
              </a:rPr>
              <a:t>Algorithm for Focused-Recovery :</a:t>
            </a:r>
            <a:endParaRPr>
              <a:latin typeface="Oswald"/>
              <a:ea typeface="Oswald"/>
              <a:cs typeface="Oswald"/>
              <a:sym typeface="Oswald"/>
            </a:endParaRPr>
          </a:p>
        </p:txBody>
      </p:sp>
      <p:grpSp>
        <p:nvGrpSpPr>
          <p:cNvPr id="1084" name="Google Shape;1084;p54"/>
          <p:cNvGrpSpPr/>
          <p:nvPr/>
        </p:nvGrpSpPr>
        <p:grpSpPr>
          <a:xfrm flipH="1">
            <a:off x="7202391" y="481050"/>
            <a:ext cx="1221600" cy="385800"/>
            <a:chOff x="2602975" y="1166475"/>
            <a:chExt cx="1221600" cy="385800"/>
          </a:xfrm>
        </p:grpSpPr>
        <p:sp>
          <p:nvSpPr>
            <p:cNvPr id="1085" name="Google Shape;1085;p54"/>
            <p:cNvSpPr/>
            <p:nvPr/>
          </p:nvSpPr>
          <p:spPr>
            <a:xfrm>
              <a:off x="2602975" y="1166475"/>
              <a:ext cx="385800" cy="385800"/>
            </a:xfrm>
            <a:prstGeom prst="mathMultiply">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4"/>
            <p:cNvSpPr/>
            <p:nvPr/>
          </p:nvSpPr>
          <p:spPr>
            <a:xfrm>
              <a:off x="3020875" y="1166475"/>
              <a:ext cx="385800" cy="385800"/>
            </a:xfrm>
            <a:prstGeom prst="mathMultiply">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4"/>
            <p:cNvSpPr/>
            <p:nvPr/>
          </p:nvSpPr>
          <p:spPr>
            <a:xfrm>
              <a:off x="3438775" y="1166475"/>
              <a:ext cx="385800" cy="3858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88" name="Google Shape;1088;p54"/>
          <p:cNvPicPr preferRelativeResize="0"/>
          <p:nvPr/>
        </p:nvPicPr>
        <p:blipFill>
          <a:blip r:embed="rId3">
            <a:alphaModFix/>
          </a:blip>
          <a:stretch>
            <a:fillRect/>
          </a:stretch>
        </p:blipFill>
        <p:spPr>
          <a:xfrm>
            <a:off x="1816112" y="1083575"/>
            <a:ext cx="5504275" cy="3209500"/>
          </a:xfrm>
          <a:prstGeom prst="rect">
            <a:avLst/>
          </a:prstGeom>
          <a:noFill/>
          <a:ln>
            <a:noFill/>
          </a:ln>
        </p:spPr>
      </p:pic>
    </p:spTree>
    <p:extLst>
      <p:ext uri="{BB962C8B-B14F-4D97-AF65-F5344CB8AC3E}">
        <p14:creationId xmlns:p14="http://schemas.microsoft.com/office/powerpoint/2010/main" val="5799620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55"/>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a:latin typeface="Oswald"/>
                <a:ea typeface="Oswald"/>
                <a:cs typeface="Oswald"/>
                <a:sym typeface="Oswald"/>
              </a:rPr>
              <a:t>Full-Recovery v/s Focused-Recovery : </a:t>
            </a:r>
            <a:endParaRPr>
              <a:latin typeface="Oswald"/>
              <a:ea typeface="Oswald"/>
              <a:cs typeface="Oswald"/>
              <a:sym typeface="Oswald"/>
            </a:endParaRPr>
          </a:p>
        </p:txBody>
      </p:sp>
      <p:grpSp>
        <p:nvGrpSpPr>
          <p:cNvPr id="1094" name="Google Shape;1094;p55"/>
          <p:cNvGrpSpPr/>
          <p:nvPr/>
        </p:nvGrpSpPr>
        <p:grpSpPr>
          <a:xfrm flipH="1">
            <a:off x="7202391" y="481050"/>
            <a:ext cx="1221600" cy="385800"/>
            <a:chOff x="2602975" y="1166475"/>
            <a:chExt cx="1221600" cy="385800"/>
          </a:xfrm>
        </p:grpSpPr>
        <p:sp>
          <p:nvSpPr>
            <p:cNvPr id="1095" name="Google Shape;1095;p55"/>
            <p:cNvSpPr/>
            <p:nvPr/>
          </p:nvSpPr>
          <p:spPr>
            <a:xfrm>
              <a:off x="2602975" y="1166475"/>
              <a:ext cx="385800" cy="385800"/>
            </a:xfrm>
            <a:prstGeom prst="mathMultiply">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5"/>
            <p:cNvSpPr/>
            <p:nvPr/>
          </p:nvSpPr>
          <p:spPr>
            <a:xfrm>
              <a:off x="3020875" y="1166475"/>
              <a:ext cx="385800" cy="385800"/>
            </a:xfrm>
            <a:prstGeom prst="mathMultiply">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5"/>
            <p:cNvSpPr/>
            <p:nvPr/>
          </p:nvSpPr>
          <p:spPr>
            <a:xfrm>
              <a:off x="3438775" y="1166475"/>
              <a:ext cx="385800" cy="3858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98" name="Google Shape;1098;p55"/>
          <p:cNvPicPr preferRelativeResize="0"/>
          <p:nvPr/>
        </p:nvPicPr>
        <p:blipFill>
          <a:blip r:embed="rId3">
            <a:alphaModFix/>
          </a:blip>
          <a:stretch>
            <a:fillRect/>
          </a:stretch>
        </p:blipFill>
        <p:spPr>
          <a:xfrm>
            <a:off x="432450" y="1282229"/>
            <a:ext cx="8271599" cy="2927396"/>
          </a:xfrm>
          <a:prstGeom prst="rect">
            <a:avLst/>
          </a:prstGeom>
          <a:noFill/>
          <a:ln>
            <a:noFill/>
          </a:ln>
        </p:spPr>
      </p:pic>
    </p:spTree>
    <p:extLst>
      <p:ext uri="{BB962C8B-B14F-4D97-AF65-F5344CB8AC3E}">
        <p14:creationId xmlns:p14="http://schemas.microsoft.com/office/powerpoint/2010/main" val="3983941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56"/>
          <p:cNvSpPr txBox="1">
            <a:spLocks noGrp="1"/>
          </p:cNvSpPr>
          <p:nvPr>
            <p:ph type="title"/>
          </p:nvPr>
        </p:nvSpPr>
        <p:spPr>
          <a:xfrm>
            <a:off x="1987863" y="570400"/>
            <a:ext cx="5577300" cy="6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latin typeface="Oswald"/>
                <a:ea typeface="Oswald"/>
                <a:cs typeface="Oswald"/>
                <a:sym typeface="Oswald"/>
              </a:rPr>
              <a:t>Conclusion : </a:t>
            </a:r>
            <a:endParaRPr sz="3000">
              <a:latin typeface="Oswald"/>
              <a:ea typeface="Oswald"/>
              <a:cs typeface="Oswald"/>
              <a:sym typeface="Oswald"/>
            </a:endParaRPr>
          </a:p>
        </p:txBody>
      </p:sp>
      <p:cxnSp>
        <p:nvCxnSpPr>
          <p:cNvPr id="1104" name="Google Shape;1104;p56"/>
          <p:cNvCxnSpPr/>
          <p:nvPr/>
        </p:nvCxnSpPr>
        <p:spPr>
          <a:xfrm>
            <a:off x="1874191" y="398357"/>
            <a:ext cx="0" cy="968700"/>
          </a:xfrm>
          <a:prstGeom prst="straightConnector1">
            <a:avLst/>
          </a:prstGeom>
          <a:noFill/>
          <a:ln w="28575" cap="flat" cmpd="sng">
            <a:solidFill>
              <a:schemeClr val="lt1"/>
            </a:solidFill>
            <a:prstDash val="solid"/>
            <a:round/>
            <a:headEnd type="none" w="med" len="med"/>
            <a:tailEnd type="none" w="med" len="med"/>
          </a:ln>
        </p:spPr>
      </p:cxnSp>
      <p:sp>
        <p:nvSpPr>
          <p:cNvPr id="1105" name="Google Shape;1105;p56"/>
          <p:cNvSpPr txBox="1">
            <a:spLocks noGrp="1"/>
          </p:cNvSpPr>
          <p:nvPr>
            <p:ph type="title" idx="2"/>
          </p:nvPr>
        </p:nvSpPr>
        <p:spPr>
          <a:xfrm>
            <a:off x="956788" y="398350"/>
            <a:ext cx="917400" cy="9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1106" name="Google Shape;1106;p56"/>
          <p:cNvSpPr txBox="1">
            <a:spLocks noGrp="1"/>
          </p:cNvSpPr>
          <p:nvPr>
            <p:ph type="subTitle" idx="1"/>
          </p:nvPr>
        </p:nvSpPr>
        <p:spPr>
          <a:xfrm>
            <a:off x="723749" y="1527550"/>
            <a:ext cx="6950400" cy="3315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latin typeface="Source Code Pro"/>
                <a:ea typeface="Source Code Pro"/>
                <a:cs typeface="Source Code Pro"/>
                <a:sym typeface="Source Code Pro"/>
              </a:rPr>
              <a:t>NoSQL database provides us many benefits, consistency, availability and partition tolerance. It also provides facilities to easily store the graph data, which is not available with SQL databases. Also NoSQL Databases helps us with recovery of data and managing the recovered data.</a:t>
            </a:r>
            <a:endParaRPr>
              <a:latin typeface="Source Code Pro"/>
              <a:ea typeface="Source Code Pro"/>
              <a:cs typeface="Source Code Pro"/>
              <a:sym typeface="Source Code Pro"/>
            </a:endParaRPr>
          </a:p>
          <a:p>
            <a:pPr marL="0" lvl="0" indent="0" algn="l" rtl="0">
              <a:spcBef>
                <a:spcPts val="0"/>
              </a:spcBef>
              <a:spcAft>
                <a:spcPts val="1600"/>
              </a:spcAft>
              <a:buNone/>
            </a:pPr>
            <a:endParaRPr>
              <a:latin typeface="Source Code Pro"/>
              <a:ea typeface="Source Code Pro"/>
              <a:cs typeface="Source Code Pro"/>
              <a:sym typeface="Source Code Pro"/>
            </a:endParaRPr>
          </a:p>
        </p:txBody>
      </p:sp>
    </p:spTree>
    <p:extLst>
      <p:ext uri="{BB962C8B-B14F-4D97-AF65-F5344CB8AC3E}">
        <p14:creationId xmlns:p14="http://schemas.microsoft.com/office/powerpoint/2010/main" val="29118326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57"/>
          <p:cNvSpPr txBox="1">
            <a:spLocks noGrp="1"/>
          </p:cNvSpPr>
          <p:nvPr>
            <p:ph type="title"/>
          </p:nvPr>
        </p:nvSpPr>
        <p:spPr>
          <a:xfrm>
            <a:off x="830825" y="2085525"/>
            <a:ext cx="4275900" cy="77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 YOU!</a:t>
            </a:r>
            <a:endParaRPr/>
          </a:p>
        </p:txBody>
      </p:sp>
      <p:sp>
        <p:nvSpPr>
          <p:cNvPr id="1112" name="Google Shape;1112;p57"/>
          <p:cNvSpPr txBox="1"/>
          <p:nvPr/>
        </p:nvSpPr>
        <p:spPr>
          <a:xfrm>
            <a:off x="830825" y="4328800"/>
            <a:ext cx="4275900" cy="3180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lt1"/>
                </a:solidFill>
                <a:latin typeface="Didact Gothic"/>
                <a:ea typeface="Didact Gothic"/>
                <a:cs typeface="Didact Gothic"/>
                <a:sym typeface="Didact Gothic"/>
              </a:rPr>
              <a:t>Please keep this slide for attribution</a:t>
            </a:r>
            <a:endParaRPr sz="1200">
              <a:solidFill>
                <a:schemeClr val="lt1"/>
              </a:solidFill>
              <a:latin typeface="Didact Gothic"/>
              <a:ea typeface="Didact Gothic"/>
              <a:cs typeface="Didact Gothic"/>
              <a:sym typeface="Didact Gothic"/>
            </a:endParaRPr>
          </a:p>
        </p:txBody>
      </p:sp>
      <p:sp>
        <p:nvSpPr>
          <p:cNvPr id="1113" name="Google Shape;1113;p57"/>
          <p:cNvSpPr/>
          <p:nvPr/>
        </p:nvSpPr>
        <p:spPr>
          <a:xfrm>
            <a:off x="830825" y="3739775"/>
            <a:ext cx="4230600" cy="993900"/>
          </a:xfrm>
          <a:prstGeom prst="round2DiagRect">
            <a:avLst>
              <a:gd name="adj1" fmla="val 16667"/>
              <a:gd name="adj2" fmla="val 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590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47"/>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3.3 Record</a:t>
            </a:r>
            <a:endParaRPr/>
          </a:p>
        </p:txBody>
      </p:sp>
      <p:sp>
        <p:nvSpPr>
          <p:cNvPr id="957" name="Google Shape;957;p47"/>
          <p:cNvSpPr txBox="1">
            <a:spLocks noGrp="1"/>
          </p:cNvSpPr>
          <p:nvPr>
            <p:ph type="subTitle" idx="1"/>
          </p:nvPr>
        </p:nvSpPr>
        <p:spPr>
          <a:xfrm>
            <a:off x="634950" y="1309250"/>
            <a:ext cx="7874100" cy="2094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a:t>A record is stored in a data row of Type 1 page.</a:t>
            </a:r>
            <a:endParaRPr sz="1800"/>
          </a:p>
          <a:p>
            <a:pPr marL="457200" lvl="0" indent="-342900" algn="l" rtl="0">
              <a:spcBef>
                <a:spcPts val="0"/>
              </a:spcBef>
              <a:spcAft>
                <a:spcPts val="0"/>
              </a:spcAft>
              <a:buSzPts val="1800"/>
              <a:buChar char="●"/>
            </a:pPr>
            <a:r>
              <a:rPr lang="en" sz="1800"/>
              <a:t>If the size of the record is less than 8060 bytes , the record is stored in row data method.</a:t>
            </a:r>
            <a:endParaRPr sz="1800"/>
          </a:p>
        </p:txBody>
      </p:sp>
      <p:pic>
        <p:nvPicPr>
          <p:cNvPr id="958" name="Google Shape;958;p47"/>
          <p:cNvPicPr preferRelativeResize="0"/>
          <p:nvPr/>
        </p:nvPicPr>
        <p:blipFill>
          <a:blip r:embed="rId3">
            <a:alphaModFix/>
          </a:blip>
          <a:stretch>
            <a:fillRect/>
          </a:stretch>
        </p:blipFill>
        <p:spPr>
          <a:xfrm>
            <a:off x="673250" y="2686575"/>
            <a:ext cx="7874224" cy="1340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48"/>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3.4 Large Data</a:t>
            </a:r>
            <a:endParaRPr/>
          </a:p>
        </p:txBody>
      </p:sp>
      <p:sp>
        <p:nvSpPr>
          <p:cNvPr id="964" name="Google Shape;964;p48"/>
          <p:cNvSpPr txBox="1">
            <a:spLocks noGrp="1"/>
          </p:cNvSpPr>
          <p:nvPr>
            <p:ph type="subTitle" idx="1"/>
          </p:nvPr>
        </p:nvSpPr>
        <p:spPr>
          <a:xfrm>
            <a:off x="720000" y="1469300"/>
            <a:ext cx="3162900" cy="182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t>Types Of Large Data:</a:t>
            </a:r>
            <a:endParaRPr sz="1800"/>
          </a:p>
          <a:p>
            <a:pPr marL="457200" lvl="0" indent="-342900" algn="l" rtl="0">
              <a:spcBef>
                <a:spcPts val="1200"/>
              </a:spcBef>
              <a:spcAft>
                <a:spcPts val="0"/>
              </a:spcAft>
              <a:buSzPts val="1800"/>
              <a:buAutoNum type="arabicPeriod"/>
            </a:pPr>
            <a:r>
              <a:rPr lang="en" sz="1800"/>
              <a:t>Row-Overflow Data</a:t>
            </a:r>
            <a:endParaRPr sz="1800"/>
          </a:p>
          <a:p>
            <a:pPr marL="457200" lvl="0" indent="-342900" algn="l" rtl="0">
              <a:spcBef>
                <a:spcPts val="0"/>
              </a:spcBef>
              <a:spcAft>
                <a:spcPts val="0"/>
              </a:spcAft>
              <a:buSzPts val="1800"/>
              <a:buAutoNum type="arabicPeriod"/>
            </a:pPr>
            <a:r>
              <a:rPr lang="en" sz="1800"/>
              <a:t>LOB Data</a:t>
            </a:r>
            <a:endParaRPr sz="1800"/>
          </a:p>
          <a:p>
            <a:pPr marL="457200" lvl="0" indent="-342900" algn="l" rtl="0">
              <a:spcBef>
                <a:spcPts val="0"/>
              </a:spcBef>
              <a:spcAft>
                <a:spcPts val="0"/>
              </a:spcAft>
              <a:buSzPts val="1800"/>
              <a:buAutoNum type="arabicPeriod"/>
            </a:pPr>
            <a:r>
              <a:rPr lang="en" sz="1800"/>
              <a:t>Max-length Data</a:t>
            </a:r>
            <a:endParaRPr sz="1800"/>
          </a:p>
        </p:txBody>
      </p:sp>
      <p:pic>
        <p:nvPicPr>
          <p:cNvPr id="965" name="Google Shape;965;p48"/>
          <p:cNvPicPr preferRelativeResize="0"/>
          <p:nvPr/>
        </p:nvPicPr>
        <p:blipFill>
          <a:blip r:embed="rId3">
            <a:alphaModFix/>
          </a:blip>
          <a:stretch>
            <a:fillRect/>
          </a:stretch>
        </p:blipFill>
        <p:spPr>
          <a:xfrm>
            <a:off x="4042743" y="1112700"/>
            <a:ext cx="4948859" cy="232977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49"/>
          <p:cNvSpPr txBox="1">
            <a:spLocks noGrp="1"/>
          </p:cNvSpPr>
          <p:nvPr>
            <p:ph type="title"/>
          </p:nvPr>
        </p:nvSpPr>
        <p:spPr>
          <a:xfrm>
            <a:off x="1231238" y="753825"/>
            <a:ext cx="5577300" cy="6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System Tables</a:t>
            </a:r>
            <a:endParaRPr/>
          </a:p>
        </p:txBody>
      </p:sp>
      <p:cxnSp>
        <p:nvCxnSpPr>
          <p:cNvPr id="971" name="Google Shape;971;p49"/>
          <p:cNvCxnSpPr/>
          <p:nvPr/>
        </p:nvCxnSpPr>
        <p:spPr>
          <a:xfrm flipH="1">
            <a:off x="1138225" y="692025"/>
            <a:ext cx="2700" cy="748200"/>
          </a:xfrm>
          <a:prstGeom prst="straightConnector1">
            <a:avLst/>
          </a:prstGeom>
          <a:noFill/>
          <a:ln w="28575" cap="flat" cmpd="sng">
            <a:solidFill>
              <a:schemeClr val="lt1"/>
            </a:solidFill>
            <a:prstDash val="solid"/>
            <a:round/>
            <a:headEnd type="none" w="med" len="med"/>
            <a:tailEnd type="none" w="med" len="med"/>
          </a:ln>
        </p:spPr>
      </p:cxnSp>
      <p:sp>
        <p:nvSpPr>
          <p:cNvPr id="972" name="Google Shape;972;p49"/>
          <p:cNvSpPr txBox="1">
            <a:spLocks noGrp="1"/>
          </p:cNvSpPr>
          <p:nvPr>
            <p:ph type="title" idx="2"/>
          </p:nvPr>
        </p:nvSpPr>
        <p:spPr>
          <a:xfrm>
            <a:off x="358375" y="641325"/>
            <a:ext cx="737400" cy="84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973" name="Google Shape;973;p49"/>
          <p:cNvSpPr txBox="1">
            <a:spLocks noGrp="1"/>
          </p:cNvSpPr>
          <p:nvPr>
            <p:ph type="subTitle" idx="1"/>
          </p:nvPr>
        </p:nvSpPr>
        <p:spPr>
          <a:xfrm>
            <a:off x="857400" y="2080503"/>
            <a:ext cx="2068200" cy="698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Stores column information</a:t>
            </a:r>
            <a:endParaRPr dirty="0"/>
          </a:p>
        </p:txBody>
      </p:sp>
      <p:sp>
        <p:nvSpPr>
          <p:cNvPr id="974" name="Google Shape;974;p49"/>
          <p:cNvSpPr txBox="1">
            <a:spLocks noGrp="1"/>
          </p:cNvSpPr>
          <p:nvPr>
            <p:ph type="subTitle" idx="4294967295"/>
          </p:nvPr>
        </p:nvSpPr>
        <p:spPr>
          <a:xfrm>
            <a:off x="6378150" y="1954788"/>
            <a:ext cx="2068200" cy="113434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800" dirty="0">
                <a:solidFill>
                  <a:schemeClr val="lt1"/>
                </a:solidFill>
              </a:rPr>
              <a:t>Stores Index column information</a:t>
            </a:r>
            <a:endParaRPr sz="1800" dirty="0">
              <a:solidFill>
                <a:schemeClr val="lt1"/>
              </a:solidFill>
            </a:endParaRPr>
          </a:p>
        </p:txBody>
      </p:sp>
      <p:sp>
        <p:nvSpPr>
          <p:cNvPr id="975" name="Google Shape;975;p49"/>
          <p:cNvSpPr txBox="1">
            <a:spLocks noGrp="1"/>
          </p:cNvSpPr>
          <p:nvPr>
            <p:ph type="subTitle" idx="4294967295"/>
          </p:nvPr>
        </p:nvSpPr>
        <p:spPr>
          <a:xfrm>
            <a:off x="3617775" y="1986195"/>
            <a:ext cx="2068200" cy="824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800" dirty="0">
                <a:solidFill>
                  <a:schemeClr val="lt1"/>
                </a:solidFill>
              </a:rPr>
              <a:t>Stores all table information </a:t>
            </a:r>
            <a:endParaRPr sz="1800" dirty="0">
              <a:solidFill>
                <a:schemeClr val="lt1"/>
              </a:solidFill>
            </a:endParaRPr>
          </a:p>
        </p:txBody>
      </p:sp>
      <p:sp>
        <p:nvSpPr>
          <p:cNvPr id="976" name="Google Shape;976;p49"/>
          <p:cNvSpPr txBox="1">
            <a:spLocks noGrp="1"/>
          </p:cNvSpPr>
          <p:nvPr>
            <p:ph type="subTitle" idx="4294967295"/>
          </p:nvPr>
        </p:nvSpPr>
        <p:spPr>
          <a:xfrm>
            <a:off x="3617774" y="3384875"/>
            <a:ext cx="2325825" cy="861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800" dirty="0">
                <a:solidFill>
                  <a:schemeClr val="lt1"/>
                </a:solidFill>
              </a:rPr>
              <a:t>Stores allocation unit ID</a:t>
            </a:r>
            <a:endParaRPr sz="1800" dirty="0">
              <a:solidFill>
                <a:schemeClr val="lt1"/>
              </a:solidFill>
            </a:endParaRPr>
          </a:p>
        </p:txBody>
      </p:sp>
      <p:cxnSp>
        <p:nvCxnSpPr>
          <p:cNvPr id="977" name="Google Shape;977;p49"/>
          <p:cNvCxnSpPr/>
          <p:nvPr/>
        </p:nvCxnSpPr>
        <p:spPr>
          <a:xfrm flipH="1">
            <a:off x="682575" y="1748108"/>
            <a:ext cx="9600" cy="1113600"/>
          </a:xfrm>
          <a:prstGeom prst="straightConnector1">
            <a:avLst/>
          </a:prstGeom>
          <a:noFill/>
          <a:ln w="28575" cap="flat" cmpd="sng">
            <a:solidFill>
              <a:schemeClr val="lt1"/>
            </a:solidFill>
            <a:prstDash val="solid"/>
            <a:round/>
            <a:headEnd type="none" w="med" len="med"/>
            <a:tailEnd type="none" w="med" len="med"/>
          </a:ln>
        </p:spPr>
      </p:cxnSp>
      <p:cxnSp>
        <p:nvCxnSpPr>
          <p:cNvPr id="978" name="Google Shape;978;p49"/>
          <p:cNvCxnSpPr/>
          <p:nvPr/>
        </p:nvCxnSpPr>
        <p:spPr>
          <a:xfrm flipH="1">
            <a:off x="3460125" y="1677653"/>
            <a:ext cx="6300" cy="1184100"/>
          </a:xfrm>
          <a:prstGeom prst="straightConnector1">
            <a:avLst/>
          </a:prstGeom>
          <a:noFill/>
          <a:ln w="28575" cap="flat" cmpd="sng">
            <a:solidFill>
              <a:schemeClr val="lt1"/>
            </a:solidFill>
            <a:prstDash val="solid"/>
            <a:round/>
            <a:headEnd type="none" w="med" len="med"/>
            <a:tailEnd type="none" w="med" len="med"/>
          </a:ln>
        </p:spPr>
      </p:cxnSp>
      <p:cxnSp>
        <p:nvCxnSpPr>
          <p:cNvPr id="979" name="Google Shape;979;p49"/>
          <p:cNvCxnSpPr/>
          <p:nvPr/>
        </p:nvCxnSpPr>
        <p:spPr>
          <a:xfrm flipH="1">
            <a:off x="6209625" y="1677638"/>
            <a:ext cx="3000" cy="1212000"/>
          </a:xfrm>
          <a:prstGeom prst="straightConnector1">
            <a:avLst/>
          </a:prstGeom>
          <a:noFill/>
          <a:ln w="28575" cap="flat" cmpd="sng">
            <a:solidFill>
              <a:schemeClr val="lt1"/>
            </a:solidFill>
            <a:prstDash val="solid"/>
            <a:round/>
            <a:headEnd type="none" w="med" len="med"/>
            <a:tailEnd type="none" w="med" len="med"/>
          </a:ln>
        </p:spPr>
      </p:cxnSp>
      <p:cxnSp>
        <p:nvCxnSpPr>
          <p:cNvPr id="980" name="Google Shape;980;p49"/>
          <p:cNvCxnSpPr/>
          <p:nvPr/>
        </p:nvCxnSpPr>
        <p:spPr>
          <a:xfrm>
            <a:off x="710750" y="3076750"/>
            <a:ext cx="0" cy="1169100"/>
          </a:xfrm>
          <a:prstGeom prst="straightConnector1">
            <a:avLst/>
          </a:prstGeom>
          <a:noFill/>
          <a:ln w="28575" cap="flat" cmpd="sng">
            <a:solidFill>
              <a:schemeClr val="lt1"/>
            </a:solidFill>
            <a:prstDash val="solid"/>
            <a:round/>
            <a:headEnd type="none" w="med" len="med"/>
            <a:tailEnd type="none" w="med" len="med"/>
          </a:ln>
        </p:spPr>
      </p:cxnSp>
      <p:cxnSp>
        <p:nvCxnSpPr>
          <p:cNvPr id="981" name="Google Shape;981;p49"/>
          <p:cNvCxnSpPr/>
          <p:nvPr/>
        </p:nvCxnSpPr>
        <p:spPr>
          <a:xfrm flipH="1">
            <a:off x="3441525" y="3089128"/>
            <a:ext cx="24900" cy="1137900"/>
          </a:xfrm>
          <a:prstGeom prst="straightConnector1">
            <a:avLst/>
          </a:prstGeom>
          <a:noFill/>
          <a:ln w="28575" cap="flat" cmpd="sng">
            <a:solidFill>
              <a:schemeClr val="lt1"/>
            </a:solidFill>
            <a:prstDash val="solid"/>
            <a:round/>
            <a:headEnd type="none" w="med" len="med"/>
            <a:tailEnd type="none" w="med" len="med"/>
          </a:ln>
        </p:spPr>
      </p:cxnSp>
      <p:sp>
        <p:nvSpPr>
          <p:cNvPr id="982" name="Google Shape;982;p49"/>
          <p:cNvSpPr txBox="1">
            <a:spLocks noGrp="1"/>
          </p:cNvSpPr>
          <p:nvPr>
            <p:ph type="title" idx="2"/>
          </p:nvPr>
        </p:nvSpPr>
        <p:spPr>
          <a:xfrm>
            <a:off x="857400" y="1804925"/>
            <a:ext cx="1873200" cy="2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00"/>
              <a:t>Syscolpars</a:t>
            </a:r>
            <a:endParaRPr sz="2600"/>
          </a:p>
        </p:txBody>
      </p:sp>
      <p:sp>
        <p:nvSpPr>
          <p:cNvPr id="983" name="Google Shape;983;p49"/>
          <p:cNvSpPr txBox="1">
            <a:spLocks noGrp="1"/>
          </p:cNvSpPr>
          <p:nvPr>
            <p:ph type="title" idx="4294967295"/>
          </p:nvPr>
        </p:nvSpPr>
        <p:spPr>
          <a:xfrm>
            <a:off x="3617775" y="1584000"/>
            <a:ext cx="2227200" cy="496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4"/>
                </a:solidFill>
              </a:rPr>
              <a:t>Sysschobjs</a:t>
            </a:r>
            <a:endParaRPr>
              <a:solidFill>
                <a:schemeClr val="accent4"/>
              </a:solidFill>
            </a:endParaRPr>
          </a:p>
        </p:txBody>
      </p:sp>
      <p:sp>
        <p:nvSpPr>
          <p:cNvPr id="984" name="Google Shape;984;p49"/>
          <p:cNvSpPr txBox="1">
            <a:spLocks noGrp="1"/>
          </p:cNvSpPr>
          <p:nvPr>
            <p:ph type="title" idx="4294967295"/>
          </p:nvPr>
        </p:nvSpPr>
        <p:spPr>
          <a:xfrm>
            <a:off x="6378150" y="1584007"/>
            <a:ext cx="2068200" cy="496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4"/>
                </a:solidFill>
              </a:rPr>
              <a:t>Sysiscols</a:t>
            </a:r>
            <a:endParaRPr>
              <a:solidFill>
                <a:schemeClr val="accent4"/>
              </a:solidFill>
            </a:endParaRPr>
          </a:p>
        </p:txBody>
      </p:sp>
      <p:sp>
        <p:nvSpPr>
          <p:cNvPr id="985" name="Google Shape;985;p49"/>
          <p:cNvSpPr txBox="1">
            <a:spLocks noGrp="1"/>
          </p:cNvSpPr>
          <p:nvPr>
            <p:ph type="title" idx="4294967295"/>
          </p:nvPr>
        </p:nvSpPr>
        <p:spPr>
          <a:xfrm>
            <a:off x="857400" y="3037560"/>
            <a:ext cx="2068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4"/>
                </a:solidFill>
              </a:rPr>
              <a:t>Sysrowsets</a:t>
            </a:r>
            <a:endParaRPr>
              <a:solidFill>
                <a:schemeClr val="accent4"/>
              </a:solidFill>
            </a:endParaRPr>
          </a:p>
        </p:txBody>
      </p:sp>
      <p:sp>
        <p:nvSpPr>
          <p:cNvPr id="986" name="Google Shape;986;p49"/>
          <p:cNvSpPr txBox="1">
            <a:spLocks noGrp="1"/>
          </p:cNvSpPr>
          <p:nvPr>
            <p:ph type="subTitle" idx="4294967295"/>
          </p:nvPr>
        </p:nvSpPr>
        <p:spPr>
          <a:xfrm>
            <a:off x="857400" y="3529013"/>
            <a:ext cx="206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800" dirty="0">
                <a:solidFill>
                  <a:schemeClr val="lt1"/>
                </a:solidFill>
              </a:rPr>
              <a:t>Stores partition ID of each table</a:t>
            </a:r>
            <a:endParaRPr sz="1800" dirty="0">
              <a:solidFill>
                <a:schemeClr val="lt1"/>
              </a:solidFill>
            </a:endParaRPr>
          </a:p>
        </p:txBody>
      </p:sp>
      <p:sp>
        <p:nvSpPr>
          <p:cNvPr id="987" name="Google Shape;987;p49"/>
          <p:cNvSpPr txBox="1">
            <a:spLocks noGrp="1"/>
          </p:cNvSpPr>
          <p:nvPr>
            <p:ph type="title" idx="4294967295"/>
          </p:nvPr>
        </p:nvSpPr>
        <p:spPr>
          <a:xfrm>
            <a:off x="3617775" y="3037685"/>
            <a:ext cx="2068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4"/>
                </a:solidFill>
              </a:rPr>
              <a:t>Syscolunits</a:t>
            </a:r>
            <a:endParaRPr>
              <a:solidFill>
                <a:schemeClr val="accent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50"/>
          <p:cNvSpPr txBox="1">
            <a:spLocks noGrp="1"/>
          </p:cNvSpPr>
          <p:nvPr>
            <p:ph type="title"/>
          </p:nvPr>
        </p:nvSpPr>
        <p:spPr>
          <a:xfrm>
            <a:off x="1231238" y="753825"/>
            <a:ext cx="5577300" cy="6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Recovery Methods</a:t>
            </a:r>
            <a:endParaRPr/>
          </a:p>
        </p:txBody>
      </p:sp>
      <p:cxnSp>
        <p:nvCxnSpPr>
          <p:cNvPr id="993" name="Google Shape;993;p50"/>
          <p:cNvCxnSpPr/>
          <p:nvPr/>
        </p:nvCxnSpPr>
        <p:spPr>
          <a:xfrm flipH="1">
            <a:off x="1138225" y="692025"/>
            <a:ext cx="2700" cy="748200"/>
          </a:xfrm>
          <a:prstGeom prst="straightConnector1">
            <a:avLst/>
          </a:prstGeom>
          <a:noFill/>
          <a:ln w="28575" cap="flat" cmpd="sng">
            <a:solidFill>
              <a:schemeClr val="lt1"/>
            </a:solidFill>
            <a:prstDash val="solid"/>
            <a:round/>
            <a:headEnd type="none" w="med" len="med"/>
            <a:tailEnd type="none" w="med" len="med"/>
          </a:ln>
        </p:spPr>
      </p:cxnSp>
      <p:sp>
        <p:nvSpPr>
          <p:cNvPr id="994" name="Google Shape;994;p50"/>
          <p:cNvSpPr txBox="1">
            <a:spLocks noGrp="1"/>
          </p:cNvSpPr>
          <p:nvPr>
            <p:ph type="title" idx="2"/>
          </p:nvPr>
        </p:nvSpPr>
        <p:spPr>
          <a:xfrm>
            <a:off x="358375" y="641325"/>
            <a:ext cx="737400" cy="84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995" name="Google Shape;995;p50"/>
          <p:cNvSpPr txBox="1">
            <a:spLocks noGrp="1"/>
          </p:cNvSpPr>
          <p:nvPr>
            <p:ph type="title" idx="2"/>
          </p:nvPr>
        </p:nvSpPr>
        <p:spPr>
          <a:xfrm>
            <a:off x="1000650" y="1743825"/>
            <a:ext cx="2992800" cy="8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lt1"/>
                </a:solidFill>
                <a:latin typeface="IBM Plex Sans"/>
                <a:ea typeface="IBM Plex Sans"/>
                <a:cs typeface="IBM Plex Sans"/>
                <a:sym typeface="IBM Plex Sans"/>
              </a:rPr>
              <a:t>4.1 Scanning </a:t>
            </a:r>
            <a:endParaRPr sz="2400" b="1">
              <a:solidFill>
                <a:schemeClr val="lt1"/>
              </a:solidFill>
              <a:latin typeface="IBM Plex Sans"/>
              <a:ea typeface="IBM Plex Sans"/>
              <a:cs typeface="IBM Plex Sans"/>
              <a:sym typeface="IBM Plex Sans"/>
            </a:endParaRPr>
          </a:p>
          <a:p>
            <a:pPr marL="0" lvl="0" indent="0" algn="l" rtl="0">
              <a:spcBef>
                <a:spcPts val="0"/>
              </a:spcBef>
              <a:spcAft>
                <a:spcPts val="0"/>
              </a:spcAft>
              <a:buNone/>
            </a:pPr>
            <a:r>
              <a:rPr lang="en" sz="2400" b="1">
                <a:solidFill>
                  <a:schemeClr val="lt1"/>
                </a:solidFill>
                <a:latin typeface="IBM Plex Sans"/>
                <a:ea typeface="IBM Plex Sans"/>
                <a:cs typeface="IBM Plex Sans"/>
                <a:sym typeface="IBM Plex Sans"/>
              </a:rPr>
              <a:t>Pages</a:t>
            </a:r>
            <a:endParaRPr sz="2400" b="1">
              <a:solidFill>
                <a:schemeClr val="lt1"/>
              </a:solidFill>
              <a:latin typeface="IBM Plex Sans"/>
              <a:ea typeface="IBM Plex Sans"/>
              <a:cs typeface="IBM Plex Sans"/>
              <a:sym typeface="IBM Plex Sans"/>
            </a:endParaRPr>
          </a:p>
        </p:txBody>
      </p:sp>
      <p:sp>
        <p:nvSpPr>
          <p:cNvPr id="996" name="Google Shape;996;p50"/>
          <p:cNvSpPr txBox="1">
            <a:spLocks noGrp="1"/>
          </p:cNvSpPr>
          <p:nvPr>
            <p:ph type="title" idx="4294967295"/>
          </p:nvPr>
        </p:nvSpPr>
        <p:spPr>
          <a:xfrm>
            <a:off x="4305075" y="1715063"/>
            <a:ext cx="3148200" cy="137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rPr>
              <a:t>4.2 DBMS Dependent Forensic Model</a:t>
            </a:r>
            <a:endParaRPr sz="2400">
              <a:solidFill>
                <a:schemeClr val="lt1"/>
              </a:solidFill>
            </a:endParaRPr>
          </a:p>
        </p:txBody>
      </p:sp>
      <p:cxnSp>
        <p:nvCxnSpPr>
          <p:cNvPr id="997" name="Google Shape;997;p50"/>
          <p:cNvCxnSpPr/>
          <p:nvPr/>
        </p:nvCxnSpPr>
        <p:spPr>
          <a:xfrm>
            <a:off x="3899900" y="1799363"/>
            <a:ext cx="18600" cy="1202100"/>
          </a:xfrm>
          <a:prstGeom prst="straightConnector1">
            <a:avLst/>
          </a:prstGeom>
          <a:noFill/>
          <a:ln w="28575" cap="flat" cmpd="sng">
            <a:solidFill>
              <a:schemeClr val="lt1"/>
            </a:solidFill>
            <a:prstDash val="solid"/>
            <a:round/>
            <a:headEnd type="none" w="med" len="med"/>
            <a:tailEnd type="none" w="med" len="med"/>
          </a:ln>
        </p:spPr>
      </p:cxnSp>
      <p:sp>
        <p:nvSpPr>
          <p:cNvPr id="998" name="Google Shape;998;p50"/>
          <p:cNvSpPr txBox="1">
            <a:spLocks noGrp="1"/>
          </p:cNvSpPr>
          <p:nvPr>
            <p:ph type="title" idx="2"/>
          </p:nvPr>
        </p:nvSpPr>
        <p:spPr>
          <a:xfrm>
            <a:off x="1000650" y="3320353"/>
            <a:ext cx="2846100" cy="74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lt1"/>
                </a:solidFill>
                <a:latin typeface="IBM Plex Sans"/>
                <a:ea typeface="IBM Plex Sans"/>
                <a:cs typeface="IBM Plex Sans"/>
                <a:sym typeface="IBM Plex Sans"/>
              </a:rPr>
              <a:t>4.3 Database Forensic Model</a:t>
            </a:r>
            <a:endParaRPr sz="2400" b="1">
              <a:solidFill>
                <a:schemeClr val="lt1"/>
              </a:solidFill>
              <a:latin typeface="IBM Plex Sans"/>
              <a:ea typeface="IBM Plex Sans"/>
              <a:cs typeface="IBM Plex Sans"/>
              <a:sym typeface="IBM Plex Sans"/>
            </a:endParaRPr>
          </a:p>
        </p:txBody>
      </p:sp>
      <p:sp>
        <p:nvSpPr>
          <p:cNvPr id="999" name="Google Shape;999;p50"/>
          <p:cNvSpPr txBox="1">
            <a:spLocks noGrp="1"/>
          </p:cNvSpPr>
          <p:nvPr>
            <p:ph type="title" idx="4294967295"/>
          </p:nvPr>
        </p:nvSpPr>
        <p:spPr>
          <a:xfrm>
            <a:off x="4379900" y="3175600"/>
            <a:ext cx="2846100" cy="103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rPr>
              <a:t>4.4 DBMS Dependent Forensic Model</a:t>
            </a:r>
            <a:endParaRPr sz="2400">
              <a:solidFill>
                <a:schemeClr val="lt1"/>
              </a:solidFill>
            </a:endParaRPr>
          </a:p>
        </p:txBody>
      </p:sp>
      <p:cxnSp>
        <p:nvCxnSpPr>
          <p:cNvPr id="1000" name="Google Shape;1000;p50"/>
          <p:cNvCxnSpPr/>
          <p:nvPr/>
        </p:nvCxnSpPr>
        <p:spPr>
          <a:xfrm>
            <a:off x="3900039" y="3320352"/>
            <a:ext cx="18300" cy="1105200"/>
          </a:xfrm>
          <a:prstGeom prst="straightConnector1">
            <a:avLst/>
          </a:prstGeom>
          <a:noFill/>
          <a:ln w="28575" cap="flat" cmpd="sng">
            <a:solidFill>
              <a:schemeClr val="lt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51"/>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5.1 Scanning Pages</a:t>
            </a:r>
            <a:endParaRPr/>
          </a:p>
        </p:txBody>
      </p:sp>
      <p:sp>
        <p:nvSpPr>
          <p:cNvPr id="1006" name="Google Shape;1006;p51"/>
          <p:cNvSpPr txBox="1">
            <a:spLocks noGrp="1"/>
          </p:cNvSpPr>
          <p:nvPr>
            <p:ph type="subTitle" idx="1"/>
          </p:nvPr>
        </p:nvSpPr>
        <p:spPr>
          <a:xfrm>
            <a:off x="719988" y="1375775"/>
            <a:ext cx="7696500" cy="35646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sz="1800"/>
              <a:t>In this phase, all pages of the data are scanned in the page units.</a:t>
            </a:r>
            <a:endParaRPr sz="1800"/>
          </a:p>
          <a:p>
            <a:pPr marL="457200" lvl="0" indent="-342900" algn="l" rtl="0">
              <a:lnSpc>
                <a:spcPct val="150000"/>
              </a:lnSpc>
              <a:spcBef>
                <a:spcPts val="0"/>
              </a:spcBef>
              <a:spcAft>
                <a:spcPts val="0"/>
              </a:spcAft>
              <a:buSzPts val="1800"/>
              <a:buChar char="●"/>
            </a:pPr>
            <a:r>
              <a:rPr lang="en" sz="1800"/>
              <a:t>Following data is scanned :</a:t>
            </a:r>
            <a:endParaRPr sz="1800"/>
          </a:p>
          <a:p>
            <a:pPr marL="914400" lvl="1" indent="-342900" algn="l" rtl="0">
              <a:lnSpc>
                <a:spcPct val="150000"/>
              </a:lnSpc>
              <a:spcBef>
                <a:spcPts val="0"/>
              </a:spcBef>
              <a:spcAft>
                <a:spcPts val="0"/>
              </a:spcAft>
              <a:buClr>
                <a:schemeClr val="lt1"/>
              </a:buClr>
              <a:buSzPts val="1800"/>
              <a:buChar char="○"/>
            </a:pPr>
            <a:r>
              <a:rPr lang="en" sz="1800">
                <a:solidFill>
                  <a:schemeClr val="lt1"/>
                </a:solidFill>
              </a:rPr>
              <a:t>Page ID</a:t>
            </a:r>
            <a:endParaRPr sz="1800">
              <a:solidFill>
                <a:schemeClr val="lt1"/>
              </a:solidFill>
            </a:endParaRPr>
          </a:p>
          <a:p>
            <a:pPr marL="914400" lvl="1" indent="-342900" algn="l" rtl="0">
              <a:lnSpc>
                <a:spcPct val="150000"/>
              </a:lnSpc>
              <a:spcBef>
                <a:spcPts val="0"/>
              </a:spcBef>
              <a:spcAft>
                <a:spcPts val="0"/>
              </a:spcAft>
              <a:buClr>
                <a:schemeClr val="lt1"/>
              </a:buClr>
              <a:buSzPts val="1800"/>
              <a:buChar char="○"/>
            </a:pPr>
            <a:r>
              <a:rPr lang="en" sz="1800">
                <a:solidFill>
                  <a:schemeClr val="lt1"/>
                </a:solidFill>
              </a:rPr>
              <a:t>Page Object ID</a:t>
            </a:r>
            <a:endParaRPr sz="18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52"/>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5.2 Collecting System Table Information</a:t>
            </a:r>
            <a:endParaRPr/>
          </a:p>
        </p:txBody>
      </p:sp>
      <p:sp>
        <p:nvSpPr>
          <p:cNvPr id="1012" name="Google Shape;1012;p52"/>
          <p:cNvSpPr txBox="1">
            <a:spLocks noGrp="1"/>
          </p:cNvSpPr>
          <p:nvPr>
            <p:ph type="subTitle" idx="1"/>
          </p:nvPr>
        </p:nvSpPr>
        <p:spPr>
          <a:xfrm>
            <a:off x="719988" y="1375775"/>
            <a:ext cx="7696500" cy="35646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sz="1800"/>
              <a:t>This phase aims to collect the column information of the system tables.</a:t>
            </a:r>
            <a:endParaRPr sz="1800"/>
          </a:p>
          <a:p>
            <a:pPr marL="457200" lvl="0" indent="-342900" algn="l" rtl="0">
              <a:lnSpc>
                <a:spcPct val="150000"/>
              </a:lnSpc>
              <a:spcBef>
                <a:spcPts val="0"/>
              </a:spcBef>
              <a:spcAft>
                <a:spcPts val="0"/>
              </a:spcAft>
              <a:buSzPts val="1800"/>
              <a:buChar char="●"/>
            </a:pPr>
            <a:r>
              <a:rPr lang="en" sz="1800"/>
              <a:t>Following data is collected:</a:t>
            </a:r>
            <a:endParaRPr sz="1800"/>
          </a:p>
          <a:p>
            <a:pPr marL="914400" lvl="1" indent="-342900" algn="l" rtl="0">
              <a:lnSpc>
                <a:spcPct val="150000"/>
              </a:lnSpc>
              <a:spcBef>
                <a:spcPts val="0"/>
              </a:spcBef>
              <a:spcAft>
                <a:spcPts val="0"/>
              </a:spcAft>
              <a:buClr>
                <a:schemeClr val="lt1"/>
              </a:buClr>
              <a:buSzPts val="1800"/>
              <a:buChar char="○"/>
            </a:pPr>
            <a:r>
              <a:rPr lang="en" sz="1800">
                <a:solidFill>
                  <a:schemeClr val="lt1"/>
                </a:solidFill>
              </a:rPr>
              <a:t>syschoobjs</a:t>
            </a:r>
            <a:endParaRPr sz="1800">
              <a:solidFill>
                <a:schemeClr val="lt1"/>
              </a:solidFill>
            </a:endParaRPr>
          </a:p>
          <a:p>
            <a:pPr marL="914400" lvl="1" indent="-342900" algn="l" rtl="0">
              <a:lnSpc>
                <a:spcPct val="150000"/>
              </a:lnSpc>
              <a:spcBef>
                <a:spcPts val="0"/>
              </a:spcBef>
              <a:spcAft>
                <a:spcPts val="0"/>
              </a:spcAft>
              <a:buClr>
                <a:schemeClr val="lt1"/>
              </a:buClr>
              <a:buSzPts val="1800"/>
              <a:buChar char="○"/>
            </a:pPr>
            <a:r>
              <a:rPr lang="en" sz="1800">
                <a:solidFill>
                  <a:schemeClr val="lt1"/>
                </a:solidFill>
              </a:rPr>
              <a:t>Sysiscols</a:t>
            </a:r>
            <a:endParaRPr sz="1800">
              <a:solidFill>
                <a:schemeClr val="lt1"/>
              </a:solidFill>
            </a:endParaRPr>
          </a:p>
          <a:p>
            <a:pPr marL="914400" lvl="1" indent="-342900" algn="l" rtl="0">
              <a:lnSpc>
                <a:spcPct val="150000"/>
              </a:lnSpc>
              <a:spcBef>
                <a:spcPts val="0"/>
              </a:spcBef>
              <a:spcAft>
                <a:spcPts val="0"/>
              </a:spcAft>
              <a:buClr>
                <a:schemeClr val="lt1"/>
              </a:buClr>
              <a:buSzPts val="1800"/>
              <a:buChar char="○"/>
            </a:pPr>
            <a:r>
              <a:rPr lang="en" sz="1800">
                <a:solidFill>
                  <a:schemeClr val="lt1"/>
                </a:solidFill>
              </a:rPr>
              <a:t>sysrowsets</a:t>
            </a:r>
            <a:endParaRPr sz="1800">
              <a:solidFill>
                <a:schemeClr val="lt1"/>
              </a:solidFill>
            </a:endParaRPr>
          </a:p>
          <a:p>
            <a:pPr marL="914400" lvl="1" indent="-342900" algn="l" rtl="0">
              <a:lnSpc>
                <a:spcPct val="150000"/>
              </a:lnSpc>
              <a:spcBef>
                <a:spcPts val="0"/>
              </a:spcBef>
              <a:spcAft>
                <a:spcPts val="0"/>
              </a:spcAft>
              <a:buClr>
                <a:schemeClr val="lt1"/>
              </a:buClr>
              <a:buSzPts val="1800"/>
              <a:buChar char="○"/>
            </a:pPr>
            <a:r>
              <a:rPr lang="en" sz="1800">
                <a:solidFill>
                  <a:schemeClr val="lt1"/>
                </a:solidFill>
              </a:rPr>
              <a:t>sysallocunits</a:t>
            </a:r>
            <a:endParaRPr sz="18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53"/>
          <p:cNvSpPr txBox="1">
            <a:spLocks noGrp="1"/>
          </p:cNvSpPr>
          <p:nvPr>
            <p:ph type="subTitle" idx="1"/>
          </p:nvPr>
        </p:nvSpPr>
        <p:spPr>
          <a:xfrm>
            <a:off x="727438" y="1039100"/>
            <a:ext cx="7696500" cy="35646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chemeClr val="lt1"/>
              </a:buClr>
              <a:buSzPts val="1800"/>
              <a:buFont typeface="Arial"/>
              <a:buChar char="●"/>
            </a:pPr>
            <a:r>
              <a:rPr lang="en" sz="1800">
                <a:latin typeface="Arial"/>
                <a:ea typeface="Arial"/>
                <a:cs typeface="Arial"/>
                <a:sym typeface="Arial"/>
              </a:rPr>
              <a:t>In this phase, the information of the user table to be recovered is obtained by parsing the system table.</a:t>
            </a:r>
            <a:endParaRPr sz="1800">
              <a:latin typeface="Arial"/>
              <a:ea typeface="Arial"/>
              <a:cs typeface="Arial"/>
              <a:sym typeface="Arial"/>
            </a:endParaRPr>
          </a:p>
          <a:p>
            <a:pPr marL="457200" lvl="0" indent="-342900" algn="l" rtl="0">
              <a:lnSpc>
                <a:spcPct val="150000"/>
              </a:lnSpc>
              <a:spcBef>
                <a:spcPts val="0"/>
              </a:spcBef>
              <a:spcAft>
                <a:spcPts val="0"/>
              </a:spcAft>
              <a:buClr>
                <a:schemeClr val="lt1"/>
              </a:buClr>
              <a:buSzPts val="1800"/>
              <a:buFont typeface="Arial"/>
              <a:buChar char="●"/>
            </a:pPr>
            <a:r>
              <a:rPr lang="en" sz="1800">
                <a:latin typeface="Arial"/>
                <a:ea typeface="Arial"/>
                <a:cs typeface="Arial"/>
                <a:sym typeface="Arial"/>
              </a:rPr>
              <a:t>This phase includes following steps  :</a:t>
            </a:r>
            <a:endParaRPr sz="1800">
              <a:latin typeface="Arial"/>
              <a:ea typeface="Arial"/>
              <a:cs typeface="Arial"/>
              <a:sym typeface="Arial"/>
            </a:endParaRPr>
          </a:p>
          <a:p>
            <a:pPr marL="914400" lvl="1" indent="-342900" algn="l" rtl="0">
              <a:lnSpc>
                <a:spcPct val="150000"/>
              </a:lnSpc>
              <a:spcBef>
                <a:spcPts val="0"/>
              </a:spcBef>
              <a:spcAft>
                <a:spcPts val="0"/>
              </a:spcAft>
              <a:buClr>
                <a:schemeClr val="lt1"/>
              </a:buClr>
              <a:buSzPts val="1800"/>
              <a:buFont typeface="Arial"/>
              <a:buChar char="○"/>
            </a:pPr>
            <a:r>
              <a:rPr lang="en" sz="1800">
                <a:solidFill>
                  <a:schemeClr val="lt1"/>
                </a:solidFill>
                <a:latin typeface="Arial"/>
                <a:ea typeface="Arial"/>
                <a:cs typeface="Arial"/>
                <a:sym typeface="Arial"/>
              </a:rPr>
              <a:t>Table information in syschobjs</a:t>
            </a:r>
            <a:endParaRPr sz="1800">
              <a:solidFill>
                <a:schemeClr val="lt1"/>
              </a:solidFill>
              <a:latin typeface="Arial"/>
              <a:ea typeface="Arial"/>
              <a:cs typeface="Arial"/>
              <a:sym typeface="Arial"/>
            </a:endParaRPr>
          </a:p>
          <a:p>
            <a:pPr marL="914400" lvl="1" indent="-342900" algn="l" rtl="0">
              <a:lnSpc>
                <a:spcPct val="150000"/>
              </a:lnSpc>
              <a:spcBef>
                <a:spcPts val="0"/>
              </a:spcBef>
              <a:spcAft>
                <a:spcPts val="0"/>
              </a:spcAft>
              <a:buClr>
                <a:schemeClr val="lt1"/>
              </a:buClr>
              <a:buSzPts val="1800"/>
              <a:buFont typeface="Arial"/>
              <a:buChar char="○"/>
            </a:pPr>
            <a:r>
              <a:rPr lang="en" sz="1800">
                <a:solidFill>
                  <a:schemeClr val="lt1"/>
                </a:solidFill>
                <a:latin typeface="Arial"/>
                <a:ea typeface="Arial"/>
                <a:cs typeface="Arial"/>
                <a:sym typeface="Arial"/>
              </a:rPr>
              <a:t>Column information in syscolpars</a:t>
            </a:r>
            <a:endParaRPr sz="1800">
              <a:solidFill>
                <a:schemeClr val="lt1"/>
              </a:solidFill>
              <a:latin typeface="Arial"/>
              <a:ea typeface="Arial"/>
              <a:cs typeface="Arial"/>
              <a:sym typeface="Arial"/>
            </a:endParaRPr>
          </a:p>
          <a:p>
            <a:pPr marL="914400" lvl="1" indent="-342900" algn="l" rtl="0">
              <a:lnSpc>
                <a:spcPct val="150000"/>
              </a:lnSpc>
              <a:spcBef>
                <a:spcPts val="0"/>
              </a:spcBef>
              <a:spcAft>
                <a:spcPts val="0"/>
              </a:spcAft>
              <a:buClr>
                <a:schemeClr val="lt1"/>
              </a:buClr>
              <a:buSzPts val="1800"/>
              <a:buFont typeface="Arial"/>
              <a:buChar char="○"/>
            </a:pPr>
            <a:r>
              <a:rPr lang="en" sz="1800">
                <a:solidFill>
                  <a:schemeClr val="lt1"/>
                </a:solidFill>
                <a:latin typeface="Arial"/>
                <a:ea typeface="Arial"/>
                <a:cs typeface="Arial"/>
                <a:sym typeface="Arial"/>
              </a:rPr>
              <a:t>Clustered column information in sysiscols</a:t>
            </a:r>
            <a:endParaRPr sz="1800">
              <a:solidFill>
                <a:schemeClr val="lt1"/>
              </a:solidFill>
              <a:latin typeface="Arial"/>
              <a:ea typeface="Arial"/>
              <a:cs typeface="Arial"/>
              <a:sym typeface="Arial"/>
            </a:endParaRPr>
          </a:p>
          <a:p>
            <a:pPr marL="914400" lvl="1" indent="-342900" algn="l" rtl="0">
              <a:lnSpc>
                <a:spcPct val="150000"/>
              </a:lnSpc>
              <a:spcBef>
                <a:spcPts val="0"/>
              </a:spcBef>
              <a:spcAft>
                <a:spcPts val="0"/>
              </a:spcAft>
              <a:buClr>
                <a:schemeClr val="lt1"/>
              </a:buClr>
              <a:buSzPts val="1800"/>
              <a:buFont typeface="Arial"/>
              <a:buChar char="○"/>
            </a:pPr>
            <a:r>
              <a:rPr lang="en" sz="1800">
                <a:solidFill>
                  <a:schemeClr val="lt1"/>
                </a:solidFill>
                <a:latin typeface="Arial"/>
                <a:ea typeface="Arial"/>
                <a:cs typeface="Arial"/>
                <a:sym typeface="Arial"/>
              </a:rPr>
              <a:t>Location information in sysrowsets and sysallocunits</a:t>
            </a:r>
            <a:endParaRPr sz="1800">
              <a:solidFill>
                <a:schemeClr val="lt1"/>
              </a:solidFill>
              <a:latin typeface="Arial"/>
              <a:ea typeface="Arial"/>
              <a:cs typeface="Arial"/>
              <a:sym typeface="Arial"/>
            </a:endParaRPr>
          </a:p>
          <a:p>
            <a:pPr marL="914400" lvl="0" indent="0" algn="l" rtl="0">
              <a:lnSpc>
                <a:spcPct val="150000"/>
              </a:lnSpc>
              <a:spcBef>
                <a:spcPts val="0"/>
              </a:spcBef>
              <a:spcAft>
                <a:spcPts val="0"/>
              </a:spcAft>
              <a:buNone/>
            </a:pPr>
            <a:endParaRPr sz="1800">
              <a:solidFill>
                <a:schemeClr val="lt1"/>
              </a:solidFill>
              <a:latin typeface="Arial"/>
              <a:ea typeface="Arial"/>
              <a:cs typeface="Arial"/>
              <a:sym typeface="Arial"/>
            </a:endParaRPr>
          </a:p>
          <a:p>
            <a:pPr marL="0" lvl="0" indent="0" algn="l" rtl="0">
              <a:spcBef>
                <a:spcPts val="0"/>
              </a:spcBef>
              <a:spcAft>
                <a:spcPts val="1200"/>
              </a:spcAft>
              <a:buNone/>
            </a:pPr>
            <a:endParaRPr/>
          </a:p>
        </p:txBody>
      </p:sp>
      <p:sp>
        <p:nvSpPr>
          <p:cNvPr id="1018" name="Google Shape;1018;p53"/>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5.3 Collecting User Table Information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54"/>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5.4 Recovering Deleted Records</a:t>
            </a:r>
            <a:endParaRPr/>
          </a:p>
        </p:txBody>
      </p:sp>
      <p:sp>
        <p:nvSpPr>
          <p:cNvPr id="1024" name="Google Shape;1024;p54"/>
          <p:cNvSpPr txBox="1">
            <a:spLocks noGrp="1"/>
          </p:cNvSpPr>
          <p:nvPr>
            <p:ph type="subTitle" idx="1"/>
          </p:nvPr>
        </p:nvSpPr>
        <p:spPr>
          <a:xfrm>
            <a:off x="719988" y="1375775"/>
            <a:ext cx="7696500" cy="35646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sz="1800"/>
              <a:t>In this phase, records of the user table are recovered.</a:t>
            </a:r>
            <a:endParaRPr sz="1800"/>
          </a:p>
          <a:p>
            <a:pPr marL="457200" lvl="0" indent="-342900" algn="l" rtl="0">
              <a:lnSpc>
                <a:spcPct val="150000"/>
              </a:lnSpc>
              <a:spcBef>
                <a:spcPts val="0"/>
              </a:spcBef>
              <a:spcAft>
                <a:spcPts val="0"/>
              </a:spcAft>
              <a:buSzPts val="1800"/>
              <a:buChar char="●"/>
            </a:pPr>
            <a:r>
              <a:rPr lang="en" sz="1800"/>
              <a:t>Following steps are used :</a:t>
            </a:r>
            <a:endParaRPr sz="1800"/>
          </a:p>
          <a:p>
            <a:pPr marL="914400" lvl="1" indent="-342900" algn="l" rtl="0">
              <a:lnSpc>
                <a:spcPct val="150000"/>
              </a:lnSpc>
              <a:spcBef>
                <a:spcPts val="0"/>
              </a:spcBef>
              <a:spcAft>
                <a:spcPts val="0"/>
              </a:spcAft>
              <a:buClr>
                <a:schemeClr val="lt1"/>
              </a:buClr>
              <a:buSzPts val="1800"/>
              <a:buChar char="○"/>
            </a:pPr>
            <a:r>
              <a:rPr lang="en" sz="1800">
                <a:solidFill>
                  <a:schemeClr val="lt1"/>
                </a:solidFill>
              </a:rPr>
              <a:t>Accessing data page</a:t>
            </a:r>
            <a:endParaRPr sz="1800">
              <a:solidFill>
                <a:schemeClr val="lt1"/>
              </a:solidFill>
            </a:endParaRPr>
          </a:p>
          <a:p>
            <a:pPr marL="914400" lvl="1" indent="-342900" algn="l" rtl="0">
              <a:lnSpc>
                <a:spcPct val="150000"/>
              </a:lnSpc>
              <a:spcBef>
                <a:spcPts val="0"/>
              </a:spcBef>
              <a:spcAft>
                <a:spcPts val="0"/>
              </a:spcAft>
              <a:buClr>
                <a:schemeClr val="lt1"/>
              </a:buClr>
              <a:buSzPts val="1800"/>
              <a:buChar char="○"/>
            </a:pPr>
            <a:r>
              <a:rPr lang="en" sz="1800">
                <a:solidFill>
                  <a:schemeClr val="lt1"/>
                </a:solidFill>
              </a:rPr>
              <a:t>Identifying unallocated data</a:t>
            </a:r>
            <a:endParaRPr sz="18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55"/>
          <p:cNvSpPr txBox="1">
            <a:spLocks noGrp="1"/>
          </p:cNvSpPr>
          <p:nvPr>
            <p:ph type="title"/>
          </p:nvPr>
        </p:nvSpPr>
        <p:spPr>
          <a:xfrm>
            <a:off x="1249938" y="427825"/>
            <a:ext cx="5577300" cy="6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1030" name="Google Shape;1030;p55"/>
          <p:cNvSpPr txBox="1">
            <a:spLocks noGrp="1"/>
          </p:cNvSpPr>
          <p:nvPr>
            <p:ph type="title" idx="2"/>
          </p:nvPr>
        </p:nvSpPr>
        <p:spPr>
          <a:xfrm>
            <a:off x="224388" y="255775"/>
            <a:ext cx="917400" cy="9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cxnSp>
        <p:nvCxnSpPr>
          <p:cNvPr id="1031" name="Google Shape;1031;p55"/>
          <p:cNvCxnSpPr/>
          <p:nvPr/>
        </p:nvCxnSpPr>
        <p:spPr>
          <a:xfrm>
            <a:off x="1141791" y="255782"/>
            <a:ext cx="0" cy="968700"/>
          </a:xfrm>
          <a:prstGeom prst="straightConnector1">
            <a:avLst/>
          </a:prstGeom>
          <a:noFill/>
          <a:ln w="28575" cap="flat" cmpd="sng">
            <a:solidFill>
              <a:schemeClr val="lt1"/>
            </a:solidFill>
            <a:prstDash val="solid"/>
            <a:round/>
            <a:headEnd type="none" w="med" len="med"/>
            <a:tailEnd type="none" w="med" len="med"/>
          </a:ln>
        </p:spPr>
      </p:cxnSp>
      <p:sp>
        <p:nvSpPr>
          <p:cNvPr id="1032" name="Google Shape;1032;p55"/>
          <p:cNvSpPr txBox="1"/>
          <p:nvPr/>
        </p:nvSpPr>
        <p:spPr>
          <a:xfrm>
            <a:off x="606450" y="1356025"/>
            <a:ext cx="68643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latin typeface="Montserrat"/>
                <a:ea typeface="Montserrat"/>
                <a:cs typeface="Montserrat"/>
                <a:sym typeface="Montserrat"/>
              </a:rPr>
              <a:t>Here we have researched MSSQL, which is the most used DBMS globally .We have described the internal structure of MSSQL including large data ,tornbits.To recover deleted records regardless of the MSSQL version, several system tables have been analyzed .We have proposed a method to recover deleted records and implemented the method as open source tool. Finally, the performance of our method has been verified by comparing the commercial recovery tools.</a:t>
            </a:r>
            <a:endParaRPr sz="1800">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38"/>
          <p:cNvSpPr txBox="1">
            <a:spLocks noGrp="1"/>
          </p:cNvSpPr>
          <p:nvPr>
            <p:ph type="ctrTitle"/>
          </p:nvPr>
        </p:nvSpPr>
        <p:spPr>
          <a:xfrm flipH="1">
            <a:off x="980825" y="1782417"/>
            <a:ext cx="5864700" cy="13064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00" b="0" dirty="0">
                <a:solidFill>
                  <a:schemeClr val="accent4"/>
                </a:solidFill>
                <a:latin typeface="IBM Plex Sans SemiBold"/>
                <a:ea typeface="IBM Plex Sans SemiBold"/>
                <a:cs typeface="IBM Plex Sans SemiBold"/>
                <a:sym typeface="IBM Plex Sans SemiBold"/>
              </a:rPr>
              <a:t>DATA RECOVERY USING MSSQL</a:t>
            </a:r>
            <a:endParaRPr sz="3000" b="0" dirty="0">
              <a:solidFill>
                <a:schemeClr val="accent4"/>
              </a:solidFill>
              <a:latin typeface="IBM Plex Sans SemiBold"/>
              <a:ea typeface="IBM Plex Sans SemiBold"/>
              <a:cs typeface="IBM Plex Sans SemiBold"/>
              <a:sym typeface="IBM Plex Sans SemiBold"/>
            </a:endParaRPr>
          </a:p>
        </p:txBody>
      </p:sp>
      <p:cxnSp>
        <p:nvCxnSpPr>
          <p:cNvPr id="871" name="Google Shape;871;p38"/>
          <p:cNvCxnSpPr/>
          <p:nvPr/>
        </p:nvCxnSpPr>
        <p:spPr>
          <a:xfrm>
            <a:off x="866975" y="1836613"/>
            <a:ext cx="0" cy="1166400"/>
          </a:xfrm>
          <a:prstGeom prst="straightConnector1">
            <a:avLst/>
          </a:prstGeom>
          <a:noFill/>
          <a:ln w="28575" cap="flat" cmpd="sng">
            <a:solidFill>
              <a:schemeClr val="lt1"/>
            </a:solidFill>
            <a:prstDash val="solid"/>
            <a:round/>
            <a:headEnd type="none" w="med" len="med"/>
            <a:tailEnd type="none" w="med" len="med"/>
          </a:ln>
        </p:spPr>
      </p:cxnSp>
      <p:sp>
        <p:nvSpPr>
          <p:cNvPr id="2" name="Google Shape;863;p34">
            <a:extLst>
              <a:ext uri="{FF2B5EF4-FFF2-40B4-BE49-F238E27FC236}">
                <a16:creationId xmlns:a16="http://schemas.microsoft.com/office/drawing/2014/main" id="{E5BA54C1-C1A0-0541-1E84-D1ECECF3CD0E}"/>
              </a:ext>
            </a:extLst>
          </p:cNvPr>
          <p:cNvSpPr txBox="1">
            <a:spLocks noGrp="1"/>
          </p:cNvSpPr>
          <p:nvPr>
            <p:ph type="subTitle" idx="1"/>
          </p:nvPr>
        </p:nvSpPr>
        <p:spPr>
          <a:xfrm>
            <a:off x="980775" y="3125613"/>
            <a:ext cx="5556900" cy="110183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dirty="0">
                <a:latin typeface="Times New Roman"/>
                <a:ea typeface="Times New Roman"/>
                <a:cs typeface="Times New Roman"/>
                <a:sym typeface="Times New Roman"/>
              </a:rPr>
              <a:t>Student: Shyam Nagnath Lokhande</a:t>
            </a:r>
            <a:endParaRPr sz="2200" dirty="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2200" dirty="0">
                <a:latin typeface="Times New Roman"/>
                <a:ea typeface="Times New Roman"/>
                <a:cs typeface="Times New Roman"/>
                <a:sym typeface="Times New Roman"/>
              </a:rPr>
              <a:t>Professor: B.C. Julme</a:t>
            </a:r>
            <a:endParaRPr sz="2200" dirty="0">
              <a:latin typeface="Times New Roman"/>
              <a:ea typeface="Times New Roman"/>
              <a:cs typeface="Times New Roman"/>
              <a:sym typeface="Times New Roman"/>
            </a:endParaRPr>
          </a:p>
          <a:p>
            <a:pPr marL="0" lvl="0" indent="0" algn="l" rtl="0">
              <a:spcBef>
                <a:spcPts val="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74"/>
          <p:cNvSpPr txBox="1">
            <a:spLocks noGrp="1"/>
          </p:cNvSpPr>
          <p:nvPr>
            <p:ph type="title"/>
          </p:nvPr>
        </p:nvSpPr>
        <p:spPr>
          <a:xfrm>
            <a:off x="830825" y="1009700"/>
            <a:ext cx="4275900" cy="175444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 YOU!</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34"/>
          <p:cNvSpPr txBox="1">
            <a:spLocks noGrp="1"/>
          </p:cNvSpPr>
          <p:nvPr>
            <p:ph type="ctrTitle"/>
          </p:nvPr>
        </p:nvSpPr>
        <p:spPr>
          <a:xfrm flipH="1">
            <a:off x="836275" y="1976325"/>
            <a:ext cx="5651100" cy="76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endParaRPr sz="4000">
              <a:solidFill>
                <a:schemeClr val="lt1"/>
              </a:solidFill>
            </a:endParaRPr>
          </a:p>
          <a:p>
            <a:pPr marL="0" lvl="0" indent="0" algn="ctr" rtl="0">
              <a:lnSpc>
                <a:spcPct val="115000"/>
              </a:lnSpc>
              <a:spcBef>
                <a:spcPts val="0"/>
              </a:spcBef>
              <a:spcAft>
                <a:spcPts val="0"/>
              </a:spcAft>
              <a:buNone/>
            </a:pPr>
            <a:r>
              <a:rPr lang="en" sz="3800" b="0">
                <a:solidFill>
                  <a:schemeClr val="accent4"/>
                </a:solidFill>
                <a:latin typeface="Times New Roman"/>
                <a:ea typeface="Times New Roman"/>
                <a:cs typeface="Times New Roman"/>
                <a:sym typeface="Times New Roman"/>
              </a:rPr>
              <a:t>Data Recovery using Oracle</a:t>
            </a:r>
            <a:endParaRPr sz="4000" b="0">
              <a:solidFill>
                <a:schemeClr val="accent4"/>
              </a:solidFill>
              <a:latin typeface="IBM Plex Sans SemiBold"/>
              <a:ea typeface="IBM Plex Sans SemiBold"/>
              <a:cs typeface="IBM Plex Sans SemiBold"/>
              <a:sym typeface="IBM Plex Sans SemiBold"/>
            </a:endParaRPr>
          </a:p>
        </p:txBody>
      </p:sp>
      <p:sp>
        <p:nvSpPr>
          <p:cNvPr id="863" name="Google Shape;863;p34"/>
          <p:cNvSpPr txBox="1">
            <a:spLocks noGrp="1"/>
          </p:cNvSpPr>
          <p:nvPr>
            <p:ph type="subTitle" idx="1"/>
          </p:nvPr>
        </p:nvSpPr>
        <p:spPr>
          <a:xfrm>
            <a:off x="980775" y="3125613"/>
            <a:ext cx="5556900" cy="1062074"/>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dirty="0">
                <a:latin typeface="Times New Roman"/>
                <a:ea typeface="Times New Roman"/>
                <a:cs typeface="Times New Roman"/>
                <a:sym typeface="Times New Roman"/>
              </a:rPr>
              <a:t>Student: Abhishek Yogesh Dhamdhere</a:t>
            </a:r>
            <a:endParaRPr sz="2200" dirty="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2200" dirty="0">
                <a:latin typeface="Times New Roman"/>
                <a:ea typeface="Times New Roman"/>
                <a:cs typeface="Times New Roman"/>
                <a:sym typeface="Times New Roman"/>
              </a:rPr>
              <a:t>Professor: B.C. Julme</a:t>
            </a:r>
            <a:endParaRPr sz="2200" dirty="0">
              <a:latin typeface="Times New Roman"/>
              <a:ea typeface="Times New Roman"/>
              <a:cs typeface="Times New Roman"/>
              <a:sym typeface="Times New Roman"/>
            </a:endParaRPr>
          </a:p>
          <a:p>
            <a:pPr marL="0" lvl="0" indent="0" algn="l" rtl="0">
              <a:spcBef>
                <a:spcPts val="0"/>
              </a:spcBef>
              <a:spcAft>
                <a:spcPts val="0"/>
              </a:spcAft>
              <a:buNone/>
            </a:pPr>
            <a:endParaRPr dirty="0"/>
          </a:p>
        </p:txBody>
      </p:sp>
      <p:cxnSp>
        <p:nvCxnSpPr>
          <p:cNvPr id="864" name="Google Shape;864;p34"/>
          <p:cNvCxnSpPr/>
          <p:nvPr/>
        </p:nvCxnSpPr>
        <p:spPr>
          <a:xfrm flipH="1">
            <a:off x="766800" y="1950975"/>
            <a:ext cx="6000" cy="1004100"/>
          </a:xfrm>
          <a:prstGeom prst="straightConnector1">
            <a:avLst/>
          </a:prstGeom>
          <a:noFill/>
          <a:ln w="2857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4210756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35"/>
          <p:cNvSpPr txBox="1">
            <a:spLocks noGrp="1"/>
          </p:cNvSpPr>
          <p:nvPr>
            <p:ph type="title" idx="21"/>
          </p:nvPr>
        </p:nvSpPr>
        <p:spPr>
          <a:xfrm>
            <a:off x="720000" y="387600"/>
            <a:ext cx="7696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a:solidFill>
                  <a:schemeClr val="lt1"/>
                </a:solidFill>
              </a:rPr>
              <a:t>TABLE OF </a:t>
            </a:r>
            <a:r>
              <a:rPr lang="en"/>
              <a:t>CONTENTS</a:t>
            </a:r>
            <a:endParaRPr/>
          </a:p>
        </p:txBody>
      </p:sp>
      <p:cxnSp>
        <p:nvCxnSpPr>
          <p:cNvPr id="870" name="Google Shape;870;p35"/>
          <p:cNvCxnSpPr/>
          <p:nvPr/>
        </p:nvCxnSpPr>
        <p:spPr>
          <a:xfrm>
            <a:off x="1786613" y="1391368"/>
            <a:ext cx="0" cy="727200"/>
          </a:xfrm>
          <a:prstGeom prst="straightConnector1">
            <a:avLst/>
          </a:prstGeom>
          <a:noFill/>
          <a:ln w="28575" cap="flat" cmpd="sng">
            <a:solidFill>
              <a:schemeClr val="lt1"/>
            </a:solidFill>
            <a:prstDash val="solid"/>
            <a:round/>
            <a:headEnd type="none" w="med" len="med"/>
            <a:tailEnd type="none" w="med" len="med"/>
          </a:ln>
        </p:spPr>
      </p:cxnSp>
      <p:cxnSp>
        <p:nvCxnSpPr>
          <p:cNvPr id="871" name="Google Shape;871;p35"/>
          <p:cNvCxnSpPr/>
          <p:nvPr/>
        </p:nvCxnSpPr>
        <p:spPr>
          <a:xfrm>
            <a:off x="1786613" y="3514177"/>
            <a:ext cx="0" cy="727200"/>
          </a:xfrm>
          <a:prstGeom prst="straightConnector1">
            <a:avLst/>
          </a:prstGeom>
          <a:noFill/>
          <a:ln w="28575" cap="flat" cmpd="sng">
            <a:solidFill>
              <a:schemeClr val="lt1"/>
            </a:solidFill>
            <a:prstDash val="solid"/>
            <a:round/>
            <a:headEnd type="none" w="med" len="med"/>
            <a:tailEnd type="none" w="med" len="med"/>
          </a:ln>
        </p:spPr>
      </p:cxnSp>
      <p:cxnSp>
        <p:nvCxnSpPr>
          <p:cNvPr id="872" name="Google Shape;872;p35"/>
          <p:cNvCxnSpPr/>
          <p:nvPr/>
        </p:nvCxnSpPr>
        <p:spPr>
          <a:xfrm>
            <a:off x="1786613" y="2457427"/>
            <a:ext cx="0" cy="727200"/>
          </a:xfrm>
          <a:prstGeom prst="straightConnector1">
            <a:avLst/>
          </a:prstGeom>
          <a:noFill/>
          <a:ln w="28575" cap="flat" cmpd="sng">
            <a:solidFill>
              <a:schemeClr val="lt1"/>
            </a:solidFill>
            <a:prstDash val="solid"/>
            <a:round/>
            <a:headEnd type="none" w="med" len="med"/>
            <a:tailEnd type="none" w="med" len="med"/>
          </a:ln>
        </p:spPr>
      </p:cxnSp>
      <p:cxnSp>
        <p:nvCxnSpPr>
          <p:cNvPr id="873" name="Google Shape;873;p35"/>
          <p:cNvCxnSpPr/>
          <p:nvPr/>
        </p:nvCxnSpPr>
        <p:spPr>
          <a:xfrm>
            <a:off x="5330063" y="1391368"/>
            <a:ext cx="0" cy="727200"/>
          </a:xfrm>
          <a:prstGeom prst="straightConnector1">
            <a:avLst/>
          </a:prstGeom>
          <a:noFill/>
          <a:ln w="28575" cap="flat" cmpd="sng">
            <a:solidFill>
              <a:schemeClr val="lt1"/>
            </a:solidFill>
            <a:prstDash val="solid"/>
            <a:round/>
            <a:headEnd type="none" w="med" len="med"/>
            <a:tailEnd type="none" w="med" len="med"/>
          </a:ln>
        </p:spPr>
      </p:cxnSp>
      <p:cxnSp>
        <p:nvCxnSpPr>
          <p:cNvPr id="874" name="Google Shape;874;p35"/>
          <p:cNvCxnSpPr/>
          <p:nvPr/>
        </p:nvCxnSpPr>
        <p:spPr>
          <a:xfrm>
            <a:off x="5330063" y="3514177"/>
            <a:ext cx="0" cy="727200"/>
          </a:xfrm>
          <a:prstGeom prst="straightConnector1">
            <a:avLst/>
          </a:prstGeom>
          <a:noFill/>
          <a:ln w="28575" cap="flat" cmpd="sng">
            <a:solidFill>
              <a:schemeClr val="lt1"/>
            </a:solidFill>
            <a:prstDash val="solid"/>
            <a:round/>
            <a:headEnd type="none" w="med" len="med"/>
            <a:tailEnd type="none" w="med" len="med"/>
          </a:ln>
        </p:spPr>
      </p:cxnSp>
      <p:cxnSp>
        <p:nvCxnSpPr>
          <p:cNvPr id="875" name="Google Shape;875;p35"/>
          <p:cNvCxnSpPr/>
          <p:nvPr/>
        </p:nvCxnSpPr>
        <p:spPr>
          <a:xfrm>
            <a:off x="5330063" y="2457427"/>
            <a:ext cx="0" cy="727200"/>
          </a:xfrm>
          <a:prstGeom prst="straightConnector1">
            <a:avLst/>
          </a:prstGeom>
          <a:noFill/>
          <a:ln w="28575" cap="flat" cmpd="sng">
            <a:solidFill>
              <a:schemeClr val="lt1"/>
            </a:solidFill>
            <a:prstDash val="solid"/>
            <a:round/>
            <a:headEnd type="none" w="med" len="med"/>
            <a:tailEnd type="none" w="med" len="med"/>
          </a:ln>
        </p:spPr>
      </p:cxnSp>
      <p:sp>
        <p:nvSpPr>
          <p:cNvPr id="876" name="Google Shape;876;p35"/>
          <p:cNvSpPr txBox="1">
            <a:spLocks noGrp="1"/>
          </p:cNvSpPr>
          <p:nvPr>
            <p:ph type="title"/>
          </p:nvPr>
        </p:nvSpPr>
        <p:spPr>
          <a:xfrm>
            <a:off x="1858613" y="1638425"/>
            <a:ext cx="2273700" cy="2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877" name="Google Shape;877;p35"/>
          <p:cNvSpPr txBox="1">
            <a:spLocks noGrp="1"/>
          </p:cNvSpPr>
          <p:nvPr>
            <p:ph type="title" idx="2"/>
          </p:nvPr>
        </p:nvSpPr>
        <p:spPr>
          <a:xfrm>
            <a:off x="1072025" y="1397368"/>
            <a:ext cx="6426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878" name="Google Shape;878;p35"/>
          <p:cNvSpPr txBox="1">
            <a:spLocks noGrp="1"/>
          </p:cNvSpPr>
          <p:nvPr>
            <p:ph type="title" idx="4"/>
          </p:nvPr>
        </p:nvSpPr>
        <p:spPr>
          <a:xfrm>
            <a:off x="1858613" y="2704475"/>
            <a:ext cx="2273700" cy="2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RDBMS</a:t>
            </a:r>
            <a:endParaRPr/>
          </a:p>
        </p:txBody>
      </p:sp>
      <p:sp>
        <p:nvSpPr>
          <p:cNvPr id="879" name="Google Shape;879;p35"/>
          <p:cNvSpPr txBox="1">
            <a:spLocks noGrp="1"/>
          </p:cNvSpPr>
          <p:nvPr>
            <p:ph type="title" idx="5"/>
          </p:nvPr>
        </p:nvSpPr>
        <p:spPr>
          <a:xfrm>
            <a:off x="1072025" y="2463427"/>
            <a:ext cx="6426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880" name="Google Shape;880;p35"/>
          <p:cNvSpPr txBox="1">
            <a:spLocks noGrp="1"/>
          </p:cNvSpPr>
          <p:nvPr>
            <p:ph type="title" idx="7"/>
          </p:nvPr>
        </p:nvSpPr>
        <p:spPr>
          <a:xfrm>
            <a:off x="1822650" y="3770525"/>
            <a:ext cx="2757600" cy="2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RECOVERY METHODS</a:t>
            </a:r>
            <a:endParaRPr/>
          </a:p>
        </p:txBody>
      </p:sp>
      <p:sp>
        <p:nvSpPr>
          <p:cNvPr id="881" name="Google Shape;881;p35"/>
          <p:cNvSpPr txBox="1">
            <a:spLocks noGrp="1"/>
          </p:cNvSpPr>
          <p:nvPr>
            <p:ph type="title" idx="8"/>
          </p:nvPr>
        </p:nvSpPr>
        <p:spPr>
          <a:xfrm>
            <a:off x="1072025" y="3520177"/>
            <a:ext cx="6426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882" name="Google Shape;882;p35"/>
          <p:cNvSpPr txBox="1">
            <a:spLocks noGrp="1"/>
          </p:cNvSpPr>
          <p:nvPr>
            <p:ph type="title" idx="13"/>
          </p:nvPr>
        </p:nvSpPr>
        <p:spPr>
          <a:xfrm>
            <a:off x="5401274" y="1638425"/>
            <a:ext cx="2453400" cy="2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ORACLE HISTORY</a:t>
            </a:r>
            <a:endParaRPr/>
          </a:p>
        </p:txBody>
      </p:sp>
      <p:sp>
        <p:nvSpPr>
          <p:cNvPr id="883" name="Google Shape;883;p35"/>
          <p:cNvSpPr txBox="1">
            <a:spLocks noGrp="1"/>
          </p:cNvSpPr>
          <p:nvPr>
            <p:ph type="title" idx="14"/>
          </p:nvPr>
        </p:nvSpPr>
        <p:spPr>
          <a:xfrm>
            <a:off x="4616275" y="1397368"/>
            <a:ext cx="6426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884" name="Google Shape;884;p35"/>
          <p:cNvSpPr txBox="1">
            <a:spLocks noGrp="1"/>
          </p:cNvSpPr>
          <p:nvPr>
            <p:ph type="title" idx="16"/>
          </p:nvPr>
        </p:nvSpPr>
        <p:spPr>
          <a:xfrm>
            <a:off x="5402873" y="2726375"/>
            <a:ext cx="2654400" cy="2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ORACLE STRUCTURE</a:t>
            </a:r>
            <a:endParaRPr/>
          </a:p>
        </p:txBody>
      </p:sp>
      <p:sp>
        <p:nvSpPr>
          <p:cNvPr id="885" name="Google Shape;885;p35"/>
          <p:cNvSpPr txBox="1">
            <a:spLocks noGrp="1"/>
          </p:cNvSpPr>
          <p:nvPr>
            <p:ph type="title" idx="17"/>
          </p:nvPr>
        </p:nvSpPr>
        <p:spPr>
          <a:xfrm>
            <a:off x="4616275" y="2463427"/>
            <a:ext cx="6426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886" name="Google Shape;886;p35"/>
          <p:cNvSpPr txBox="1">
            <a:spLocks noGrp="1"/>
          </p:cNvSpPr>
          <p:nvPr>
            <p:ph type="title" idx="19"/>
          </p:nvPr>
        </p:nvSpPr>
        <p:spPr>
          <a:xfrm>
            <a:off x="5491135" y="3761225"/>
            <a:ext cx="2273700" cy="2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887" name="Google Shape;887;p35"/>
          <p:cNvSpPr txBox="1">
            <a:spLocks noGrp="1"/>
          </p:cNvSpPr>
          <p:nvPr>
            <p:ph type="title" idx="20"/>
          </p:nvPr>
        </p:nvSpPr>
        <p:spPr>
          <a:xfrm>
            <a:off x="4616275" y="3520177"/>
            <a:ext cx="6426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grpSp>
        <p:nvGrpSpPr>
          <p:cNvPr id="888" name="Google Shape;888;p35"/>
          <p:cNvGrpSpPr/>
          <p:nvPr/>
        </p:nvGrpSpPr>
        <p:grpSpPr>
          <a:xfrm flipH="1">
            <a:off x="7202391" y="481050"/>
            <a:ext cx="1221600" cy="385800"/>
            <a:chOff x="2602975" y="1166475"/>
            <a:chExt cx="1221600" cy="385800"/>
          </a:xfrm>
        </p:grpSpPr>
        <p:sp>
          <p:nvSpPr>
            <p:cNvPr id="889" name="Google Shape;889;p35"/>
            <p:cNvSpPr/>
            <p:nvPr/>
          </p:nvSpPr>
          <p:spPr>
            <a:xfrm>
              <a:off x="2602975" y="1166475"/>
              <a:ext cx="385800" cy="385800"/>
            </a:xfrm>
            <a:prstGeom prst="mathMultiply">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a:off x="3020875" y="1166475"/>
              <a:ext cx="385800" cy="385800"/>
            </a:xfrm>
            <a:prstGeom prst="mathMultiply">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5"/>
            <p:cNvSpPr/>
            <p:nvPr/>
          </p:nvSpPr>
          <p:spPr>
            <a:xfrm>
              <a:off x="3438775" y="1166475"/>
              <a:ext cx="385800" cy="3858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26245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36"/>
          <p:cNvSpPr txBox="1">
            <a:spLocks noGrp="1"/>
          </p:cNvSpPr>
          <p:nvPr>
            <p:ph type="subTitle" idx="1"/>
          </p:nvPr>
        </p:nvSpPr>
        <p:spPr>
          <a:xfrm>
            <a:off x="399425" y="1831650"/>
            <a:ext cx="5577300" cy="3235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Developer : Larry Ellison and his two friends and former co-workers, Bob Miner and Ed Oates </a:t>
            </a:r>
            <a:endParaRPr/>
          </a:p>
          <a:p>
            <a:pPr marL="457200" lvl="0" indent="-317500" algn="l" rtl="0">
              <a:spcBef>
                <a:spcPts val="0"/>
              </a:spcBef>
              <a:spcAft>
                <a:spcPts val="0"/>
              </a:spcAft>
              <a:buSzPts val="1400"/>
              <a:buChar char="●"/>
            </a:pPr>
            <a:r>
              <a:rPr lang="en"/>
              <a:t>Multi-model database management system </a:t>
            </a:r>
            <a:endParaRPr/>
          </a:p>
          <a:p>
            <a:pPr marL="457200" lvl="0" indent="-317500" algn="l" rtl="0">
              <a:spcBef>
                <a:spcPts val="0"/>
              </a:spcBef>
              <a:spcAft>
                <a:spcPts val="0"/>
              </a:spcAft>
              <a:buSzPts val="1400"/>
              <a:buChar char="●"/>
            </a:pPr>
            <a:r>
              <a:rPr lang="en"/>
              <a:t>Designed for enterprise grid computing, the most flexible and cost effective.</a:t>
            </a:r>
            <a:endParaRPr/>
          </a:p>
          <a:p>
            <a:pPr marL="457200" lvl="0" indent="-317500" algn="l" rtl="0">
              <a:spcBef>
                <a:spcPts val="0"/>
              </a:spcBef>
              <a:spcAft>
                <a:spcPts val="0"/>
              </a:spcAft>
              <a:buSzPts val="1400"/>
              <a:buChar char="●"/>
            </a:pPr>
            <a:r>
              <a:rPr lang="en"/>
              <a:t>Collection of data treated as a unit.</a:t>
            </a:r>
            <a:endParaRPr/>
          </a:p>
          <a:p>
            <a:pPr marL="457200" lvl="0" indent="-317500" algn="l" rtl="0">
              <a:spcBef>
                <a:spcPts val="0"/>
              </a:spcBef>
              <a:spcAft>
                <a:spcPts val="0"/>
              </a:spcAft>
              <a:buSzPts val="1400"/>
              <a:buChar char="●"/>
            </a:pPr>
            <a:r>
              <a:rPr lang="en"/>
              <a:t>Purpose of a database is to store and retrieve related information. </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
        <p:nvSpPr>
          <p:cNvPr id="897" name="Google Shape;897;p36"/>
          <p:cNvSpPr txBox="1">
            <a:spLocks noGrp="1"/>
          </p:cNvSpPr>
          <p:nvPr>
            <p:ph type="title"/>
          </p:nvPr>
        </p:nvSpPr>
        <p:spPr>
          <a:xfrm>
            <a:off x="1402725" y="882400"/>
            <a:ext cx="7351500" cy="6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 TO ORACLE</a:t>
            </a:r>
            <a:endParaRPr/>
          </a:p>
        </p:txBody>
      </p:sp>
      <p:cxnSp>
        <p:nvCxnSpPr>
          <p:cNvPr id="898" name="Google Shape;898;p36"/>
          <p:cNvCxnSpPr/>
          <p:nvPr/>
        </p:nvCxnSpPr>
        <p:spPr>
          <a:xfrm>
            <a:off x="1316816" y="710357"/>
            <a:ext cx="0" cy="968700"/>
          </a:xfrm>
          <a:prstGeom prst="straightConnector1">
            <a:avLst/>
          </a:prstGeom>
          <a:noFill/>
          <a:ln w="28575" cap="flat" cmpd="sng">
            <a:solidFill>
              <a:schemeClr val="lt1"/>
            </a:solidFill>
            <a:prstDash val="solid"/>
            <a:round/>
            <a:headEnd type="none" w="med" len="med"/>
            <a:tailEnd type="none" w="med" len="med"/>
          </a:ln>
        </p:spPr>
      </p:cxnSp>
      <p:sp>
        <p:nvSpPr>
          <p:cNvPr id="899" name="Google Shape;899;p36"/>
          <p:cNvSpPr txBox="1">
            <a:spLocks noGrp="1"/>
          </p:cNvSpPr>
          <p:nvPr>
            <p:ph type="title" idx="2"/>
          </p:nvPr>
        </p:nvSpPr>
        <p:spPr>
          <a:xfrm>
            <a:off x="399423" y="710350"/>
            <a:ext cx="831600" cy="9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Tree>
    <p:extLst>
      <p:ext uri="{BB962C8B-B14F-4D97-AF65-F5344CB8AC3E}">
        <p14:creationId xmlns:p14="http://schemas.microsoft.com/office/powerpoint/2010/main" val="1338723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37"/>
          <p:cNvSpPr txBox="1">
            <a:spLocks noGrp="1"/>
          </p:cNvSpPr>
          <p:nvPr>
            <p:ph type="title"/>
          </p:nvPr>
        </p:nvSpPr>
        <p:spPr>
          <a:xfrm flipH="1">
            <a:off x="627325" y="671325"/>
            <a:ext cx="7345800" cy="474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ORACLE DATABASE SERVICES</a:t>
            </a:r>
            <a:endParaRPr/>
          </a:p>
        </p:txBody>
      </p:sp>
      <p:pic>
        <p:nvPicPr>
          <p:cNvPr id="905" name="Google Shape;905;p37"/>
          <p:cNvPicPr preferRelativeResize="0"/>
          <p:nvPr/>
        </p:nvPicPr>
        <p:blipFill>
          <a:blip r:embed="rId3">
            <a:alphaModFix/>
          </a:blip>
          <a:stretch>
            <a:fillRect/>
          </a:stretch>
        </p:blipFill>
        <p:spPr>
          <a:xfrm>
            <a:off x="1947575" y="1197000"/>
            <a:ext cx="6025551" cy="3692775"/>
          </a:xfrm>
          <a:prstGeom prst="rect">
            <a:avLst/>
          </a:prstGeom>
          <a:noFill/>
          <a:ln>
            <a:noFill/>
          </a:ln>
        </p:spPr>
      </p:pic>
    </p:spTree>
    <p:extLst>
      <p:ext uri="{BB962C8B-B14F-4D97-AF65-F5344CB8AC3E}">
        <p14:creationId xmlns:p14="http://schemas.microsoft.com/office/powerpoint/2010/main" val="250172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38"/>
          <p:cNvSpPr txBox="1">
            <a:spLocks noGrp="1"/>
          </p:cNvSpPr>
          <p:nvPr>
            <p:ph type="title"/>
          </p:nvPr>
        </p:nvSpPr>
        <p:spPr>
          <a:xfrm>
            <a:off x="1416950" y="331850"/>
            <a:ext cx="4841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ORACLE HISTORY</a:t>
            </a:r>
            <a:endParaRPr/>
          </a:p>
        </p:txBody>
      </p:sp>
      <p:sp>
        <p:nvSpPr>
          <p:cNvPr id="911" name="Google Shape;911;p38"/>
          <p:cNvSpPr txBox="1">
            <a:spLocks noGrp="1"/>
          </p:cNvSpPr>
          <p:nvPr>
            <p:ph type="body" idx="1"/>
          </p:nvPr>
        </p:nvSpPr>
        <p:spPr>
          <a:xfrm>
            <a:off x="4755875" y="1271800"/>
            <a:ext cx="3433500" cy="35016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Clr>
                <a:schemeClr val="lt1"/>
              </a:buClr>
              <a:buSzPts val="1600"/>
              <a:buChar char="●"/>
            </a:pPr>
            <a:r>
              <a:rPr lang="en" sz="1800">
                <a:solidFill>
                  <a:schemeClr val="lt1"/>
                </a:solidFill>
              </a:rPr>
              <a:t>1979 - Oracle V2</a:t>
            </a:r>
            <a:endParaRPr sz="1800">
              <a:solidFill>
                <a:schemeClr val="lt1"/>
              </a:solidFill>
            </a:endParaRPr>
          </a:p>
          <a:p>
            <a:pPr marL="457200" lvl="0" indent="-330200" algn="l" rtl="0">
              <a:spcBef>
                <a:spcPts val="0"/>
              </a:spcBef>
              <a:spcAft>
                <a:spcPts val="0"/>
              </a:spcAft>
              <a:buClr>
                <a:schemeClr val="lt1"/>
              </a:buClr>
              <a:buSzPts val="1600"/>
              <a:buChar char="●"/>
            </a:pPr>
            <a:r>
              <a:rPr lang="en" sz="1800">
                <a:solidFill>
                  <a:schemeClr val="lt1"/>
                </a:solidFill>
              </a:rPr>
              <a:t>1983 - Oracle V3</a:t>
            </a:r>
            <a:endParaRPr sz="1800">
              <a:solidFill>
                <a:schemeClr val="lt1"/>
              </a:solidFill>
            </a:endParaRPr>
          </a:p>
          <a:p>
            <a:pPr marL="457200" lvl="0" indent="-330200" algn="l" rtl="0">
              <a:spcBef>
                <a:spcPts val="0"/>
              </a:spcBef>
              <a:spcAft>
                <a:spcPts val="0"/>
              </a:spcAft>
              <a:buClr>
                <a:schemeClr val="lt1"/>
              </a:buClr>
              <a:buSzPts val="1600"/>
              <a:buChar char="●"/>
            </a:pPr>
            <a:r>
              <a:rPr lang="en" sz="1800">
                <a:solidFill>
                  <a:schemeClr val="lt1"/>
                </a:solidFill>
              </a:rPr>
              <a:t>1984 - Oracle V4</a:t>
            </a:r>
            <a:endParaRPr sz="1800">
              <a:solidFill>
                <a:schemeClr val="lt1"/>
              </a:solidFill>
            </a:endParaRPr>
          </a:p>
          <a:p>
            <a:pPr marL="457200" lvl="0" indent="-330200" algn="l" rtl="0">
              <a:spcBef>
                <a:spcPts val="0"/>
              </a:spcBef>
              <a:spcAft>
                <a:spcPts val="0"/>
              </a:spcAft>
              <a:buClr>
                <a:schemeClr val="lt1"/>
              </a:buClr>
              <a:buSzPts val="1600"/>
              <a:buChar char="●"/>
            </a:pPr>
            <a:r>
              <a:rPr lang="en" sz="1800">
                <a:solidFill>
                  <a:schemeClr val="lt1"/>
                </a:solidFill>
              </a:rPr>
              <a:t>1985 - Oracle V5</a:t>
            </a:r>
            <a:endParaRPr sz="1800">
              <a:solidFill>
                <a:schemeClr val="lt1"/>
              </a:solidFill>
            </a:endParaRPr>
          </a:p>
          <a:p>
            <a:pPr marL="457200" lvl="0" indent="-330200" algn="l" rtl="0">
              <a:spcBef>
                <a:spcPts val="0"/>
              </a:spcBef>
              <a:spcAft>
                <a:spcPts val="0"/>
              </a:spcAft>
              <a:buClr>
                <a:schemeClr val="lt1"/>
              </a:buClr>
              <a:buSzPts val="1600"/>
              <a:buChar char="●"/>
            </a:pPr>
            <a:r>
              <a:rPr lang="en" sz="1800">
                <a:solidFill>
                  <a:schemeClr val="lt1"/>
                </a:solidFill>
              </a:rPr>
              <a:t>1988 - Oracle V6</a:t>
            </a:r>
            <a:endParaRPr sz="1800">
              <a:solidFill>
                <a:schemeClr val="lt1"/>
              </a:solidFill>
            </a:endParaRPr>
          </a:p>
          <a:p>
            <a:pPr marL="457200" lvl="0" indent="-330200" algn="l" rtl="0">
              <a:spcBef>
                <a:spcPts val="0"/>
              </a:spcBef>
              <a:spcAft>
                <a:spcPts val="0"/>
              </a:spcAft>
              <a:buClr>
                <a:schemeClr val="lt1"/>
              </a:buClr>
              <a:buSzPts val="1600"/>
              <a:buChar char="●"/>
            </a:pPr>
            <a:r>
              <a:rPr lang="en" sz="1800">
                <a:solidFill>
                  <a:schemeClr val="lt1"/>
                </a:solidFill>
              </a:rPr>
              <a:t>1990 - Oracle V8</a:t>
            </a:r>
            <a:endParaRPr sz="1800">
              <a:solidFill>
                <a:schemeClr val="lt1"/>
              </a:solidFill>
            </a:endParaRPr>
          </a:p>
          <a:p>
            <a:pPr marL="457200" lvl="0" indent="-330200" algn="l" rtl="0">
              <a:spcBef>
                <a:spcPts val="0"/>
              </a:spcBef>
              <a:spcAft>
                <a:spcPts val="0"/>
              </a:spcAft>
              <a:buClr>
                <a:schemeClr val="lt1"/>
              </a:buClr>
              <a:buSzPts val="1600"/>
              <a:buChar char="●"/>
            </a:pPr>
            <a:r>
              <a:rPr lang="en" sz="1800">
                <a:solidFill>
                  <a:schemeClr val="lt1"/>
                </a:solidFill>
              </a:rPr>
              <a:t>1999 - Oracle 8i</a:t>
            </a:r>
            <a:endParaRPr sz="1800">
              <a:solidFill>
                <a:schemeClr val="lt1"/>
              </a:solidFill>
            </a:endParaRPr>
          </a:p>
          <a:p>
            <a:pPr marL="457200" lvl="0" indent="-330200" algn="l" rtl="0">
              <a:spcBef>
                <a:spcPts val="0"/>
              </a:spcBef>
              <a:spcAft>
                <a:spcPts val="0"/>
              </a:spcAft>
              <a:buClr>
                <a:schemeClr val="lt1"/>
              </a:buClr>
              <a:buSzPts val="1600"/>
              <a:buChar char="●"/>
            </a:pPr>
            <a:r>
              <a:rPr lang="en" sz="1800">
                <a:solidFill>
                  <a:schemeClr val="lt1"/>
                </a:solidFill>
              </a:rPr>
              <a:t>2001 - Oracle 9i</a:t>
            </a:r>
            <a:endParaRPr sz="1800">
              <a:solidFill>
                <a:schemeClr val="lt1"/>
              </a:solidFill>
            </a:endParaRPr>
          </a:p>
          <a:p>
            <a:pPr marL="457200" lvl="0" indent="-330200" algn="l" rtl="0">
              <a:spcBef>
                <a:spcPts val="0"/>
              </a:spcBef>
              <a:spcAft>
                <a:spcPts val="0"/>
              </a:spcAft>
              <a:buClr>
                <a:schemeClr val="lt1"/>
              </a:buClr>
              <a:buSzPts val="1600"/>
              <a:buChar char="●"/>
            </a:pPr>
            <a:r>
              <a:rPr lang="en" sz="1800">
                <a:solidFill>
                  <a:schemeClr val="lt1"/>
                </a:solidFill>
              </a:rPr>
              <a:t>2003 - Oracle 10g</a:t>
            </a:r>
            <a:endParaRPr sz="1800">
              <a:solidFill>
                <a:schemeClr val="lt1"/>
              </a:solidFill>
            </a:endParaRPr>
          </a:p>
          <a:p>
            <a:pPr marL="457200" lvl="0" indent="-330200" algn="l" rtl="0">
              <a:spcBef>
                <a:spcPts val="0"/>
              </a:spcBef>
              <a:spcAft>
                <a:spcPts val="0"/>
              </a:spcAft>
              <a:buClr>
                <a:schemeClr val="lt1"/>
              </a:buClr>
              <a:buSzPts val="1600"/>
              <a:buChar char="●"/>
            </a:pPr>
            <a:r>
              <a:rPr lang="en" sz="1800">
                <a:solidFill>
                  <a:schemeClr val="lt1"/>
                </a:solidFill>
              </a:rPr>
              <a:t>2007 - Oracle 11g</a:t>
            </a:r>
            <a:endParaRPr sz="1800">
              <a:solidFill>
                <a:schemeClr val="lt1"/>
              </a:solidFill>
            </a:endParaRPr>
          </a:p>
          <a:p>
            <a:pPr marL="457200" lvl="0" indent="-330200" algn="l" rtl="0">
              <a:spcBef>
                <a:spcPts val="0"/>
              </a:spcBef>
              <a:spcAft>
                <a:spcPts val="0"/>
              </a:spcAft>
              <a:buClr>
                <a:schemeClr val="lt1"/>
              </a:buClr>
              <a:buSzPts val="1600"/>
              <a:buChar char="●"/>
            </a:pPr>
            <a:r>
              <a:rPr lang="en" sz="1800">
                <a:solidFill>
                  <a:schemeClr val="lt1"/>
                </a:solidFill>
              </a:rPr>
              <a:t>2013 - Oracle 12c</a:t>
            </a:r>
            <a:endParaRPr sz="1800">
              <a:solidFill>
                <a:schemeClr val="lt1"/>
              </a:solidFill>
            </a:endParaRPr>
          </a:p>
          <a:p>
            <a:pPr marL="457200" lvl="0" indent="-330200" algn="l" rtl="0">
              <a:spcBef>
                <a:spcPts val="0"/>
              </a:spcBef>
              <a:spcAft>
                <a:spcPts val="0"/>
              </a:spcAft>
              <a:buClr>
                <a:schemeClr val="lt1"/>
              </a:buClr>
              <a:buSzPts val="1600"/>
              <a:buChar char="●"/>
            </a:pPr>
            <a:r>
              <a:rPr lang="en" sz="1800">
                <a:solidFill>
                  <a:schemeClr val="lt1"/>
                </a:solidFill>
              </a:rPr>
              <a:t>2018 - Oracle 18c</a:t>
            </a:r>
            <a:endParaRPr sz="1800">
              <a:solidFill>
                <a:schemeClr val="lt1"/>
              </a:solidFill>
            </a:endParaRPr>
          </a:p>
          <a:p>
            <a:pPr marL="457200" lvl="0" indent="-330200" algn="l" rtl="0">
              <a:spcBef>
                <a:spcPts val="0"/>
              </a:spcBef>
              <a:spcAft>
                <a:spcPts val="0"/>
              </a:spcAft>
              <a:buClr>
                <a:schemeClr val="lt1"/>
              </a:buClr>
              <a:buSzPts val="1600"/>
              <a:buChar char="●"/>
            </a:pPr>
            <a:r>
              <a:rPr lang="en" sz="1800">
                <a:solidFill>
                  <a:schemeClr val="lt1"/>
                </a:solidFill>
              </a:rPr>
              <a:t>2019 - Oracle 19c</a:t>
            </a:r>
            <a:endParaRPr sz="1800">
              <a:solidFill>
                <a:schemeClr val="lt1"/>
              </a:solidFill>
            </a:endParaRPr>
          </a:p>
        </p:txBody>
      </p:sp>
      <p:sp>
        <p:nvSpPr>
          <p:cNvPr id="912" name="Google Shape;912;p38"/>
          <p:cNvSpPr txBox="1"/>
          <p:nvPr/>
        </p:nvSpPr>
        <p:spPr>
          <a:xfrm>
            <a:off x="367400" y="148250"/>
            <a:ext cx="8616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a:solidFill>
                  <a:schemeClr val="accent4"/>
                </a:solidFill>
                <a:latin typeface="IBM Plex Sans SemiBold"/>
                <a:ea typeface="IBM Plex Sans SemiBold"/>
                <a:cs typeface="IBM Plex Sans SemiBold"/>
                <a:sym typeface="IBM Plex Sans SemiBold"/>
              </a:rPr>
              <a:t>2</a:t>
            </a:r>
            <a:endParaRPr sz="5000"/>
          </a:p>
        </p:txBody>
      </p:sp>
      <p:cxnSp>
        <p:nvCxnSpPr>
          <p:cNvPr id="913" name="Google Shape;913;p38"/>
          <p:cNvCxnSpPr/>
          <p:nvPr/>
        </p:nvCxnSpPr>
        <p:spPr>
          <a:xfrm>
            <a:off x="1228991" y="133857"/>
            <a:ext cx="0" cy="968700"/>
          </a:xfrm>
          <a:prstGeom prst="straightConnector1">
            <a:avLst/>
          </a:prstGeom>
          <a:noFill/>
          <a:ln w="28575" cap="flat" cmpd="sng">
            <a:solidFill>
              <a:schemeClr val="lt1"/>
            </a:solidFill>
            <a:prstDash val="solid"/>
            <a:round/>
            <a:headEnd type="none" w="med" len="med"/>
            <a:tailEnd type="none" w="med" len="med"/>
          </a:ln>
        </p:spPr>
      </p:cxnSp>
      <p:pic>
        <p:nvPicPr>
          <p:cNvPr id="914" name="Google Shape;914;p38"/>
          <p:cNvPicPr preferRelativeResize="0"/>
          <p:nvPr/>
        </p:nvPicPr>
        <p:blipFill>
          <a:blip r:embed="rId3">
            <a:alphaModFix/>
          </a:blip>
          <a:stretch>
            <a:fillRect/>
          </a:stretch>
        </p:blipFill>
        <p:spPr>
          <a:xfrm>
            <a:off x="651625" y="1431573"/>
            <a:ext cx="3381375" cy="3217800"/>
          </a:xfrm>
          <a:prstGeom prst="rect">
            <a:avLst/>
          </a:prstGeom>
          <a:noFill/>
          <a:ln>
            <a:noFill/>
          </a:ln>
        </p:spPr>
      </p:pic>
    </p:spTree>
    <p:extLst>
      <p:ext uri="{BB962C8B-B14F-4D97-AF65-F5344CB8AC3E}">
        <p14:creationId xmlns:p14="http://schemas.microsoft.com/office/powerpoint/2010/main" val="1167111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39"/>
          <p:cNvSpPr txBox="1">
            <a:spLocks noGrp="1"/>
          </p:cNvSpPr>
          <p:nvPr>
            <p:ph type="title" idx="6"/>
          </p:nvPr>
        </p:nvSpPr>
        <p:spPr>
          <a:xfrm>
            <a:off x="1282400" y="270025"/>
            <a:ext cx="7750200" cy="86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RELATIONAL DATABASE MANAGEMENT SYSTEM</a:t>
            </a:r>
            <a:endParaRPr/>
          </a:p>
        </p:txBody>
      </p:sp>
      <p:sp>
        <p:nvSpPr>
          <p:cNvPr id="920" name="Google Shape;920;p39"/>
          <p:cNvSpPr txBox="1">
            <a:spLocks noGrp="1"/>
          </p:cNvSpPr>
          <p:nvPr>
            <p:ph type="subTitle" idx="1"/>
          </p:nvPr>
        </p:nvSpPr>
        <p:spPr>
          <a:xfrm>
            <a:off x="258275" y="2414313"/>
            <a:ext cx="2034000" cy="860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Oracle Database is an RDBMS.</a:t>
            </a:r>
            <a:endParaRPr dirty="0"/>
          </a:p>
        </p:txBody>
      </p:sp>
      <p:cxnSp>
        <p:nvCxnSpPr>
          <p:cNvPr id="921" name="Google Shape;921;p39"/>
          <p:cNvCxnSpPr/>
          <p:nvPr/>
        </p:nvCxnSpPr>
        <p:spPr>
          <a:xfrm>
            <a:off x="146125" y="2363475"/>
            <a:ext cx="0" cy="962100"/>
          </a:xfrm>
          <a:prstGeom prst="straightConnector1">
            <a:avLst/>
          </a:prstGeom>
          <a:noFill/>
          <a:ln w="28575" cap="flat" cmpd="sng">
            <a:solidFill>
              <a:schemeClr val="lt1"/>
            </a:solidFill>
            <a:prstDash val="solid"/>
            <a:round/>
            <a:headEnd type="none" w="med" len="med"/>
            <a:tailEnd type="none" w="med" len="med"/>
          </a:ln>
        </p:spPr>
      </p:cxnSp>
      <p:sp>
        <p:nvSpPr>
          <p:cNvPr id="922" name="Google Shape;922;p39"/>
          <p:cNvSpPr txBox="1">
            <a:spLocks noGrp="1"/>
          </p:cNvSpPr>
          <p:nvPr>
            <p:ph type="subTitle" idx="3"/>
          </p:nvPr>
        </p:nvSpPr>
        <p:spPr>
          <a:xfrm>
            <a:off x="2404438" y="2414313"/>
            <a:ext cx="2038200" cy="86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Based on the Relational Model as introduced by E.F.Codd.</a:t>
            </a:r>
            <a:endParaRPr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sp>
        <p:nvSpPr>
          <p:cNvPr id="923" name="Google Shape;923;p39"/>
          <p:cNvSpPr txBox="1">
            <a:spLocks noGrp="1"/>
          </p:cNvSpPr>
          <p:nvPr>
            <p:ph type="subTitle" idx="5"/>
          </p:nvPr>
        </p:nvSpPr>
        <p:spPr>
          <a:xfrm>
            <a:off x="4648625" y="2414313"/>
            <a:ext cx="2038200" cy="86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RDBMS moves data into a database, stores the data, and retrieves it.</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cxnSp>
        <p:nvCxnSpPr>
          <p:cNvPr id="924" name="Google Shape;924;p39"/>
          <p:cNvCxnSpPr/>
          <p:nvPr/>
        </p:nvCxnSpPr>
        <p:spPr>
          <a:xfrm>
            <a:off x="2275075" y="2363475"/>
            <a:ext cx="0" cy="962100"/>
          </a:xfrm>
          <a:prstGeom prst="straightConnector1">
            <a:avLst/>
          </a:prstGeom>
          <a:noFill/>
          <a:ln w="28575" cap="flat" cmpd="sng">
            <a:solidFill>
              <a:schemeClr val="lt1"/>
            </a:solidFill>
            <a:prstDash val="solid"/>
            <a:round/>
            <a:headEnd type="none" w="med" len="med"/>
            <a:tailEnd type="none" w="med" len="med"/>
          </a:ln>
        </p:spPr>
      </p:cxnSp>
      <p:cxnSp>
        <p:nvCxnSpPr>
          <p:cNvPr id="925" name="Google Shape;925;p39"/>
          <p:cNvCxnSpPr/>
          <p:nvPr/>
        </p:nvCxnSpPr>
        <p:spPr>
          <a:xfrm>
            <a:off x="4572000" y="2363475"/>
            <a:ext cx="0" cy="962100"/>
          </a:xfrm>
          <a:prstGeom prst="straightConnector1">
            <a:avLst/>
          </a:prstGeom>
          <a:noFill/>
          <a:ln w="28575" cap="flat" cmpd="sng">
            <a:solidFill>
              <a:schemeClr val="lt1"/>
            </a:solidFill>
            <a:prstDash val="solid"/>
            <a:round/>
            <a:headEnd type="none" w="med" len="med"/>
            <a:tailEnd type="none" w="med" len="med"/>
          </a:ln>
        </p:spPr>
      </p:cxnSp>
      <p:sp>
        <p:nvSpPr>
          <p:cNvPr id="926" name="Google Shape;926;p39"/>
          <p:cNvSpPr/>
          <p:nvPr/>
        </p:nvSpPr>
        <p:spPr>
          <a:xfrm>
            <a:off x="6225272" y="3821594"/>
            <a:ext cx="3224875" cy="1352525"/>
          </a:xfrm>
          <a:custGeom>
            <a:avLst/>
            <a:gdLst/>
            <a:ahLst/>
            <a:cxnLst/>
            <a:rect l="l" t="t" r="r" b="b"/>
            <a:pathLst>
              <a:path w="128995" h="54101" extrusionOk="0">
                <a:moveTo>
                  <a:pt x="128995" y="4707"/>
                </a:moveTo>
                <a:cubicBezTo>
                  <a:pt x="125427" y="-649"/>
                  <a:pt x="116654" y="216"/>
                  <a:pt x="110218" y="216"/>
                </a:cubicBezTo>
                <a:cubicBezTo>
                  <a:pt x="104178" y="216"/>
                  <a:pt x="95772" y="-472"/>
                  <a:pt x="92664" y="4707"/>
                </a:cubicBezTo>
                <a:cubicBezTo>
                  <a:pt x="87900" y="12644"/>
                  <a:pt x="95284" y="23870"/>
                  <a:pt x="91848" y="32465"/>
                </a:cubicBezTo>
                <a:cubicBezTo>
                  <a:pt x="90263" y="36431"/>
                  <a:pt x="84908" y="37741"/>
                  <a:pt x="80826" y="38997"/>
                </a:cubicBezTo>
                <a:cubicBezTo>
                  <a:pt x="68115" y="42908"/>
                  <a:pt x="55360" y="31068"/>
                  <a:pt x="43270" y="25526"/>
                </a:cubicBezTo>
                <a:cubicBezTo>
                  <a:pt x="35868" y="22133"/>
                  <a:pt x="27300" y="20768"/>
                  <a:pt x="19186" y="21444"/>
                </a:cubicBezTo>
                <a:cubicBezTo>
                  <a:pt x="10920" y="22133"/>
                  <a:pt x="2847" y="29844"/>
                  <a:pt x="408" y="37772"/>
                </a:cubicBezTo>
                <a:cubicBezTo>
                  <a:pt x="-1224" y="43077"/>
                  <a:pt x="3674" y="48550"/>
                  <a:pt x="3674" y="54101"/>
                </a:cubicBezTo>
              </a:path>
            </a:pathLst>
          </a:custGeom>
          <a:noFill/>
          <a:ln w="19050" cap="rnd" cmpd="sng">
            <a:solidFill>
              <a:schemeClr val="lt2"/>
            </a:solidFill>
            <a:prstDash val="dash"/>
            <a:round/>
            <a:headEnd type="none" w="med" len="med"/>
            <a:tailEnd type="none" w="med" len="med"/>
          </a:ln>
        </p:spPr>
      </p:sp>
      <p:sp>
        <p:nvSpPr>
          <p:cNvPr id="927" name="Google Shape;927;p39"/>
          <p:cNvSpPr txBox="1"/>
          <p:nvPr/>
        </p:nvSpPr>
        <p:spPr>
          <a:xfrm>
            <a:off x="186175" y="91975"/>
            <a:ext cx="8616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0">
                <a:solidFill>
                  <a:schemeClr val="accent4"/>
                </a:solidFill>
                <a:latin typeface="IBM Plex Sans SemiBold"/>
                <a:ea typeface="IBM Plex Sans SemiBold"/>
                <a:cs typeface="IBM Plex Sans SemiBold"/>
                <a:sym typeface="IBM Plex Sans SemiBold"/>
              </a:rPr>
              <a:t>3</a:t>
            </a:r>
            <a:endParaRPr/>
          </a:p>
        </p:txBody>
      </p:sp>
      <p:cxnSp>
        <p:nvCxnSpPr>
          <p:cNvPr id="928" name="Google Shape;928;p39"/>
          <p:cNvCxnSpPr/>
          <p:nvPr/>
        </p:nvCxnSpPr>
        <p:spPr>
          <a:xfrm>
            <a:off x="1103541" y="161732"/>
            <a:ext cx="0" cy="968700"/>
          </a:xfrm>
          <a:prstGeom prst="straightConnector1">
            <a:avLst/>
          </a:prstGeom>
          <a:noFill/>
          <a:ln w="28575" cap="flat" cmpd="sng">
            <a:solidFill>
              <a:schemeClr val="lt1"/>
            </a:solidFill>
            <a:prstDash val="solid"/>
            <a:round/>
            <a:headEnd type="none" w="med" len="med"/>
            <a:tailEnd type="none" w="med" len="med"/>
          </a:ln>
        </p:spPr>
      </p:cxnSp>
      <p:cxnSp>
        <p:nvCxnSpPr>
          <p:cNvPr id="929" name="Google Shape;929;p39"/>
          <p:cNvCxnSpPr/>
          <p:nvPr/>
        </p:nvCxnSpPr>
        <p:spPr>
          <a:xfrm>
            <a:off x="6763450" y="2363475"/>
            <a:ext cx="0" cy="962100"/>
          </a:xfrm>
          <a:prstGeom prst="straightConnector1">
            <a:avLst/>
          </a:prstGeom>
          <a:noFill/>
          <a:ln w="28575" cap="flat" cmpd="sng">
            <a:solidFill>
              <a:schemeClr val="lt1"/>
            </a:solidFill>
            <a:prstDash val="solid"/>
            <a:round/>
            <a:headEnd type="none" w="med" len="med"/>
            <a:tailEnd type="none" w="med" len="med"/>
          </a:ln>
        </p:spPr>
      </p:cxnSp>
      <p:sp>
        <p:nvSpPr>
          <p:cNvPr id="930" name="Google Shape;930;p39"/>
          <p:cNvSpPr txBox="1">
            <a:spLocks noGrp="1"/>
          </p:cNvSpPr>
          <p:nvPr>
            <p:ph type="subTitle" idx="5"/>
          </p:nvPr>
        </p:nvSpPr>
        <p:spPr>
          <a:xfrm>
            <a:off x="6840075" y="2360177"/>
            <a:ext cx="2038200" cy="9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Oracle Database has extended the relational model to an object-relational model.</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extLst>
      <p:ext uri="{BB962C8B-B14F-4D97-AF65-F5344CB8AC3E}">
        <p14:creationId xmlns:p14="http://schemas.microsoft.com/office/powerpoint/2010/main" val="1091322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pic>
        <p:nvPicPr>
          <p:cNvPr id="935" name="Google Shape;935;p40"/>
          <p:cNvPicPr preferRelativeResize="0"/>
          <p:nvPr/>
        </p:nvPicPr>
        <p:blipFill>
          <a:blip r:embed="rId3">
            <a:alphaModFix/>
          </a:blip>
          <a:stretch>
            <a:fillRect/>
          </a:stretch>
        </p:blipFill>
        <p:spPr>
          <a:xfrm>
            <a:off x="1515750" y="1003500"/>
            <a:ext cx="5287350" cy="3736924"/>
          </a:xfrm>
          <a:prstGeom prst="rect">
            <a:avLst/>
          </a:prstGeom>
          <a:noFill/>
          <a:ln>
            <a:noFill/>
          </a:ln>
        </p:spPr>
      </p:pic>
      <p:sp>
        <p:nvSpPr>
          <p:cNvPr id="936" name="Google Shape;936;p40"/>
          <p:cNvSpPr txBox="1">
            <a:spLocks noGrp="1"/>
          </p:cNvSpPr>
          <p:nvPr>
            <p:ph type="title"/>
          </p:nvPr>
        </p:nvSpPr>
        <p:spPr>
          <a:xfrm>
            <a:off x="720000" y="387600"/>
            <a:ext cx="7696500" cy="61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ADVANTAGES OF RDBMS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41031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41"/>
          <p:cNvSpPr txBox="1">
            <a:spLocks noGrp="1"/>
          </p:cNvSpPr>
          <p:nvPr>
            <p:ph type="title" idx="4"/>
          </p:nvPr>
        </p:nvSpPr>
        <p:spPr>
          <a:xfrm>
            <a:off x="720000" y="387600"/>
            <a:ext cx="7696500" cy="61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ORACLE FAMILY</a:t>
            </a:r>
            <a:endParaRPr/>
          </a:p>
          <a:p>
            <a:pPr marL="0" lvl="0" indent="0" algn="l" rtl="0">
              <a:spcBef>
                <a:spcPts val="0"/>
              </a:spcBef>
              <a:spcAft>
                <a:spcPts val="0"/>
              </a:spcAft>
              <a:buNone/>
            </a:pPr>
            <a:endParaRPr/>
          </a:p>
        </p:txBody>
      </p:sp>
      <p:cxnSp>
        <p:nvCxnSpPr>
          <p:cNvPr id="942" name="Google Shape;942;p41"/>
          <p:cNvCxnSpPr/>
          <p:nvPr/>
        </p:nvCxnSpPr>
        <p:spPr>
          <a:xfrm flipH="1">
            <a:off x="585513" y="1163943"/>
            <a:ext cx="4500" cy="899100"/>
          </a:xfrm>
          <a:prstGeom prst="straightConnector1">
            <a:avLst/>
          </a:prstGeom>
          <a:noFill/>
          <a:ln w="28575" cap="flat" cmpd="sng">
            <a:solidFill>
              <a:schemeClr val="lt1"/>
            </a:solidFill>
            <a:prstDash val="solid"/>
            <a:round/>
            <a:headEnd type="none" w="med" len="med"/>
            <a:tailEnd type="none" w="med" len="med"/>
          </a:ln>
        </p:spPr>
      </p:cxnSp>
      <p:sp>
        <p:nvSpPr>
          <p:cNvPr id="943" name="Google Shape;943;p41"/>
          <p:cNvSpPr txBox="1">
            <a:spLocks noGrp="1"/>
          </p:cNvSpPr>
          <p:nvPr>
            <p:ph type="title"/>
          </p:nvPr>
        </p:nvSpPr>
        <p:spPr>
          <a:xfrm>
            <a:off x="720000" y="1163950"/>
            <a:ext cx="2639400" cy="76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10"/>
              <a:t>Oracle Database Standard Edition One </a:t>
            </a:r>
            <a:endParaRPr sz="1810"/>
          </a:p>
        </p:txBody>
      </p:sp>
      <p:sp>
        <p:nvSpPr>
          <p:cNvPr id="944" name="Google Shape;944;p41"/>
          <p:cNvSpPr txBox="1">
            <a:spLocks noGrp="1"/>
          </p:cNvSpPr>
          <p:nvPr>
            <p:ph type="title" idx="2"/>
          </p:nvPr>
        </p:nvSpPr>
        <p:spPr>
          <a:xfrm>
            <a:off x="3742500" y="1268350"/>
            <a:ext cx="2951100" cy="55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10"/>
              <a:t>Oracle Database Standard Edition</a:t>
            </a:r>
            <a:endParaRPr sz="1810"/>
          </a:p>
        </p:txBody>
      </p:sp>
      <p:cxnSp>
        <p:nvCxnSpPr>
          <p:cNvPr id="945" name="Google Shape;945;p41"/>
          <p:cNvCxnSpPr/>
          <p:nvPr/>
        </p:nvCxnSpPr>
        <p:spPr>
          <a:xfrm flipH="1">
            <a:off x="3638013" y="1163943"/>
            <a:ext cx="4500" cy="899100"/>
          </a:xfrm>
          <a:prstGeom prst="straightConnector1">
            <a:avLst/>
          </a:prstGeom>
          <a:noFill/>
          <a:ln w="28575" cap="flat" cmpd="sng">
            <a:solidFill>
              <a:schemeClr val="lt1"/>
            </a:solidFill>
            <a:prstDash val="solid"/>
            <a:round/>
            <a:headEnd type="none" w="med" len="med"/>
            <a:tailEnd type="none" w="med" len="med"/>
          </a:ln>
        </p:spPr>
      </p:cxnSp>
      <p:cxnSp>
        <p:nvCxnSpPr>
          <p:cNvPr id="946" name="Google Shape;946;p41"/>
          <p:cNvCxnSpPr/>
          <p:nvPr/>
        </p:nvCxnSpPr>
        <p:spPr>
          <a:xfrm flipH="1">
            <a:off x="6194188" y="1097643"/>
            <a:ext cx="4500" cy="899100"/>
          </a:xfrm>
          <a:prstGeom prst="straightConnector1">
            <a:avLst/>
          </a:prstGeom>
          <a:noFill/>
          <a:ln w="28575" cap="flat" cmpd="sng">
            <a:solidFill>
              <a:schemeClr val="lt1"/>
            </a:solidFill>
            <a:prstDash val="solid"/>
            <a:round/>
            <a:headEnd type="none" w="med" len="med"/>
            <a:tailEnd type="none" w="med" len="med"/>
          </a:ln>
        </p:spPr>
      </p:cxnSp>
      <p:sp>
        <p:nvSpPr>
          <p:cNvPr id="947" name="Google Shape;947;p41"/>
          <p:cNvSpPr txBox="1">
            <a:spLocks noGrp="1"/>
          </p:cNvSpPr>
          <p:nvPr>
            <p:ph type="title"/>
          </p:nvPr>
        </p:nvSpPr>
        <p:spPr>
          <a:xfrm>
            <a:off x="6323500" y="1163950"/>
            <a:ext cx="2918100" cy="76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10"/>
              <a:t>Oracle Database Enterprise Edition</a:t>
            </a:r>
            <a:endParaRPr sz="1810"/>
          </a:p>
          <a:p>
            <a:pPr marL="0" lvl="0" indent="0" algn="l" rtl="0">
              <a:spcBef>
                <a:spcPts val="0"/>
              </a:spcBef>
              <a:spcAft>
                <a:spcPts val="0"/>
              </a:spcAft>
              <a:buNone/>
            </a:pPr>
            <a:endParaRPr/>
          </a:p>
          <a:p>
            <a:pPr marL="0" lvl="0" indent="0" algn="l" rtl="0">
              <a:spcBef>
                <a:spcPts val="0"/>
              </a:spcBef>
              <a:spcAft>
                <a:spcPts val="0"/>
              </a:spcAft>
              <a:buNone/>
            </a:pPr>
            <a:r>
              <a:rPr lang="en"/>
              <a:t> </a:t>
            </a:r>
            <a:endParaRPr/>
          </a:p>
        </p:txBody>
      </p:sp>
      <p:cxnSp>
        <p:nvCxnSpPr>
          <p:cNvPr id="948" name="Google Shape;948;p41"/>
          <p:cNvCxnSpPr/>
          <p:nvPr/>
        </p:nvCxnSpPr>
        <p:spPr>
          <a:xfrm flipH="1">
            <a:off x="585513" y="2839093"/>
            <a:ext cx="4500" cy="899100"/>
          </a:xfrm>
          <a:prstGeom prst="straightConnector1">
            <a:avLst/>
          </a:prstGeom>
          <a:noFill/>
          <a:ln w="28575" cap="flat" cmpd="sng">
            <a:solidFill>
              <a:schemeClr val="lt1"/>
            </a:solidFill>
            <a:prstDash val="solid"/>
            <a:round/>
            <a:headEnd type="none" w="med" len="med"/>
            <a:tailEnd type="none" w="med" len="med"/>
          </a:ln>
        </p:spPr>
      </p:cxnSp>
      <p:sp>
        <p:nvSpPr>
          <p:cNvPr id="949" name="Google Shape;949;p41"/>
          <p:cNvSpPr txBox="1">
            <a:spLocks noGrp="1"/>
          </p:cNvSpPr>
          <p:nvPr>
            <p:ph type="title"/>
          </p:nvPr>
        </p:nvSpPr>
        <p:spPr>
          <a:xfrm>
            <a:off x="720000" y="2905400"/>
            <a:ext cx="2360400" cy="76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10"/>
              <a:t>Oracle Database Express Edition</a:t>
            </a:r>
            <a:r>
              <a:rPr lang="en"/>
              <a:t> </a:t>
            </a:r>
            <a:endParaRPr/>
          </a:p>
        </p:txBody>
      </p:sp>
      <p:cxnSp>
        <p:nvCxnSpPr>
          <p:cNvPr id="950" name="Google Shape;950;p41"/>
          <p:cNvCxnSpPr/>
          <p:nvPr/>
        </p:nvCxnSpPr>
        <p:spPr>
          <a:xfrm flipH="1">
            <a:off x="3638013" y="2839093"/>
            <a:ext cx="4500" cy="899100"/>
          </a:xfrm>
          <a:prstGeom prst="straightConnector1">
            <a:avLst/>
          </a:prstGeom>
          <a:noFill/>
          <a:ln w="28575" cap="flat" cmpd="sng">
            <a:solidFill>
              <a:schemeClr val="lt1"/>
            </a:solidFill>
            <a:prstDash val="solid"/>
            <a:round/>
            <a:headEnd type="none" w="med" len="med"/>
            <a:tailEnd type="none" w="med" len="med"/>
          </a:ln>
        </p:spPr>
      </p:cxnSp>
      <p:sp>
        <p:nvSpPr>
          <p:cNvPr id="951" name="Google Shape;951;p41"/>
          <p:cNvSpPr txBox="1">
            <a:spLocks noGrp="1"/>
          </p:cNvSpPr>
          <p:nvPr>
            <p:ph type="title"/>
          </p:nvPr>
        </p:nvSpPr>
        <p:spPr>
          <a:xfrm>
            <a:off x="3742500" y="2905400"/>
            <a:ext cx="2399100" cy="76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10"/>
              <a:t>Oracle Database Personal Edition</a:t>
            </a:r>
            <a:endParaRPr sz="1810"/>
          </a:p>
        </p:txBody>
      </p:sp>
    </p:spTree>
    <p:extLst>
      <p:ext uri="{BB962C8B-B14F-4D97-AF65-F5344CB8AC3E}">
        <p14:creationId xmlns:p14="http://schemas.microsoft.com/office/powerpoint/2010/main" val="2469862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42"/>
          <p:cNvSpPr txBox="1">
            <a:spLocks noGrp="1"/>
          </p:cNvSpPr>
          <p:nvPr>
            <p:ph type="title"/>
          </p:nvPr>
        </p:nvSpPr>
        <p:spPr>
          <a:xfrm flipH="1">
            <a:off x="292525" y="1714500"/>
            <a:ext cx="3289800" cy="136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ORACLE STRUCTURE</a:t>
            </a:r>
            <a:endParaRPr/>
          </a:p>
        </p:txBody>
      </p:sp>
      <p:pic>
        <p:nvPicPr>
          <p:cNvPr id="957" name="Google Shape;957;p42"/>
          <p:cNvPicPr preferRelativeResize="0"/>
          <p:nvPr/>
        </p:nvPicPr>
        <p:blipFill rotWithShape="1">
          <a:blip r:embed="rId3">
            <a:alphaModFix amt="73000"/>
          </a:blip>
          <a:srcRect b="4743"/>
          <a:stretch/>
        </p:blipFill>
        <p:spPr>
          <a:xfrm>
            <a:off x="3735675" y="428825"/>
            <a:ext cx="5129700" cy="4285850"/>
          </a:xfrm>
          <a:prstGeom prst="rect">
            <a:avLst/>
          </a:prstGeom>
          <a:noFill/>
          <a:ln>
            <a:noFill/>
          </a:ln>
        </p:spPr>
      </p:pic>
    </p:spTree>
    <p:extLst>
      <p:ext uri="{BB962C8B-B14F-4D97-AF65-F5344CB8AC3E}">
        <p14:creationId xmlns:p14="http://schemas.microsoft.com/office/powerpoint/2010/main" val="3228608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39"/>
          <p:cNvSpPr txBox="1">
            <a:spLocks noGrp="1"/>
          </p:cNvSpPr>
          <p:nvPr>
            <p:ph type="title" idx="21"/>
          </p:nvPr>
        </p:nvSpPr>
        <p:spPr>
          <a:xfrm>
            <a:off x="720000" y="387600"/>
            <a:ext cx="7696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a:solidFill>
                  <a:schemeClr val="lt1"/>
                </a:solidFill>
              </a:rPr>
              <a:t>TABLE OF </a:t>
            </a:r>
            <a:r>
              <a:rPr lang="en"/>
              <a:t>CONTENTS</a:t>
            </a:r>
            <a:endParaRPr/>
          </a:p>
        </p:txBody>
      </p:sp>
      <p:cxnSp>
        <p:nvCxnSpPr>
          <p:cNvPr id="877" name="Google Shape;877;p39"/>
          <p:cNvCxnSpPr/>
          <p:nvPr/>
        </p:nvCxnSpPr>
        <p:spPr>
          <a:xfrm>
            <a:off x="1786613" y="1391368"/>
            <a:ext cx="0" cy="727200"/>
          </a:xfrm>
          <a:prstGeom prst="straightConnector1">
            <a:avLst/>
          </a:prstGeom>
          <a:noFill/>
          <a:ln w="28575" cap="flat" cmpd="sng">
            <a:solidFill>
              <a:schemeClr val="lt1"/>
            </a:solidFill>
            <a:prstDash val="solid"/>
            <a:round/>
            <a:headEnd type="none" w="med" len="med"/>
            <a:tailEnd type="none" w="med" len="med"/>
          </a:ln>
        </p:spPr>
      </p:cxnSp>
      <p:cxnSp>
        <p:nvCxnSpPr>
          <p:cNvPr id="878" name="Google Shape;878;p39"/>
          <p:cNvCxnSpPr/>
          <p:nvPr/>
        </p:nvCxnSpPr>
        <p:spPr>
          <a:xfrm>
            <a:off x="1786613" y="3514177"/>
            <a:ext cx="0" cy="727200"/>
          </a:xfrm>
          <a:prstGeom prst="straightConnector1">
            <a:avLst/>
          </a:prstGeom>
          <a:noFill/>
          <a:ln w="28575" cap="flat" cmpd="sng">
            <a:solidFill>
              <a:schemeClr val="lt1"/>
            </a:solidFill>
            <a:prstDash val="solid"/>
            <a:round/>
            <a:headEnd type="none" w="med" len="med"/>
            <a:tailEnd type="none" w="med" len="med"/>
          </a:ln>
        </p:spPr>
      </p:cxnSp>
      <p:cxnSp>
        <p:nvCxnSpPr>
          <p:cNvPr id="879" name="Google Shape;879;p39"/>
          <p:cNvCxnSpPr/>
          <p:nvPr/>
        </p:nvCxnSpPr>
        <p:spPr>
          <a:xfrm>
            <a:off x="1786613" y="2457427"/>
            <a:ext cx="0" cy="727200"/>
          </a:xfrm>
          <a:prstGeom prst="straightConnector1">
            <a:avLst/>
          </a:prstGeom>
          <a:noFill/>
          <a:ln w="28575" cap="flat" cmpd="sng">
            <a:solidFill>
              <a:schemeClr val="lt1"/>
            </a:solidFill>
            <a:prstDash val="solid"/>
            <a:round/>
            <a:headEnd type="none" w="med" len="med"/>
            <a:tailEnd type="none" w="med" len="med"/>
          </a:ln>
        </p:spPr>
      </p:cxnSp>
      <p:cxnSp>
        <p:nvCxnSpPr>
          <p:cNvPr id="880" name="Google Shape;880;p39"/>
          <p:cNvCxnSpPr/>
          <p:nvPr/>
        </p:nvCxnSpPr>
        <p:spPr>
          <a:xfrm>
            <a:off x="5330063" y="1391368"/>
            <a:ext cx="0" cy="727200"/>
          </a:xfrm>
          <a:prstGeom prst="straightConnector1">
            <a:avLst/>
          </a:prstGeom>
          <a:noFill/>
          <a:ln w="28575" cap="flat" cmpd="sng">
            <a:solidFill>
              <a:schemeClr val="lt1"/>
            </a:solidFill>
            <a:prstDash val="solid"/>
            <a:round/>
            <a:headEnd type="none" w="med" len="med"/>
            <a:tailEnd type="none" w="med" len="med"/>
          </a:ln>
        </p:spPr>
      </p:cxnSp>
      <p:cxnSp>
        <p:nvCxnSpPr>
          <p:cNvPr id="881" name="Google Shape;881;p39"/>
          <p:cNvCxnSpPr/>
          <p:nvPr/>
        </p:nvCxnSpPr>
        <p:spPr>
          <a:xfrm>
            <a:off x="5330063" y="3514177"/>
            <a:ext cx="0" cy="727200"/>
          </a:xfrm>
          <a:prstGeom prst="straightConnector1">
            <a:avLst/>
          </a:prstGeom>
          <a:noFill/>
          <a:ln w="28575" cap="flat" cmpd="sng">
            <a:solidFill>
              <a:schemeClr val="lt1"/>
            </a:solidFill>
            <a:prstDash val="solid"/>
            <a:round/>
            <a:headEnd type="none" w="med" len="med"/>
            <a:tailEnd type="none" w="med" len="med"/>
          </a:ln>
        </p:spPr>
      </p:cxnSp>
      <p:cxnSp>
        <p:nvCxnSpPr>
          <p:cNvPr id="882" name="Google Shape;882;p39"/>
          <p:cNvCxnSpPr/>
          <p:nvPr/>
        </p:nvCxnSpPr>
        <p:spPr>
          <a:xfrm>
            <a:off x="5330063" y="2457427"/>
            <a:ext cx="0" cy="727200"/>
          </a:xfrm>
          <a:prstGeom prst="straightConnector1">
            <a:avLst/>
          </a:prstGeom>
          <a:noFill/>
          <a:ln w="28575" cap="flat" cmpd="sng">
            <a:solidFill>
              <a:schemeClr val="lt1"/>
            </a:solidFill>
            <a:prstDash val="solid"/>
            <a:round/>
            <a:headEnd type="none" w="med" len="med"/>
            <a:tailEnd type="none" w="med" len="med"/>
          </a:ln>
        </p:spPr>
      </p:cxnSp>
      <p:sp>
        <p:nvSpPr>
          <p:cNvPr id="883" name="Google Shape;883;p39"/>
          <p:cNvSpPr txBox="1">
            <a:spLocks noGrp="1"/>
          </p:cNvSpPr>
          <p:nvPr>
            <p:ph type="title"/>
          </p:nvPr>
        </p:nvSpPr>
        <p:spPr>
          <a:xfrm>
            <a:off x="1858613" y="1638425"/>
            <a:ext cx="2273700" cy="2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884" name="Google Shape;884;p39"/>
          <p:cNvSpPr txBox="1">
            <a:spLocks noGrp="1"/>
          </p:cNvSpPr>
          <p:nvPr>
            <p:ph type="title" idx="2"/>
          </p:nvPr>
        </p:nvSpPr>
        <p:spPr>
          <a:xfrm>
            <a:off x="1072025" y="1397368"/>
            <a:ext cx="6426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885" name="Google Shape;885;p39"/>
          <p:cNvSpPr txBox="1">
            <a:spLocks noGrp="1"/>
          </p:cNvSpPr>
          <p:nvPr>
            <p:ph type="title" idx="4"/>
          </p:nvPr>
        </p:nvSpPr>
        <p:spPr>
          <a:xfrm>
            <a:off x="1872452" y="2660600"/>
            <a:ext cx="2658000" cy="2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INTERNAL STRUCTURE</a:t>
            </a:r>
            <a:endParaRPr/>
          </a:p>
        </p:txBody>
      </p:sp>
      <p:sp>
        <p:nvSpPr>
          <p:cNvPr id="886" name="Google Shape;886;p39"/>
          <p:cNvSpPr txBox="1">
            <a:spLocks noGrp="1"/>
          </p:cNvSpPr>
          <p:nvPr>
            <p:ph type="title" idx="5"/>
          </p:nvPr>
        </p:nvSpPr>
        <p:spPr>
          <a:xfrm>
            <a:off x="1072025" y="2463427"/>
            <a:ext cx="6426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887" name="Google Shape;887;p39"/>
          <p:cNvSpPr txBox="1">
            <a:spLocks noGrp="1"/>
          </p:cNvSpPr>
          <p:nvPr>
            <p:ph type="title" idx="7"/>
          </p:nvPr>
        </p:nvSpPr>
        <p:spPr>
          <a:xfrm>
            <a:off x="1858613" y="3814300"/>
            <a:ext cx="2273700" cy="2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RECOVERY</a:t>
            </a:r>
            <a:endParaRPr/>
          </a:p>
        </p:txBody>
      </p:sp>
      <p:sp>
        <p:nvSpPr>
          <p:cNvPr id="888" name="Google Shape;888;p39"/>
          <p:cNvSpPr txBox="1">
            <a:spLocks noGrp="1"/>
          </p:cNvSpPr>
          <p:nvPr>
            <p:ph type="title" idx="8"/>
          </p:nvPr>
        </p:nvSpPr>
        <p:spPr>
          <a:xfrm>
            <a:off x="1072025" y="3520177"/>
            <a:ext cx="6426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889" name="Google Shape;889;p39"/>
          <p:cNvSpPr txBox="1">
            <a:spLocks noGrp="1"/>
          </p:cNvSpPr>
          <p:nvPr>
            <p:ph type="title" idx="13"/>
          </p:nvPr>
        </p:nvSpPr>
        <p:spPr>
          <a:xfrm>
            <a:off x="5401285" y="1638425"/>
            <a:ext cx="2273700" cy="2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RELATED WORKS</a:t>
            </a:r>
            <a:endParaRPr/>
          </a:p>
        </p:txBody>
      </p:sp>
      <p:sp>
        <p:nvSpPr>
          <p:cNvPr id="890" name="Google Shape;890;p39"/>
          <p:cNvSpPr txBox="1">
            <a:spLocks noGrp="1"/>
          </p:cNvSpPr>
          <p:nvPr>
            <p:ph type="title" idx="14"/>
          </p:nvPr>
        </p:nvSpPr>
        <p:spPr>
          <a:xfrm>
            <a:off x="4616275" y="1397368"/>
            <a:ext cx="6426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891" name="Google Shape;891;p39"/>
          <p:cNvSpPr txBox="1">
            <a:spLocks noGrp="1"/>
          </p:cNvSpPr>
          <p:nvPr>
            <p:ph type="title" idx="16"/>
          </p:nvPr>
        </p:nvSpPr>
        <p:spPr>
          <a:xfrm>
            <a:off x="5401285" y="2744225"/>
            <a:ext cx="2273700" cy="2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SYSTEM TABLES</a:t>
            </a:r>
            <a:endParaRPr/>
          </a:p>
        </p:txBody>
      </p:sp>
      <p:sp>
        <p:nvSpPr>
          <p:cNvPr id="892" name="Google Shape;892;p39"/>
          <p:cNvSpPr txBox="1">
            <a:spLocks noGrp="1"/>
          </p:cNvSpPr>
          <p:nvPr>
            <p:ph type="title" idx="17"/>
          </p:nvPr>
        </p:nvSpPr>
        <p:spPr>
          <a:xfrm>
            <a:off x="4616275" y="2463427"/>
            <a:ext cx="6426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893" name="Google Shape;893;p39"/>
          <p:cNvSpPr txBox="1">
            <a:spLocks noGrp="1"/>
          </p:cNvSpPr>
          <p:nvPr>
            <p:ph type="title" idx="19"/>
          </p:nvPr>
        </p:nvSpPr>
        <p:spPr>
          <a:xfrm>
            <a:off x="5401285" y="3814300"/>
            <a:ext cx="2273700" cy="2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894" name="Google Shape;894;p39"/>
          <p:cNvSpPr txBox="1">
            <a:spLocks noGrp="1"/>
          </p:cNvSpPr>
          <p:nvPr>
            <p:ph type="title" idx="20"/>
          </p:nvPr>
        </p:nvSpPr>
        <p:spPr>
          <a:xfrm>
            <a:off x="4616275" y="3520177"/>
            <a:ext cx="6426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43"/>
          <p:cNvSpPr txBox="1">
            <a:spLocks noGrp="1"/>
          </p:cNvSpPr>
          <p:nvPr>
            <p:ph type="title"/>
          </p:nvPr>
        </p:nvSpPr>
        <p:spPr>
          <a:xfrm>
            <a:off x="1519350" y="1092750"/>
            <a:ext cx="5430900" cy="84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ORACLE STRUCTURE</a:t>
            </a:r>
            <a:endParaRPr/>
          </a:p>
        </p:txBody>
      </p:sp>
      <p:cxnSp>
        <p:nvCxnSpPr>
          <p:cNvPr id="963" name="Google Shape;963;p43"/>
          <p:cNvCxnSpPr/>
          <p:nvPr/>
        </p:nvCxnSpPr>
        <p:spPr>
          <a:xfrm>
            <a:off x="1382325" y="914390"/>
            <a:ext cx="7200" cy="1203300"/>
          </a:xfrm>
          <a:prstGeom prst="straightConnector1">
            <a:avLst/>
          </a:prstGeom>
          <a:noFill/>
          <a:ln w="28575" cap="flat" cmpd="sng">
            <a:solidFill>
              <a:schemeClr val="lt1"/>
            </a:solidFill>
            <a:prstDash val="solid"/>
            <a:round/>
            <a:headEnd type="none" w="med" len="med"/>
            <a:tailEnd type="none" w="med" len="med"/>
          </a:ln>
        </p:spPr>
      </p:cxnSp>
      <p:sp>
        <p:nvSpPr>
          <p:cNvPr id="964" name="Google Shape;964;p43"/>
          <p:cNvSpPr/>
          <p:nvPr/>
        </p:nvSpPr>
        <p:spPr>
          <a:xfrm>
            <a:off x="5054138" y="-51025"/>
            <a:ext cx="528175" cy="477825"/>
          </a:xfrm>
          <a:custGeom>
            <a:avLst/>
            <a:gdLst/>
            <a:ahLst/>
            <a:cxnLst/>
            <a:rect l="l" t="t" r="r" b="b"/>
            <a:pathLst>
              <a:path w="21127" h="19113" extrusionOk="0">
                <a:moveTo>
                  <a:pt x="21127" y="17961"/>
                </a:moveTo>
                <a:cubicBezTo>
                  <a:pt x="14969" y="20602"/>
                  <a:pt x="6271" y="18209"/>
                  <a:pt x="1533" y="13471"/>
                </a:cubicBezTo>
                <a:cubicBezTo>
                  <a:pt x="-1665" y="10273"/>
                  <a:pt x="1143" y="4046"/>
                  <a:pt x="3166" y="0"/>
                </a:cubicBezTo>
              </a:path>
            </a:pathLst>
          </a:custGeom>
          <a:noFill/>
          <a:ln w="19050" cap="rnd" cmpd="sng">
            <a:solidFill>
              <a:schemeClr val="lt2"/>
            </a:solidFill>
            <a:prstDash val="dash"/>
            <a:round/>
            <a:headEnd type="none" w="med" len="med"/>
            <a:tailEnd type="none" w="med" len="med"/>
          </a:ln>
        </p:spPr>
      </p:sp>
      <p:sp>
        <p:nvSpPr>
          <p:cNvPr id="965" name="Google Shape;965;p43"/>
          <p:cNvSpPr txBox="1"/>
          <p:nvPr/>
        </p:nvSpPr>
        <p:spPr>
          <a:xfrm>
            <a:off x="520725" y="914400"/>
            <a:ext cx="8616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0">
                <a:solidFill>
                  <a:schemeClr val="accent4"/>
                </a:solidFill>
                <a:latin typeface="IBM Plex Sans SemiBold"/>
                <a:ea typeface="IBM Plex Sans SemiBold"/>
                <a:cs typeface="IBM Plex Sans SemiBold"/>
                <a:sym typeface="IBM Plex Sans SemiBold"/>
              </a:rPr>
              <a:t>4</a:t>
            </a:r>
            <a:endParaRPr/>
          </a:p>
        </p:txBody>
      </p:sp>
      <p:sp>
        <p:nvSpPr>
          <p:cNvPr id="966" name="Google Shape;966;p43"/>
          <p:cNvSpPr txBox="1">
            <a:spLocks noGrp="1"/>
          </p:cNvSpPr>
          <p:nvPr>
            <p:ph type="subTitle" idx="4294967295"/>
          </p:nvPr>
        </p:nvSpPr>
        <p:spPr>
          <a:xfrm>
            <a:off x="1653925" y="1939350"/>
            <a:ext cx="5577300" cy="22146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chemeClr val="lt1"/>
              </a:buClr>
              <a:buSzPts val="2200"/>
              <a:buChar char="●"/>
            </a:pPr>
            <a:r>
              <a:rPr lang="en" sz="2200">
                <a:solidFill>
                  <a:schemeClr val="lt1"/>
                </a:solidFill>
              </a:rPr>
              <a:t>Physical Structure</a:t>
            </a:r>
            <a:endParaRPr sz="2200">
              <a:solidFill>
                <a:schemeClr val="lt1"/>
              </a:solidFill>
            </a:endParaRPr>
          </a:p>
          <a:p>
            <a:pPr marL="457200" lvl="0" indent="-368300" algn="l" rtl="0">
              <a:spcBef>
                <a:spcPts val="0"/>
              </a:spcBef>
              <a:spcAft>
                <a:spcPts val="0"/>
              </a:spcAft>
              <a:buClr>
                <a:schemeClr val="lt1"/>
              </a:buClr>
              <a:buSzPts val="2200"/>
              <a:buChar char="●"/>
            </a:pPr>
            <a:r>
              <a:rPr lang="en" sz="2200">
                <a:solidFill>
                  <a:schemeClr val="lt1"/>
                </a:solidFill>
              </a:rPr>
              <a:t>Logical Structure</a:t>
            </a:r>
            <a:endParaRPr sz="2200">
              <a:solidFill>
                <a:schemeClr val="lt1"/>
              </a:solidFill>
            </a:endParaRPr>
          </a:p>
          <a:p>
            <a:pPr marL="457200" lvl="0" indent="-368300" algn="l" rtl="0">
              <a:spcBef>
                <a:spcPts val="0"/>
              </a:spcBef>
              <a:spcAft>
                <a:spcPts val="0"/>
              </a:spcAft>
              <a:buClr>
                <a:schemeClr val="lt1"/>
              </a:buClr>
              <a:buSzPts val="2200"/>
              <a:buChar char="●"/>
            </a:pPr>
            <a:r>
              <a:rPr lang="en" sz="2200">
                <a:solidFill>
                  <a:schemeClr val="lt1"/>
                </a:solidFill>
              </a:rPr>
              <a:t>Oracle Instance</a:t>
            </a:r>
            <a:endParaRPr sz="2200">
              <a:solidFill>
                <a:schemeClr val="lt1"/>
              </a:solidFill>
            </a:endParaRPr>
          </a:p>
          <a:p>
            <a:pPr marL="457200" lvl="0" indent="-368300" algn="l" rtl="0">
              <a:spcBef>
                <a:spcPts val="0"/>
              </a:spcBef>
              <a:spcAft>
                <a:spcPts val="0"/>
              </a:spcAft>
              <a:buClr>
                <a:schemeClr val="lt1"/>
              </a:buClr>
              <a:buSzPts val="2200"/>
              <a:buChar char="●"/>
            </a:pPr>
            <a:r>
              <a:rPr lang="en" sz="2200">
                <a:solidFill>
                  <a:schemeClr val="lt1"/>
                </a:solidFill>
              </a:rPr>
              <a:t>SGA</a:t>
            </a:r>
            <a:endParaRPr sz="2200">
              <a:solidFill>
                <a:schemeClr val="lt1"/>
              </a:solidFill>
            </a:endParaRPr>
          </a:p>
          <a:p>
            <a:pPr marL="457200" lvl="0" indent="-368300" algn="l" rtl="0">
              <a:spcBef>
                <a:spcPts val="0"/>
              </a:spcBef>
              <a:spcAft>
                <a:spcPts val="0"/>
              </a:spcAft>
              <a:buClr>
                <a:schemeClr val="lt1"/>
              </a:buClr>
              <a:buSzPts val="2200"/>
              <a:buChar char="●"/>
            </a:pPr>
            <a:r>
              <a:rPr lang="en" sz="2200">
                <a:solidFill>
                  <a:schemeClr val="lt1"/>
                </a:solidFill>
              </a:rPr>
              <a:t>PGA</a:t>
            </a:r>
            <a:endParaRPr sz="2200">
              <a:solidFill>
                <a:schemeClr val="lt1"/>
              </a:solidFill>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extLst>
      <p:ext uri="{BB962C8B-B14F-4D97-AF65-F5344CB8AC3E}">
        <p14:creationId xmlns:p14="http://schemas.microsoft.com/office/powerpoint/2010/main" val="1443538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43"/>
          <p:cNvSpPr txBox="1">
            <a:spLocks noGrp="1"/>
          </p:cNvSpPr>
          <p:nvPr>
            <p:ph type="title"/>
          </p:nvPr>
        </p:nvSpPr>
        <p:spPr>
          <a:xfrm>
            <a:off x="1519350" y="1092750"/>
            <a:ext cx="5430900" cy="84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ORACLE STRUCTURE</a:t>
            </a:r>
            <a:endParaRPr/>
          </a:p>
        </p:txBody>
      </p:sp>
      <p:cxnSp>
        <p:nvCxnSpPr>
          <p:cNvPr id="963" name="Google Shape;963;p43"/>
          <p:cNvCxnSpPr/>
          <p:nvPr/>
        </p:nvCxnSpPr>
        <p:spPr>
          <a:xfrm>
            <a:off x="1382325" y="914390"/>
            <a:ext cx="7200" cy="1203300"/>
          </a:xfrm>
          <a:prstGeom prst="straightConnector1">
            <a:avLst/>
          </a:prstGeom>
          <a:noFill/>
          <a:ln w="28575" cap="flat" cmpd="sng">
            <a:solidFill>
              <a:schemeClr val="lt1"/>
            </a:solidFill>
            <a:prstDash val="solid"/>
            <a:round/>
            <a:headEnd type="none" w="med" len="med"/>
            <a:tailEnd type="none" w="med" len="med"/>
          </a:ln>
        </p:spPr>
      </p:cxnSp>
      <p:sp>
        <p:nvSpPr>
          <p:cNvPr id="964" name="Google Shape;964;p43"/>
          <p:cNvSpPr/>
          <p:nvPr/>
        </p:nvSpPr>
        <p:spPr>
          <a:xfrm>
            <a:off x="5054138" y="-51025"/>
            <a:ext cx="528175" cy="477825"/>
          </a:xfrm>
          <a:custGeom>
            <a:avLst/>
            <a:gdLst/>
            <a:ahLst/>
            <a:cxnLst/>
            <a:rect l="l" t="t" r="r" b="b"/>
            <a:pathLst>
              <a:path w="21127" h="19113" extrusionOk="0">
                <a:moveTo>
                  <a:pt x="21127" y="17961"/>
                </a:moveTo>
                <a:cubicBezTo>
                  <a:pt x="14969" y="20602"/>
                  <a:pt x="6271" y="18209"/>
                  <a:pt x="1533" y="13471"/>
                </a:cubicBezTo>
                <a:cubicBezTo>
                  <a:pt x="-1665" y="10273"/>
                  <a:pt x="1143" y="4046"/>
                  <a:pt x="3166" y="0"/>
                </a:cubicBezTo>
              </a:path>
            </a:pathLst>
          </a:custGeom>
          <a:noFill/>
          <a:ln w="19050" cap="rnd" cmpd="sng">
            <a:solidFill>
              <a:schemeClr val="lt2"/>
            </a:solidFill>
            <a:prstDash val="dash"/>
            <a:round/>
            <a:headEnd type="none" w="med" len="med"/>
            <a:tailEnd type="none" w="med" len="med"/>
          </a:ln>
        </p:spPr>
      </p:sp>
      <p:sp>
        <p:nvSpPr>
          <p:cNvPr id="965" name="Google Shape;965;p43"/>
          <p:cNvSpPr txBox="1"/>
          <p:nvPr/>
        </p:nvSpPr>
        <p:spPr>
          <a:xfrm>
            <a:off x="520725" y="914400"/>
            <a:ext cx="8616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0">
                <a:solidFill>
                  <a:schemeClr val="accent4"/>
                </a:solidFill>
                <a:latin typeface="IBM Plex Sans SemiBold"/>
                <a:ea typeface="IBM Plex Sans SemiBold"/>
                <a:cs typeface="IBM Plex Sans SemiBold"/>
                <a:sym typeface="IBM Plex Sans SemiBold"/>
              </a:rPr>
              <a:t>4</a:t>
            </a:r>
            <a:endParaRPr/>
          </a:p>
        </p:txBody>
      </p:sp>
      <p:sp>
        <p:nvSpPr>
          <p:cNvPr id="966" name="Google Shape;966;p43"/>
          <p:cNvSpPr txBox="1">
            <a:spLocks noGrp="1"/>
          </p:cNvSpPr>
          <p:nvPr>
            <p:ph type="subTitle" idx="4294967295"/>
          </p:nvPr>
        </p:nvSpPr>
        <p:spPr>
          <a:xfrm>
            <a:off x="1653925" y="1939350"/>
            <a:ext cx="5577300" cy="22146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chemeClr val="lt1"/>
              </a:buClr>
              <a:buSzPts val="2200"/>
              <a:buChar char="●"/>
            </a:pPr>
            <a:r>
              <a:rPr lang="en" sz="2200">
                <a:solidFill>
                  <a:schemeClr val="lt1"/>
                </a:solidFill>
              </a:rPr>
              <a:t>Physical Structure</a:t>
            </a:r>
            <a:endParaRPr sz="2200">
              <a:solidFill>
                <a:schemeClr val="lt1"/>
              </a:solidFill>
            </a:endParaRPr>
          </a:p>
          <a:p>
            <a:pPr marL="457200" lvl="0" indent="-368300" algn="l" rtl="0">
              <a:spcBef>
                <a:spcPts val="0"/>
              </a:spcBef>
              <a:spcAft>
                <a:spcPts val="0"/>
              </a:spcAft>
              <a:buClr>
                <a:schemeClr val="lt1"/>
              </a:buClr>
              <a:buSzPts val="2200"/>
              <a:buChar char="●"/>
            </a:pPr>
            <a:r>
              <a:rPr lang="en" sz="2200">
                <a:solidFill>
                  <a:schemeClr val="lt1"/>
                </a:solidFill>
              </a:rPr>
              <a:t>Logical Structure</a:t>
            </a:r>
            <a:endParaRPr sz="2200">
              <a:solidFill>
                <a:schemeClr val="lt1"/>
              </a:solidFill>
            </a:endParaRPr>
          </a:p>
          <a:p>
            <a:pPr marL="457200" lvl="0" indent="-368300" algn="l" rtl="0">
              <a:spcBef>
                <a:spcPts val="0"/>
              </a:spcBef>
              <a:spcAft>
                <a:spcPts val="0"/>
              </a:spcAft>
              <a:buClr>
                <a:schemeClr val="lt1"/>
              </a:buClr>
              <a:buSzPts val="2200"/>
              <a:buChar char="●"/>
            </a:pPr>
            <a:r>
              <a:rPr lang="en" sz="2200">
                <a:solidFill>
                  <a:schemeClr val="lt1"/>
                </a:solidFill>
              </a:rPr>
              <a:t>Oracle Instance</a:t>
            </a:r>
            <a:endParaRPr sz="2200">
              <a:solidFill>
                <a:schemeClr val="lt1"/>
              </a:solidFill>
            </a:endParaRPr>
          </a:p>
          <a:p>
            <a:pPr marL="457200" lvl="0" indent="-368300" algn="l" rtl="0">
              <a:spcBef>
                <a:spcPts val="0"/>
              </a:spcBef>
              <a:spcAft>
                <a:spcPts val="0"/>
              </a:spcAft>
              <a:buClr>
                <a:schemeClr val="lt1"/>
              </a:buClr>
              <a:buSzPts val="2200"/>
              <a:buChar char="●"/>
            </a:pPr>
            <a:r>
              <a:rPr lang="en" sz="2200">
                <a:solidFill>
                  <a:schemeClr val="lt1"/>
                </a:solidFill>
              </a:rPr>
              <a:t>SGA</a:t>
            </a:r>
            <a:endParaRPr sz="2200">
              <a:solidFill>
                <a:schemeClr val="lt1"/>
              </a:solidFill>
            </a:endParaRPr>
          </a:p>
          <a:p>
            <a:pPr marL="457200" lvl="0" indent="-368300" algn="l" rtl="0">
              <a:spcBef>
                <a:spcPts val="0"/>
              </a:spcBef>
              <a:spcAft>
                <a:spcPts val="0"/>
              </a:spcAft>
              <a:buClr>
                <a:schemeClr val="lt1"/>
              </a:buClr>
              <a:buSzPts val="2200"/>
              <a:buChar char="●"/>
            </a:pPr>
            <a:r>
              <a:rPr lang="en" sz="2200">
                <a:solidFill>
                  <a:schemeClr val="lt1"/>
                </a:solidFill>
              </a:rPr>
              <a:t>PGA</a:t>
            </a:r>
            <a:endParaRPr sz="2200">
              <a:solidFill>
                <a:schemeClr val="lt1"/>
              </a:solidFill>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extLst>
      <p:ext uri="{BB962C8B-B14F-4D97-AF65-F5344CB8AC3E}">
        <p14:creationId xmlns:p14="http://schemas.microsoft.com/office/powerpoint/2010/main" val="1166778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44"/>
          <p:cNvSpPr txBox="1">
            <a:spLocks noGrp="1"/>
          </p:cNvSpPr>
          <p:nvPr>
            <p:ph type="title"/>
          </p:nvPr>
        </p:nvSpPr>
        <p:spPr>
          <a:xfrm flipH="1">
            <a:off x="292525" y="808475"/>
            <a:ext cx="3289800" cy="2536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LOGICAL AND PHYSICAL STRUCTURE</a:t>
            </a:r>
            <a:endParaRPr/>
          </a:p>
        </p:txBody>
      </p:sp>
      <p:pic>
        <p:nvPicPr>
          <p:cNvPr id="972" name="Google Shape;972;p44"/>
          <p:cNvPicPr preferRelativeResize="0"/>
          <p:nvPr/>
        </p:nvPicPr>
        <p:blipFill>
          <a:blip r:embed="rId3">
            <a:alphaModFix amt="35000"/>
          </a:blip>
          <a:stretch>
            <a:fillRect/>
          </a:stretch>
        </p:blipFill>
        <p:spPr>
          <a:xfrm>
            <a:off x="3938493" y="967950"/>
            <a:ext cx="5037733" cy="3538800"/>
          </a:xfrm>
          <a:prstGeom prst="rect">
            <a:avLst/>
          </a:prstGeom>
          <a:noFill/>
          <a:ln w="28575" cap="flat" cmpd="sng">
            <a:solidFill>
              <a:srgbClr val="424242"/>
            </a:solidFill>
            <a:prstDash val="dash"/>
            <a:round/>
            <a:headEnd type="none" w="sm" len="sm"/>
            <a:tailEnd type="none" w="sm" len="sm"/>
          </a:ln>
        </p:spPr>
      </p:pic>
    </p:spTree>
    <p:extLst>
      <p:ext uri="{BB962C8B-B14F-4D97-AF65-F5344CB8AC3E}">
        <p14:creationId xmlns:p14="http://schemas.microsoft.com/office/powerpoint/2010/main" val="2510235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45"/>
          <p:cNvSpPr txBox="1">
            <a:spLocks noGrp="1"/>
          </p:cNvSpPr>
          <p:nvPr>
            <p:ph type="title" idx="4"/>
          </p:nvPr>
        </p:nvSpPr>
        <p:spPr>
          <a:xfrm>
            <a:off x="720000" y="387600"/>
            <a:ext cx="7696500" cy="61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PHYSICAL STRUCTURE</a:t>
            </a:r>
            <a:endParaRPr/>
          </a:p>
          <a:p>
            <a:pPr marL="0" lvl="0" indent="0" algn="l" rtl="0">
              <a:spcBef>
                <a:spcPts val="0"/>
              </a:spcBef>
              <a:spcAft>
                <a:spcPts val="0"/>
              </a:spcAft>
              <a:buNone/>
            </a:pPr>
            <a:endParaRPr/>
          </a:p>
        </p:txBody>
      </p:sp>
      <p:cxnSp>
        <p:nvCxnSpPr>
          <p:cNvPr id="978" name="Google Shape;978;p45"/>
          <p:cNvCxnSpPr/>
          <p:nvPr/>
        </p:nvCxnSpPr>
        <p:spPr>
          <a:xfrm flipH="1">
            <a:off x="585513" y="1163943"/>
            <a:ext cx="4500" cy="899100"/>
          </a:xfrm>
          <a:prstGeom prst="straightConnector1">
            <a:avLst/>
          </a:prstGeom>
          <a:noFill/>
          <a:ln w="28575" cap="flat" cmpd="sng">
            <a:solidFill>
              <a:schemeClr val="lt1"/>
            </a:solidFill>
            <a:prstDash val="solid"/>
            <a:round/>
            <a:headEnd type="none" w="med" len="med"/>
            <a:tailEnd type="none" w="med" len="med"/>
          </a:ln>
        </p:spPr>
      </p:cxnSp>
      <p:sp>
        <p:nvSpPr>
          <p:cNvPr id="979" name="Google Shape;979;p45"/>
          <p:cNvSpPr txBox="1">
            <a:spLocks noGrp="1"/>
          </p:cNvSpPr>
          <p:nvPr>
            <p:ph type="title"/>
          </p:nvPr>
        </p:nvSpPr>
        <p:spPr>
          <a:xfrm>
            <a:off x="720000" y="1163950"/>
            <a:ext cx="2639400" cy="76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10"/>
              <a:t>Datafiles (*.dbf)</a:t>
            </a:r>
            <a:endParaRPr sz="1810"/>
          </a:p>
        </p:txBody>
      </p:sp>
      <p:sp>
        <p:nvSpPr>
          <p:cNvPr id="980" name="Google Shape;980;p45"/>
          <p:cNvSpPr txBox="1">
            <a:spLocks noGrp="1"/>
          </p:cNvSpPr>
          <p:nvPr>
            <p:ph type="title" idx="2"/>
          </p:nvPr>
        </p:nvSpPr>
        <p:spPr>
          <a:xfrm>
            <a:off x="3742500" y="1268350"/>
            <a:ext cx="2125800" cy="55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10"/>
              <a:t>Control Files (.ctl) </a:t>
            </a:r>
            <a:endParaRPr sz="1810"/>
          </a:p>
        </p:txBody>
      </p:sp>
      <p:cxnSp>
        <p:nvCxnSpPr>
          <p:cNvPr id="981" name="Google Shape;981;p45"/>
          <p:cNvCxnSpPr/>
          <p:nvPr/>
        </p:nvCxnSpPr>
        <p:spPr>
          <a:xfrm flipH="1">
            <a:off x="3638013" y="1163943"/>
            <a:ext cx="4500" cy="899100"/>
          </a:xfrm>
          <a:prstGeom prst="straightConnector1">
            <a:avLst/>
          </a:prstGeom>
          <a:noFill/>
          <a:ln w="28575" cap="flat" cmpd="sng">
            <a:solidFill>
              <a:schemeClr val="lt1"/>
            </a:solidFill>
            <a:prstDash val="solid"/>
            <a:round/>
            <a:headEnd type="none" w="med" len="med"/>
            <a:tailEnd type="none" w="med" len="med"/>
          </a:ln>
        </p:spPr>
      </p:cxnSp>
      <p:cxnSp>
        <p:nvCxnSpPr>
          <p:cNvPr id="982" name="Google Shape;982;p45"/>
          <p:cNvCxnSpPr/>
          <p:nvPr/>
        </p:nvCxnSpPr>
        <p:spPr>
          <a:xfrm flipH="1">
            <a:off x="6194188" y="1097643"/>
            <a:ext cx="4500" cy="899100"/>
          </a:xfrm>
          <a:prstGeom prst="straightConnector1">
            <a:avLst/>
          </a:prstGeom>
          <a:noFill/>
          <a:ln w="28575" cap="flat" cmpd="sng">
            <a:solidFill>
              <a:schemeClr val="lt1"/>
            </a:solidFill>
            <a:prstDash val="solid"/>
            <a:round/>
            <a:headEnd type="none" w="med" len="med"/>
            <a:tailEnd type="none" w="med" len="med"/>
          </a:ln>
        </p:spPr>
      </p:cxnSp>
      <p:sp>
        <p:nvSpPr>
          <p:cNvPr id="983" name="Google Shape;983;p45"/>
          <p:cNvSpPr txBox="1">
            <a:spLocks noGrp="1"/>
          </p:cNvSpPr>
          <p:nvPr>
            <p:ph type="title"/>
          </p:nvPr>
        </p:nvSpPr>
        <p:spPr>
          <a:xfrm>
            <a:off x="6251400" y="1305550"/>
            <a:ext cx="2558100" cy="61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10"/>
              <a:t>Redo Log Files (*.log)</a:t>
            </a:r>
            <a:endParaRPr sz="1810"/>
          </a:p>
          <a:p>
            <a:pPr marL="0" lvl="0" indent="0" algn="l" rtl="0">
              <a:spcBef>
                <a:spcPts val="0"/>
              </a:spcBef>
              <a:spcAft>
                <a:spcPts val="0"/>
              </a:spcAft>
              <a:buNone/>
            </a:pPr>
            <a:endParaRPr/>
          </a:p>
          <a:p>
            <a:pPr marL="0" lvl="0" indent="0" algn="l" rtl="0">
              <a:spcBef>
                <a:spcPts val="0"/>
              </a:spcBef>
              <a:spcAft>
                <a:spcPts val="0"/>
              </a:spcAft>
              <a:buNone/>
            </a:pPr>
            <a:r>
              <a:rPr lang="en"/>
              <a:t> </a:t>
            </a:r>
            <a:endParaRPr/>
          </a:p>
        </p:txBody>
      </p:sp>
      <p:cxnSp>
        <p:nvCxnSpPr>
          <p:cNvPr id="984" name="Google Shape;984;p45"/>
          <p:cNvCxnSpPr/>
          <p:nvPr/>
        </p:nvCxnSpPr>
        <p:spPr>
          <a:xfrm flipH="1">
            <a:off x="585513" y="2839093"/>
            <a:ext cx="4500" cy="899100"/>
          </a:xfrm>
          <a:prstGeom prst="straightConnector1">
            <a:avLst/>
          </a:prstGeom>
          <a:noFill/>
          <a:ln w="28575" cap="flat" cmpd="sng">
            <a:solidFill>
              <a:schemeClr val="lt1"/>
            </a:solidFill>
            <a:prstDash val="solid"/>
            <a:round/>
            <a:headEnd type="none" w="med" len="med"/>
            <a:tailEnd type="none" w="med" len="med"/>
          </a:ln>
        </p:spPr>
      </p:cxnSp>
      <p:sp>
        <p:nvSpPr>
          <p:cNvPr id="985" name="Google Shape;985;p45"/>
          <p:cNvSpPr txBox="1">
            <a:spLocks noGrp="1"/>
          </p:cNvSpPr>
          <p:nvPr>
            <p:ph type="title"/>
          </p:nvPr>
        </p:nvSpPr>
        <p:spPr>
          <a:xfrm>
            <a:off x="720000" y="2905400"/>
            <a:ext cx="2360400" cy="76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10"/>
              <a:t>Archive Log Files (*.log)</a:t>
            </a:r>
            <a:endParaRPr/>
          </a:p>
        </p:txBody>
      </p:sp>
      <p:cxnSp>
        <p:nvCxnSpPr>
          <p:cNvPr id="986" name="Google Shape;986;p45"/>
          <p:cNvCxnSpPr/>
          <p:nvPr/>
        </p:nvCxnSpPr>
        <p:spPr>
          <a:xfrm flipH="1">
            <a:off x="3638013" y="2839093"/>
            <a:ext cx="4500" cy="899100"/>
          </a:xfrm>
          <a:prstGeom prst="straightConnector1">
            <a:avLst/>
          </a:prstGeom>
          <a:noFill/>
          <a:ln w="28575" cap="flat" cmpd="sng">
            <a:solidFill>
              <a:schemeClr val="lt1"/>
            </a:solidFill>
            <a:prstDash val="solid"/>
            <a:round/>
            <a:headEnd type="none" w="med" len="med"/>
            <a:tailEnd type="none" w="med" len="med"/>
          </a:ln>
        </p:spPr>
      </p:cxnSp>
      <p:sp>
        <p:nvSpPr>
          <p:cNvPr id="987" name="Google Shape;987;p45"/>
          <p:cNvSpPr txBox="1">
            <a:spLocks noGrp="1"/>
          </p:cNvSpPr>
          <p:nvPr>
            <p:ph type="title"/>
          </p:nvPr>
        </p:nvSpPr>
        <p:spPr>
          <a:xfrm>
            <a:off x="3742500" y="2905400"/>
            <a:ext cx="2125800" cy="76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10"/>
              <a:t>Parameter Files (initSID.ora)</a:t>
            </a:r>
            <a:endParaRPr sz="1810"/>
          </a:p>
        </p:txBody>
      </p:sp>
      <p:cxnSp>
        <p:nvCxnSpPr>
          <p:cNvPr id="988" name="Google Shape;988;p45"/>
          <p:cNvCxnSpPr/>
          <p:nvPr/>
        </p:nvCxnSpPr>
        <p:spPr>
          <a:xfrm flipH="1">
            <a:off x="6194188" y="2772793"/>
            <a:ext cx="4500" cy="899100"/>
          </a:xfrm>
          <a:prstGeom prst="straightConnector1">
            <a:avLst/>
          </a:prstGeom>
          <a:noFill/>
          <a:ln w="28575" cap="flat" cmpd="sng">
            <a:solidFill>
              <a:schemeClr val="lt1"/>
            </a:solidFill>
            <a:prstDash val="solid"/>
            <a:round/>
            <a:headEnd type="none" w="med" len="med"/>
            <a:tailEnd type="none" w="med" len="med"/>
          </a:ln>
        </p:spPr>
      </p:cxnSp>
      <p:sp>
        <p:nvSpPr>
          <p:cNvPr id="989" name="Google Shape;989;p45"/>
          <p:cNvSpPr txBox="1">
            <a:spLocks noGrp="1"/>
          </p:cNvSpPr>
          <p:nvPr>
            <p:ph type="title"/>
          </p:nvPr>
        </p:nvSpPr>
        <p:spPr>
          <a:xfrm>
            <a:off x="6323500" y="2905400"/>
            <a:ext cx="2125800" cy="76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10"/>
              <a:t>Alert and Trace Log Files (*.trc)</a:t>
            </a:r>
            <a:endParaRPr sz="1810"/>
          </a:p>
        </p:txBody>
      </p:sp>
    </p:spTree>
    <p:extLst>
      <p:ext uri="{BB962C8B-B14F-4D97-AF65-F5344CB8AC3E}">
        <p14:creationId xmlns:p14="http://schemas.microsoft.com/office/powerpoint/2010/main" val="2979127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46"/>
          <p:cNvSpPr txBox="1">
            <a:spLocks noGrp="1"/>
          </p:cNvSpPr>
          <p:nvPr>
            <p:ph type="body" idx="1"/>
          </p:nvPr>
        </p:nvSpPr>
        <p:spPr>
          <a:xfrm>
            <a:off x="4755875" y="1003500"/>
            <a:ext cx="4025700" cy="3769800"/>
          </a:xfrm>
          <a:prstGeom prst="rect">
            <a:avLst/>
          </a:prstGeom>
        </p:spPr>
        <p:txBody>
          <a:bodyPr spcFirstLastPara="1" wrap="square" lIns="91425" tIns="91425" rIns="91425" bIns="91425" anchor="t" anchorCtr="0">
            <a:noAutofit/>
          </a:bodyPr>
          <a:lstStyle/>
          <a:p>
            <a:pPr marL="457200" lvl="0" indent="-374650" algn="l" rtl="0">
              <a:spcBef>
                <a:spcPts val="0"/>
              </a:spcBef>
              <a:spcAft>
                <a:spcPts val="0"/>
              </a:spcAft>
              <a:buClr>
                <a:schemeClr val="lt1"/>
              </a:buClr>
              <a:buSzPts val="2300"/>
              <a:buChar char="●"/>
            </a:pPr>
            <a:r>
              <a:rPr lang="en" sz="2500">
                <a:solidFill>
                  <a:schemeClr val="lt1"/>
                </a:solidFill>
              </a:rPr>
              <a:t>Tablespaces </a:t>
            </a:r>
            <a:endParaRPr sz="2500">
              <a:solidFill>
                <a:schemeClr val="lt1"/>
              </a:solidFill>
            </a:endParaRPr>
          </a:p>
          <a:p>
            <a:pPr marL="457200" lvl="0" indent="-374650" algn="l" rtl="0">
              <a:spcBef>
                <a:spcPts val="0"/>
              </a:spcBef>
              <a:spcAft>
                <a:spcPts val="0"/>
              </a:spcAft>
              <a:buClr>
                <a:schemeClr val="lt1"/>
              </a:buClr>
              <a:buSzPts val="2300"/>
              <a:buChar char="●"/>
            </a:pPr>
            <a:r>
              <a:rPr lang="en" sz="2500">
                <a:solidFill>
                  <a:schemeClr val="lt1"/>
                </a:solidFill>
              </a:rPr>
              <a:t>Oracle Data Blocks</a:t>
            </a:r>
            <a:endParaRPr sz="2500">
              <a:solidFill>
                <a:schemeClr val="lt1"/>
              </a:solidFill>
            </a:endParaRPr>
          </a:p>
          <a:p>
            <a:pPr marL="457200" lvl="0" indent="-374650" algn="l" rtl="0">
              <a:spcBef>
                <a:spcPts val="0"/>
              </a:spcBef>
              <a:spcAft>
                <a:spcPts val="0"/>
              </a:spcAft>
              <a:buClr>
                <a:schemeClr val="lt1"/>
              </a:buClr>
              <a:buSzPts val="2300"/>
              <a:buChar char="●"/>
            </a:pPr>
            <a:r>
              <a:rPr lang="en" sz="2500">
                <a:solidFill>
                  <a:schemeClr val="lt1"/>
                </a:solidFill>
              </a:rPr>
              <a:t>Extents</a:t>
            </a:r>
            <a:endParaRPr sz="2500">
              <a:solidFill>
                <a:schemeClr val="lt1"/>
              </a:solidFill>
            </a:endParaRPr>
          </a:p>
          <a:p>
            <a:pPr marL="457200" lvl="0" indent="-374650" algn="l" rtl="0">
              <a:spcBef>
                <a:spcPts val="0"/>
              </a:spcBef>
              <a:spcAft>
                <a:spcPts val="0"/>
              </a:spcAft>
              <a:buClr>
                <a:schemeClr val="lt1"/>
              </a:buClr>
              <a:buSzPts val="2300"/>
              <a:buChar char="●"/>
            </a:pPr>
            <a:r>
              <a:rPr lang="en" sz="2500">
                <a:solidFill>
                  <a:schemeClr val="lt1"/>
                </a:solidFill>
              </a:rPr>
              <a:t>Segments</a:t>
            </a:r>
            <a:endParaRPr sz="2500">
              <a:solidFill>
                <a:schemeClr val="lt1"/>
              </a:solidFill>
            </a:endParaRPr>
          </a:p>
          <a:p>
            <a:pPr marL="914400" lvl="1" indent="-361950" algn="l" rtl="0">
              <a:spcBef>
                <a:spcPts val="0"/>
              </a:spcBef>
              <a:spcAft>
                <a:spcPts val="0"/>
              </a:spcAft>
              <a:buClr>
                <a:schemeClr val="lt1"/>
              </a:buClr>
              <a:buSzPts val="2100"/>
              <a:buChar char="○"/>
            </a:pPr>
            <a:r>
              <a:rPr lang="en" sz="2300">
                <a:solidFill>
                  <a:schemeClr val="lt1"/>
                </a:solidFill>
              </a:rPr>
              <a:t>Data segment</a:t>
            </a:r>
            <a:endParaRPr sz="2300">
              <a:solidFill>
                <a:schemeClr val="lt1"/>
              </a:solidFill>
            </a:endParaRPr>
          </a:p>
          <a:p>
            <a:pPr marL="914400" lvl="1" indent="-361950" algn="l" rtl="0">
              <a:spcBef>
                <a:spcPts val="0"/>
              </a:spcBef>
              <a:spcAft>
                <a:spcPts val="0"/>
              </a:spcAft>
              <a:buClr>
                <a:schemeClr val="lt1"/>
              </a:buClr>
              <a:buSzPts val="2100"/>
              <a:buChar char="○"/>
            </a:pPr>
            <a:r>
              <a:rPr lang="en" sz="2300">
                <a:solidFill>
                  <a:schemeClr val="lt1"/>
                </a:solidFill>
              </a:rPr>
              <a:t>Index segment</a:t>
            </a:r>
            <a:endParaRPr sz="2300">
              <a:solidFill>
                <a:schemeClr val="lt1"/>
              </a:solidFill>
            </a:endParaRPr>
          </a:p>
          <a:p>
            <a:pPr marL="914400" lvl="1" indent="-361950" algn="l" rtl="0">
              <a:spcBef>
                <a:spcPts val="0"/>
              </a:spcBef>
              <a:spcAft>
                <a:spcPts val="0"/>
              </a:spcAft>
              <a:buClr>
                <a:schemeClr val="lt1"/>
              </a:buClr>
              <a:buSzPts val="2100"/>
              <a:buChar char="○"/>
            </a:pPr>
            <a:r>
              <a:rPr lang="en" sz="2300">
                <a:solidFill>
                  <a:schemeClr val="lt1"/>
                </a:solidFill>
              </a:rPr>
              <a:t>Temporary segment</a:t>
            </a:r>
            <a:endParaRPr sz="2300">
              <a:solidFill>
                <a:schemeClr val="lt1"/>
              </a:solidFill>
            </a:endParaRPr>
          </a:p>
          <a:p>
            <a:pPr marL="914400" lvl="1" indent="-361950" algn="l" rtl="0">
              <a:spcBef>
                <a:spcPts val="0"/>
              </a:spcBef>
              <a:spcAft>
                <a:spcPts val="0"/>
              </a:spcAft>
              <a:buClr>
                <a:schemeClr val="lt1"/>
              </a:buClr>
              <a:buSzPts val="2100"/>
              <a:buChar char="○"/>
            </a:pPr>
            <a:r>
              <a:rPr lang="en" sz="2300">
                <a:solidFill>
                  <a:schemeClr val="lt1"/>
                </a:solidFill>
              </a:rPr>
              <a:t>Rollback Segment</a:t>
            </a:r>
            <a:endParaRPr sz="2300">
              <a:solidFill>
                <a:schemeClr val="lt1"/>
              </a:solidFill>
            </a:endParaRPr>
          </a:p>
        </p:txBody>
      </p:sp>
      <p:sp>
        <p:nvSpPr>
          <p:cNvPr id="995" name="Google Shape;995;p46"/>
          <p:cNvSpPr txBox="1">
            <a:spLocks noGrp="1"/>
          </p:cNvSpPr>
          <p:nvPr>
            <p:ph type="title"/>
          </p:nvPr>
        </p:nvSpPr>
        <p:spPr>
          <a:xfrm>
            <a:off x="720000" y="387600"/>
            <a:ext cx="4563000" cy="61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LOGICAL STRUCTURE</a:t>
            </a:r>
            <a:endParaRPr/>
          </a:p>
          <a:p>
            <a:pPr marL="0" lvl="0" indent="0" algn="l" rtl="0">
              <a:spcBef>
                <a:spcPts val="0"/>
              </a:spcBef>
              <a:spcAft>
                <a:spcPts val="0"/>
              </a:spcAft>
              <a:buNone/>
            </a:pPr>
            <a:endParaRPr/>
          </a:p>
        </p:txBody>
      </p:sp>
      <p:pic>
        <p:nvPicPr>
          <p:cNvPr id="996" name="Google Shape;996;p46"/>
          <p:cNvPicPr preferRelativeResize="0"/>
          <p:nvPr/>
        </p:nvPicPr>
        <p:blipFill rotWithShape="1">
          <a:blip r:embed="rId3">
            <a:alphaModFix amt="56000"/>
          </a:blip>
          <a:srcRect l="4102" r="3697" b="1864"/>
          <a:stretch/>
        </p:blipFill>
        <p:spPr>
          <a:xfrm>
            <a:off x="780075" y="1003500"/>
            <a:ext cx="3359824" cy="4021800"/>
          </a:xfrm>
          <a:prstGeom prst="rect">
            <a:avLst/>
          </a:prstGeom>
          <a:noFill/>
          <a:ln>
            <a:noFill/>
          </a:ln>
        </p:spPr>
      </p:pic>
    </p:spTree>
    <p:extLst>
      <p:ext uri="{BB962C8B-B14F-4D97-AF65-F5344CB8AC3E}">
        <p14:creationId xmlns:p14="http://schemas.microsoft.com/office/powerpoint/2010/main" val="408533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47"/>
          <p:cNvSpPr txBox="1">
            <a:spLocks noGrp="1"/>
          </p:cNvSpPr>
          <p:nvPr>
            <p:ph type="subTitle" idx="4294967295"/>
          </p:nvPr>
        </p:nvSpPr>
        <p:spPr>
          <a:xfrm>
            <a:off x="799725" y="589650"/>
            <a:ext cx="7758900" cy="17733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Clr>
                <a:schemeClr val="lt1"/>
              </a:buClr>
              <a:buSzPts val="1900"/>
              <a:buFont typeface="Didact Gothic"/>
              <a:buChar char="●"/>
            </a:pPr>
            <a:r>
              <a:rPr lang="en" sz="1900">
                <a:solidFill>
                  <a:schemeClr val="lt1"/>
                </a:solidFill>
                <a:latin typeface="Didact Gothic"/>
                <a:ea typeface="Didact Gothic"/>
                <a:cs typeface="Didact Gothic"/>
                <a:sym typeface="Didact Gothic"/>
              </a:rPr>
              <a:t>An Oracle database server consists of an Oracle database and an Oracle instance.</a:t>
            </a:r>
            <a:endParaRPr sz="1900">
              <a:solidFill>
                <a:schemeClr val="lt1"/>
              </a:solidFill>
              <a:latin typeface="Didact Gothic"/>
              <a:ea typeface="Didact Gothic"/>
              <a:cs typeface="Didact Gothic"/>
              <a:sym typeface="Didact Gothic"/>
            </a:endParaRPr>
          </a:p>
          <a:p>
            <a:pPr marL="457200" lvl="0" indent="-349250" algn="l" rtl="0">
              <a:spcBef>
                <a:spcPts val="0"/>
              </a:spcBef>
              <a:spcAft>
                <a:spcPts val="0"/>
              </a:spcAft>
              <a:buClr>
                <a:schemeClr val="lt1"/>
              </a:buClr>
              <a:buSzPts val="1900"/>
              <a:buFont typeface="Didact Gothic"/>
              <a:buChar char="●"/>
            </a:pPr>
            <a:r>
              <a:rPr lang="en" sz="1900">
                <a:solidFill>
                  <a:schemeClr val="lt1"/>
                </a:solidFill>
                <a:latin typeface="Didact Gothic"/>
                <a:ea typeface="Didact Gothic"/>
                <a:cs typeface="Didact Gothic"/>
                <a:sym typeface="Didact Gothic"/>
              </a:rPr>
              <a:t>The combination of the background processes and memory buffers is called an Oracle instance.</a:t>
            </a:r>
            <a:endParaRPr sz="1900">
              <a:solidFill>
                <a:schemeClr val="lt1"/>
              </a:solidFill>
              <a:latin typeface="Didact Gothic"/>
              <a:ea typeface="Didact Gothic"/>
              <a:cs typeface="Didact Gothic"/>
              <a:sym typeface="Didact Gothic"/>
            </a:endParaRPr>
          </a:p>
          <a:p>
            <a:pPr marL="0" lvl="0" indent="0" algn="l" rtl="0">
              <a:spcBef>
                <a:spcPts val="1200"/>
              </a:spcBef>
              <a:spcAft>
                <a:spcPts val="1200"/>
              </a:spcAft>
              <a:buNone/>
            </a:pPr>
            <a:endParaRPr>
              <a:solidFill>
                <a:schemeClr val="lt1"/>
              </a:solidFill>
              <a:latin typeface="Didact Gothic"/>
              <a:ea typeface="Didact Gothic"/>
              <a:cs typeface="Didact Gothic"/>
              <a:sym typeface="Didact Gothic"/>
            </a:endParaRPr>
          </a:p>
        </p:txBody>
      </p:sp>
      <p:sp>
        <p:nvSpPr>
          <p:cNvPr id="1002" name="Google Shape;1002;p47"/>
          <p:cNvSpPr txBox="1">
            <a:spLocks noGrp="1"/>
          </p:cNvSpPr>
          <p:nvPr>
            <p:ph type="title" idx="4294967295"/>
          </p:nvPr>
        </p:nvSpPr>
        <p:spPr>
          <a:xfrm>
            <a:off x="976724" y="156100"/>
            <a:ext cx="4069200" cy="2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0">
                <a:solidFill>
                  <a:schemeClr val="accent4"/>
                </a:solidFill>
                <a:latin typeface="IBM Plex Sans SemiBold"/>
                <a:ea typeface="IBM Plex Sans SemiBold"/>
                <a:cs typeface="IBM Plex Sans SemiBold"/>
                <a:sym typeface="IBM Plex Sans SemiBold"/>
              </a:rPr>
              <a:t>ORACLE INSTANCE</a:t>
            </a:r>
            <a:endParaRPr sz="2000" b="0">
              <a:solidFill>
                <a:schemeClr val="accent4"/>
              </a:solidFill>
              <a:latin typeface="IBM Plex Sans SemiBold"/>
              <a:ea typeface="IBM Plex Sans SemiBold"/>
              <a:cs typeface="IBM Plex Sans SemiBold"/>
              <a:sym typeface="IBM Plex Sans SemiBold"/>
            </a:endParaRPr>
          </a:p>
        </p:txBody>
      </p:sp>
      <p:sp>
        <p:nvSpPr>
          <p:cNvPr id="1003" name="Google Shape;1003;p47"/>
          <p:cNvSpPr txBox="1">
            <a:spLocks noGrp="1"/>
          </p:cNvSpPr>
          <p:nvPr>
            <p:ph type="subTitle" idx="4294967295"/>
          </p:nvPr>
        </p:nvSpPr>
        <p:spPr>
          <a:xfrm>
            <a:off x="799725" y="2930950"/>
            <a:ext cx="7758900" cy="22125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Clr>
                <a:schemeClr val="lt1"/>
              </a:buClr>
              <a:buSzPts val="1900"/>
              <a:buFont typeface="Didact Gothic"/>
              <a:buChar char="●"/>
            </a:pPr>
            <a:r>
              <a:rPr lang="en" sz="1900">
                <a:solidFill>
                  <a:schemeClr val="lt1"/>
                </a:solidFill>
                <a:latin typeface="Didact Gothic"/>
                <a:ea typeface="Didact Gothic"/>
                <a:cs typeface="Didact Gothic"/>
                <a:sym typeface="Didact Gothic"/>
              </a:rPr>
              <a:t>The System Global Area (SGA) is a shared memory region that contains data and control information for one Oracle instance.</a:t>
            </a:r>
            <a:endParaRPr sz="1900">
              <a:solidFill>
                <a:schemeClr val="lt1"/>
              </a:solidFill>
              <a:latin typeface="Didact Gothic"/>
              <a:ea typeface="Didact Gothic"/>
              <a:cs typeface="Didact Gothic"/>
              <a:sym typeface="Didact Gothic"/>
            </a:endParaRPr>
          </a:p>
          <a:p>
            <a:pPr marL="457200" lvl="0" indent="-349250" algn="l" rtl="0">
              <a:spcBef>
                <a:spcPts val="0"/>
              </a:spcBef>
              <a:spcAft>
                <a:spcPts val="0"/>
              </a:spcAft>
              <a:buClr>
                <a:schemeClr val="lt1"/>
              </a:buClr>
              <a:buSzPts val="1900"/>
              <a:buFont typeface="Didact Gothic"/>
              <a:buChar char="●"/>
            </a:pPr>
            <a:r>
              <a:rPr lang="en" sz="1900">
                <a:solidFill>
                  <a:schemeClr val="lt1"/>
                </a:solidFill>
                <a:latin typeface="Didact Gothic"/>
                <a:ea typeface="Didact Gothic"/>
                <a:cs typeface="Didact Gothic"/>
                <a:sym typeface="Didact Gothic"/>
              </a:rPr>
              <a:t>Users currently connected to an Oracle database share the data in the SGA.</a:t>
            </a:r>
            <a:endParaRPr sz="1900">
              <a:solidFill>
                <a:schemeClr val="lt1"/>
              </a:solidFill>
              <a:latin typeface="Didact Gothic"/>
              <a:ea typeface="Didact Gothic"/>
              <a:cs typeface="Didact Gothic"/>
              <a:sym typeface="Didact Gothic"/>
            </a:endParaRPr>
          </a:p>
          <a:p>
            <a:pPr marL="0" lvl="0" indent="0" algn="l" rtl="0">
              <a:spcBef>
                <a:spcPts val="1200"/>
              </a:spcBef>
              <a:spcAft>
                <a:spcPts val="0"/>
              </a:spcAft>
              <a:buNone/>
            </a:pPr>
            <a:endParaRPr>
              <a:solidFill>
                <a:schemeClr val="lt1"/>
              </a:solidFill>
              <a:latin typeface="Didact Gothic"/>
              <a:ea typeface="Didact Gothic"/>
              <a:cs typeface="Didact Gothic"/>
              <a:sym typeface="Didact Gothic"/>
            </a:endParaRPr>
          </a:p>
          <a:p>
            <a:pPr marL="0" lvl="0" indent="0" algn="l" rtl="0">
              <a:spcBef>
                <a:spcPts val="1200"/>
              </a:spcBef>
              <a:spcAft>
                <a:spcPts val="1200"/>
              </a:spcAft>
              <a:buNone/>
            </a:pPr>
            <a:endParaRPr>
              <a:solidFill>
                <a:schemeClr val="lt1"/>
              </a:solidFill>
              <a:latin typeface="Didact Gothic"/>
              <a:ea typeface="Didact Gothic"/>
              <a:cs typeface="Didact Gothic"/>
              <a:sym typeface="Didact Gothic"/>
            </a:endParaRPr>
          </a:p>
        </p:txBody>
      </p:sp>
      <p:sp>
        <p:nvSpPr>
          <p:cNvPr id="1004" name="Google Shape;1004;p47"/>
          <p:cNvSpPr txBox="1">
            <a:spLocks noGrp="1"/>
          </p:cNvSpPr>
          <p:nvPr>
            <p:ph type="title" idx="4294967295"/>
          </p:nvPr>
        </p:nvSpPr>
        <p:spPr>
          <a:xfrm>
            <a:off x="976725" y="2497400"/>
            <a:ext cx="5648400" cy="2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0">
                <a:solidFill>
                  <a:schemeClr val="accent4"/>
                </a:solidFill>
                <a:latin typeface="IBM Plex Sans SemiBold"/>
                <a:ea typeface="IBM Plex Sans SemiBold"/>
                <a:cs typeface="IBM Plex Sans SemiBold"/>
                <a:sym typeface="IBM Plex Sans SemiBold"/>
              </a:rPr>
              <a:t>SYSTEM GLOBAL AREA(SGA)</a:t>
            </a:r>
            <a:endParaRPr sz="2000" b="0">
              <a:solidFill>
                <a:schemeClr val="accent4"/>
              </a:solidFill>
              <a:latin typeface="IBM Plex Sans SemiBold"/>
              <a:ea typeface="IBM Plex Sans SemiBold"/>
              <a:cs typeface="IBM Plex Sans SemiBold"/>
              <a:sym typeface="IBM Plex Sans SemiBold"/>
            </a:endParaRPr>
          </a:p>
        </p:txBody>
      </p:sp>
      <p:sp>
        <p:nvSpPr>
          <p:cNvPr id="1005" name="Google Shape;1005;p47"/>
          <p:cNvSpPr/>
          <p:nvPr/>
        </p:nvSpPr>
        <p:spPr>
          <a:xfrm>
            <a:off x="799720" y="216991"/>
            <a:ext cx="177000" cy="17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7"/>
          <p:cNvSpPr/>
          <p:nvPr/>
        </p:nvSpPr>
        <p:spPr>
          <a:xfrm>
            <a:off x="799720" y="2558291"/>
            <a:ext cx="177000" cy="17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3212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48"/>
          <p:cNvSpPr txBox="1">
            <a:spLocks noGrp="1"/>
          </p:cNvSpPr>
          <p:nvPr>
            <p:ph type="subTitle" idx="4294967295"/>
          </p:nvPr>
        </p:nvSpPr>
        <p:spPr>
          <a:xfrm>
            <a:off x="799725" y="455200"/>
            <a:ext cx="7758900" cy="1968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lt1"/>
              </a:buClr>
              <a:buSzPts val="1900"/>
              <a:buFont typeface="Didact Gothic"/>
              <a:buChar char="●"/>
            </a:pPr>
            <a:r>
              <a:rPr lang="en" sz="1900">
                <a:solidFill>
                  <a:schemeClr val="lt1"/>
                </a:solidFill>
                <a:latin typeface="Didact Gothic"/>
                <a:ea typeface="Didact Gothic"/>
                <a:cs typeface="Didact Gothic"/>
                <a:sym typeface="Didact Gothic"/>
              </a:rPr>
              <a:t>Database Buffer Cache - stores the most recently used blocks of data</a:t>
            </a:r>
            <a:endParaRPr sz="1900">
              <a:solidFill>
                <a:schemeClr val="lt1"/>
              </a:solidFill>
              <a:latin typeface="Didact Gothic"/>
              <a:ea typeface="Didact Gothic"/>
              <a:cs typeface="Didact Gothic"/>
              <a:sym typeface="Didact Gothic"/>
            </a:endParaRPr>
          </a:p>
          <a:p>
            <a:pPr marL="457200" lvl="0" indent="-349250" algn="l" rtl="0">
              <a:spcBef>
                <a:spcPts val="0"/>
              </a:spcBef>
              <a:spcAft>
                <a:spcPts val="0"/>
              </a:spcAft>
              <a:buClr>
                <a:schemeClr val="lt1"/>
              </a:buClr>
              <a:buSzPts val="1900"/>
              <a:buFont typeface="Didact Gothic"/>
              <a:buChar char="●"/>
            </a:pPr>
            <a:r>
              <a:rPr lang="en" sz="1900">
                <a:solidFill>
                  <a:schemeClr val="lt1"/>
                </a:solidFill>
                <a:latin typeface="Didact Gothic"/>
                <a:ea typeface="Didact Gothic"/>
                <a:cs typeface="Didact Gothic"/>
                <a:sym typeface="Didact Gothic"/>
              </a:rPr>
              <a:t>Redo Log Buffer of the SGA - stores redo entries-a log of changes made to the database</a:t>
            </a:r>
            <a:endParaRPr sz="1900">
              <a:solidFill>
                <a:schemeClr val="lt1"/>
              </a:solidFill>
              <a:latin typeface="Didact Gothic"/>
              <a:ea typeface="Didact Gothic"/>
              <a:cs typeface="Didact Gothic"/>
              <a:sym typeface="Didact Gothic"/>
            </a:endParaRPr>
          </a:p>
          <a:p>
            <a:pPr marL="457200" lvl="0" indent="-349250" algn="l" rtl="0">
              <a:spcBef>
                <a:spcPts val="0"/>
              </a:spcBef>
              <a:spcAft>
                <a:spcPts val="0"/>
              </a:spcAft>
              <a:buClr>
                <a:schemeClr val="lt1"/>
              </a:buClr>
              <a:buSzPts val="1900"/>
              <a:buFont typeface="Didact Gothic"/>
              <a:buChar char="●"/>
            </a:pPr>
            <a:r>
              <a:rPr lang="en" sz="1900">
                <a:solidFill>
                  <a:schemeClr val="lt1"/>
                </a:solidFill>
                <a:latin typeface="Didact Gothic"/>
                <a:ea typeface="Didact Gothic"/>
                <a:cs typeface="Didact Gothic"/>
                <a:sym typeface="Didact Gothic"/>
              </a:rPr>
              <a:t>Shared Pool of the SGA -  contains shared memory constructs, such as shared SQL areas</a:t>
            </a:r>
            <a:endParaRPr sz="1900">
              <a:solidFill>
                <a:schemeClr val="lt1"/>
              </a:solidFill>
              <a:latin typeface="Didact Gothic"/>
              <a:ea typeface="Didact Gothic"/>
              <a:cs typeface="Didact Gothic"/>
              <a:sym typeface="Didact Gothic"/>
            </a:endParaRPr>
          </a:p>
          <a:p>
            <a:pPr marL="0" lvl="0" indent="0" algn="l" rtl="0">
              <a:spcBef>
                <a:spcPts val="1200"/>
              </a:spcBef>
              <a:spcAft>
                <a:spcPts val="1200"/>
              </a:spcAft>
              <a:buNone/>
            </a:pPr>
            <a:endParaRPr>
              <a:solidFill>
                <a:schemeClr val="lt1"/>
              </a:solidFill>
              <a:latin typeface="Didact Gothic"/>
              <a:ea typeface="Didact Gothic"/>
              <a:cs typeface="Didact Gothic"/>
              <a:sym typeface="Didact Gothic"/>
            </a:endParaRPr>
          </a:p>
        </p:txBody>
      </p:sp>
      <p:sp>
        <p:nvSpPr>
          <p:cNvPr id="1012" name="Google Shape;1012;p48"/>
          <p:cNvSpPr txBox="1">
            <a:spLocks noGrp="1"/>
          </p:cNvSpPr>
          <p:nvPr>
            <p:ph type="title" idx="4294967295"/>
          </p:nvPr>
        </p:nvSpPr>
        <p:spPr>
          <a:xfrm>
            <a:off x="976724" y="156100"/>
            <a:ext cx="4069200" cy="2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0">
                <a:solidFill>
                  <a:schemeClr val="accent4"/>
                </a:solidFill>
                <a:latin typeface="IBM Plex Sans SemiBold"/>
                <a:ea typeface="IBM Plex Sans SemiBold"/>
                <a:cs typeface="IBM Plex Sans SemiBold"/>
                <a:sym typeface="IBM Plex Sans SemiBold"/>
              </a:rPr>
              <a:t>MEMORY STRUCTURES OF SGA</a:t>
            </a:r>
            <a:endParaRPr sz="2000" b="0">
              <a:solidFill>
                <a:schemeClr val="accent4"/>
              </a:solidFill>
              <a:latin typeface="IBM Plex Sans SemiBold"/>
              <a:ea typeface="IBM Plex Sans SemiBold"/>
              <a:cs typeface="IBM Plex Sans SemiBold"/>
              <a:sym typeface="IBM Plex Sans SemiBold"/>
            </a:endParaRPr>
          </a:p>
        </p:txBody>
      </p:sp>
      <p:sp>
        <p:nvSpPr>
          <p:cNvPr id="1013" name="Google Shape;1013;p48"/>
          <p:cNvSpPr txBox="1">
            <a:spLocks noGrp="1"/>
          </p:cNvSpPr>
          <p:nvPr>
            <p:ph type="subTitle" idx="4294967295"/>
          </p:nvPr>
        </p:nvSpPr>
        <p:spPr>
          <a:xfrm>
            <a:off x="799725" y="2930950"/>
            <a:ext cx="7758900" cy="22125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Clr>
                <a:schemeClr val="lt1"/>
              </a:buClr>
              <a:buSzPts val="1900"/>
              <a:buFont typeface="Didact Gothic"/>
              <a:buChar char="●"/>
            </a:pPr>
            <a:r>
              <a:rPr lang="en" sz="1900">
                <a:solidFill>
                  <a:schemeClr val="lt1"/>
                </a:solidFill>
                <a:latin typeface="Didact Gothic"/>
                <a:ea typeface="Didact Gothic"/>
                <a:cs typeface="Didact Gothic"/>
                <a:sym typeface="Didact Gothic"/>
              </a:rPr>
              <a:t>PGA is a memory buffer that contains data and control information for a server process. </a:t>
            </a:r>
            <a:endParaRPr sz="1900">
              <a:solidFill>
                <a:schemeClr val="lt1"/>
              </a:solidFill>
              <a:latin typeface="Didact Gothic"/>
              <a:ea typeface="Didact Gothic"/>
              <a:cs typeface="Didact Gothic"/>
              <a:sym typeface="Didact Gothic"/>
            </a:endParaRPr>
          </a:p>
          <a:p>
            <a:pPr marL="457200" lvl="0" indent="-349250" algn="l" rtl="0">
              <a:spcBef>
                <a:spcPts val="0"/>
              </a:spcBef>
              <a:spcAft>
                <a:spcPts val="0"/>
              </a:spcAft>
              <a:buClr>
                <a:schemeClr val="lt1"/>
              </a:buClr>
              <a:buSzPts val="1900"/>
              <a:buFont typeface="Didact Gothic"/>
              <a:buChar char="●"/>
            </a:pPr>
            <a:r>
              <a:rPr lang="en" sz="1900">
                <a:solidFill>
                  <a:schemeClr val="lt1"/>
                </a:solidFill>
                <a:latin typeface="Didact Gothic"/>
                <a:ea typeface="Didact Gothic"/>
                <a:cs typeface="Didact Gothic"/>
                <a:sym typeface="Didact Gothic"/>
              </a:rPr>
              <a:t>The PGA area is a non-shared area of memory created by oracle when a server process is started.</a:t>
            </a:r>
            <a:endParaRPr sz="1900">
              <a:solidFill>
                <a:schemeClr val="lt1"/>
              </a:solidFill>
              <a:latin typeface="Didact Gothic"/>
              <a:ea typeface="Didact Gothic"/>
              <a:cs typeface="Didact Gothic"/>
              <a:sym typeface="Didact Gothic"/>
            </a:endParaRPr>
          </a:p>
          <a:p>
            <a:pPr marL="0" lvl="0" indent="0" algn="l" rtl="0">
              <a:spcBef>
                <a:spcPts val="1200"/>
              </a:spcBef>
              <a:spcAft>
                <a:spcPts val="0"/>
              </a:spcAft>
              <a:buNone/>
            </a:pPr>
            <a:endParaRPr>
              <a:solidFill>
                <a:schemeClr val="lt1"/>
              </a:solidFill>
              <a:latin typeface="Didact Gothic"/>
              <a:ea typeface="Didact Gothic"/>
              <a:cs typeface="Didact Gothic"/>
              <a:sym typeface="Didact Gothic"/>
            </a:endParaRPr>
          </a:p>
          <a:p>
            <a:pPr marL="0" lvl="0" indent="0" algn="l" rtl="0">
              <a:spcBef>
                <a:spcPts val="1200"/>
              </a:spcBef>
              <a:spcAft>
                <a:spcPts val="1200"/>
              </a:spcAft>
              <a:buNone/>
            </a:pPr>
            <a:endParaRPr>
              <a:solidFill>
                <a:schemeClr val="lt1"/>
              </a:solidFill>
              <a:latin typeface="Didact Gothic"/>
              <a:ea typeface="Didact Gothic"/>
              <a:cs typeface="Didact Gothic"/>
              <a:sym typeface="Didact Gothic"/>
            </a:endParaRPr>
          </a:p>
        </p:txBody>
      </p:sp>
      <p:sp>
        <p:nvSpPr>
          <p:cNvPr id="1014" name="Google Shape;1014;p48"/>
          <p:cNvSpPr txBox="1">
            <a:spLocks noGrp="1"/>
          </p:cNvSpPr>
          <p:nvPr>
            <p:ph type="title" idx="4294967295"/>
          </p:nvPr>
        </p:nvSpPr>
        <p:spPr>
          <a:xfrm>
            <a:off x="976725" y="2497400"/>
            <a:ext cx="5648400" cy="2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0">
                <a:solidFill>
                  <a:schemeClr val="accent4"/>
                </a:solidFill>
                <a:latin typeface="IBM Plex Sans SemiBold"/>
                <a:ea typeface="IBM Plex Sans SemiBold"/>
                <a:cs typeface="IBM Plex Sans SemiBold"/>
                <a:sym typeface="IBM Plex Sans SemiBold"/>
              </a:rPr>
              <a:t>PROGRAM GLOBAL AREA(PGA)</a:t>
            </a:r>
            <a:endParaRPr sz="2000" b="0">
              <a:solidFill>
                <a:schemeClr val="accent4"/>
              </a:solidFill>
              <a:latin typeface="IBM Plex Sans SemiBold"/>
              <a:ea typeface="IBM Plex Sans SemiBold"/>
              <a:cs typeface="IBM Plex Sans SemiBold"/>
              <a:sym typeface="IBM Plex Sans SemiBold"/>
            </a:endParaRPr>
          </a:p>
        </p:txBody>
      </p:sp>
      <p:sp>
        <p:nvSpPr>
          <p:cNvPr id="1015" name="Google Shape;1015;p48"/>
          <p:cNvSpPr/>
          <p:nvPr/>
        </p:nvSpPr>
        <p:spPr>
          <a:xfrm>
            <a:off x="799720" y="216991"/>
            <a:ext cx="177000" cy="17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8"/>
          <p:cNvSpPr/>
          <p:nvPr/>
        </p:nvSpPr>
        <p:spPr>
          <a:xfrm>
            <a:off x="799720" y="2558291"/>
            <a:ext cx="177000" cy="17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599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pic>
        <p:nvPicPr>
          <p:cNvPr id="1021" name="Google Shape;1021;p49"/>
          <p:cNvPicPr preferRelativeResize="0"/>
          <p:nvPr/>
        </p:nvPicPr>
        <p:blipFill rotWithShape="1">
          <a:blip r:embed="rId3">
            <a:alphaModFix/>
          </a:blip>
          <a:srcRect l="773" t="1351"/>
          <a:stretch/>
        </p:blipFill>
        <p:spPr>
          <a:xfrm>
            <a:off x="1575113" y="341513"/>
            <a:ext cx="5993774" cy="4460475"/>
          </a:xfrm>
          <a:prstGeom prst="rect">
            <a:avLst/>
          </a:prstGeom>
          <a:noFill/>
          <a:ln>
            <a:noFill/>
          </a:ln>
        </p:spPr>
      </p:pic>
    </p:spTree>
    <p:extLst>
      <p:ext uri="{BB962C8B-B14F-4D97-AF65-F5344CB8AC3E}">
        <p14:creationId xmlns:p14="http://schemas.microsoft.com/office/powerpoint/2010/main" val="3632991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50"/>
          <p:cNvSpPr txBox="1">
            <a:spLocks noGrp="1"/>
          </p:cNvSpPr>
          <p:nvPr>
            <p:ph type="title"/>
          </p:nvPr>
        </p:nvSpPr>
        <p:spPr>
          <a:xfrm>
            <a:off x="1266900" y="812700"/>
            <a:ext cx="5430900" cy="84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RECOVERY OF DATA</a:t>
            </a:r>
            <a:endParaRPr/>
          </a:p>
        </p:txBody>
      </p:sp>
      <p:cxnSp>
        <p:nvCxnSpPr>
          <p:cNvPr id="1027" name="Google Shape;1027;p50"/>
          <p:cNvCxnSpPr/>
          <p:nvPr/>
        </p:nvCxnSpPr>
        <p:spPr>
          <a:xfrm flipH="1">
            <a:off x="1254600" y="757340"/>
            <a:ext cx="12300" cy="957300"/>
          </a:xfrm>
          <a:prstGeom prst="straightConnector1">
            <a:avLst/>
          </a:prstGeom>
          <a:noFill/>
          <a:ln w="28575" cap="flat" cmpd="sng">
            <a:solidFill>
              <a:schemeClr val="lt1"/>
            </a:solidFill>
            <a:prstDash val="solid"/>
            <a:round/>
            <a:headEnd type="none" w="med" len="med"/>
            <a:tailEnd type="none" w="med" len="med"/>
          </a:ln>
        </p:spPr>
      </p:cxnSp>
      <p:sp>
        <p:nvSpPr>
          <p:cNvPr id="1028" name="Google Shape;1028;p50"/>
          <p:cNvSpPr/>
          <p:nvPr/>
        </p:nvSpPr>
        <p:spPr>
          <a:xfrm>
            <a:off x="5054138" y="-51025"/>
            <a:ext cx="528175" cy="477825"/>
          </a:xfrm>
          <a:custGeom>
            <a:avLst/>
            <a:gdLst/>
            <a:ahLst/>
            <a:cxnLst/>
            <a:rect l="l" t="t" r="r" b="b"/>
            <a:pathLst>
              <a:path w="21127" h="19113" extrusionOk="0">
                <a:moveTo>
                  <a:pt x="21127" y="17961"/>
                </a:moveTo>
                <a:cubicBezTo>
                  <a:pt x="14969" y="20602"/>
                  <a:pt x="6271" y="18209"/>
                  <a:pt x="1533" y="13471"/>
                </a:cubicBezTo>
                <a:cubicBezTo>
                  <a:pt x="-1665" y="10273"/>
                  <a:pt x="1143" y="4046"/>
                  <a:pt x="3166" y="0"/>
                </a:cubicBezTo>
              </a:path>
            </a:pathLst>
          </a:custGeom>
          <a:noFill/>
          <a:ln w="19050" cap="rnd" cmpd="sng">
            <a:solidFill>
              <a:schemeClr val="lt2"/>
            </a:solidFill>
            <a:prstDash val="dash"/>
            <a:round/>
            <a:headEnd type="none" w="med" len="med"/>
            <a:tailEnd type="none" w="med" len="med"/>
          </a:ln>
        </p:spPr>
      </p:sp>
      <p:sp>
        <p:nvSpPr>
          <p:cNvPr id="1029" name="Google Shape;1029;p50"/>
          <p:cNvSpPr txBox="1"/>
          <p:nvPr/>
        </p:nvSpPr>
        <p:spPr>
          <a:xfrm>
            <a:off x="490800" y="671700"/>
            <a:ext cx="7761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0">
                <a:solidFill>
                  <a:schemeClr val="accent4"/>
                </a:solidFill>
                <a:latin typeface="IBM Plex Sans SemiBold"/>
                <a:ea typeface="IBM Plex Sans SemiBold"/>
                <a:cs typeface="IBM Plex Sans SemiBold"/>
                <a:sym typeface="IBM Plex Sans SemiBold"/>
              </a:rPr>
              <a:t>5</a:t>
            </a:r>
            <a:endParaRPr/>
          </a:p>
        </p:txBody>
      </p:sp>
      <p:sp>
        <p:nvSpPr>
          <p:cNvPr id="1030" name="Google Shape;1030;p50"/>
          <p:cNvSpPr txBox="1">
            <a:spLocks noGrp="1"/>
          </p:cNvSpPr>
          <p:nvPr>
            <p:ph type="subTitle" idx="4294967295"/>
          </p:nvPr>
        </p:nvSpPr>
        <p:spPr>
          <a:xfrm>
            <a:off x="1575100" y="1714650"/>
            <a:ext cx="6621300" cy="342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Char char="●"/>
            </a:pPr>
            <a:r>
              <a:rPr lang="en" sz="1800">
                <a:solidFill>
                  <a:schemeClr val="lt1"/>
                </a:solidFill>
              </a:rPr>
              <a:t>Recovery is the rebuilding of a database or table space after an interruption or failures.</a:t>
            </a:r>
            <a:endParaRPr sz="1800">
              <a:solidFill>
                <a:schemeClr val="lt1"/>
              </a:solidFill>
            </a:endParaRPr>
          </a:p>
          <a:p>
            <a:pPr marL="457200" lvl="0" indent="-342900" algn="l" rtl="0">
              <a:spcBef>
                <a:spcPts val="0"/>
              </a:spcBef>
              <a:spcAft>
                <a:spcPts val="0"/>
              </a:spcAft>
              <a:buClr>
                <a:schemeClr val="lt1"/>
              </a:buClr>
              <a:buSzPts val="1800"/>
              <a:buChar char="●"/>
            </a:pPr>
            <a:r>
              <a:rPr lang="en" sz="1800">
                <a:solidFill>
                  <a:schemeClr val="lt1"/>
                </a:solidFill>
              </a:rPr>
              <a:t>Types of recovery in Oracle :</a:t>
            </a:r>
            <a:endParaRPr sz="1800">
              <a:solidFill>
                <a:schemeClr val="lt1"/>
              </a:solidFill>
            </a:endParaRPr>
          </a:p>
          <a:p>
            <a:pPr marL="914400" lvl="1" indent="-342900" algn="l" rtl="0">
              <a:spcBef>
                <a:spcPts val="0"/>
              </a:spcBef>
              <a:spcAft>
                <a:spcPts val="0"/>
              </a:spcAft>
              <a:buClr>
                <a:schemeClr val="lt1"/>
              </a:buClr>
              <a:buSzPts val="1800"/>
              <a:buChar char="○"/>
            </a:pPr>
            <a:r>
              <a:rPr lang="en" sz="1800">
                <a:solidFill>
                  <a:schemeClr val="lt1"/>
                </a:solidFill>
              </a:rPr>
              <a:t>Media Recovery</a:t>
            </a:r>
            <a:endParaRPr sz="1800">
              <a:solidFill>
                <a:schemeClr val="lt1"/>
              </a:solidFill>
            </a:endParaRPr>
          </a:p>
          <a:p>
            <a:pPr marL="914400" lvl="1" indent="-342900" algn="l" rtl="0">
              <a:spcBef>
                <a:spcPts val="0"/>
              </a:spcBef>
              <a:spcAft>
                <a:spcPts val="0"/>
              </a:spcAft>
              <a:buClr>
                <a:schemeClr val="lt1"/>
              </a:buClr>
              <a:buSzPts val="1800"/>
              <a:buChar char="○"/>
            </a:pPr>
            <a:r>
              <a:rPr lang="en" sz="1800">
                <a:solidFill>
                  <a:schemeClr val="lt1"/>
                </a:solidFill>
              </a:rPr>
              <a:t>RMAN and User-Managed Restore and Recovery</a:t>
            </a:r>
            <a:endParaRPr sz="1800">
              <a:solidFill>
                <a:schemeClr val="lt1"/>
              </a:solidFill>
            </a:endParaRPr>
          </a:p>
          <a:p>
            <a:pPr marL="914400" lvl="1" indent="-342900" algn="l" rtl="0">
              <a:spcBef>
                <a:spcPts val="0"/>
              </a:spcBef>
              <a:spcAft>
                <a:spcPts val="0"/>
              </a:spcAft>
              <a:buClr>
                <a:schemeClr val="lt1"/>
              </a:buClr>
              <a:buSzPts val="1800"/>
              <a:buChar char="○"/>
            </a:pPr>
            <a:r>
              <a:rPr lang="en" sz="1800">
                <a:solidFill>
                  <a:schemeClr val="lt1"/>
                </a:solidFill>
              </a:rPr>
              <a:t>Oracle Flashback Technology Recovery</a:t>
            </a:r>
            <a:endParaRPr sz="1800">
              <a:solidFill>
                <a:schemeClr val="lt1"/>
              </a:solidFill>
            </a:endParaRPr>
          </a:p>
          <a:p>
            <a:pPr marL="914400" lvl="1" indent="-342900" algn="l" rtl="0">
              <a:spcBef>
                <a:spcPts val="0"/>
              </a:spcBef>
              <a:spcAft>
                <a:spcPts val="0"/>
              </a:spcAft>
              <a:buClr>
                <a:schemeClr val="lt1"/>
              </a:buClr>
              <a:buSzPts val="1800"/>
              <a:buChar char="○"/>
            </a:pPr>
            <a:r>
              <a:rPr lang="en" sz="1800">
                <a:solidFill>
                  <a:schemeClr val="lt1"/>
                </a:solidFill>
              </a:rPr>
              <a:t>Instance and Crash Recovery</a:t>
            </a:r>
            <a:endParaRPr sz="1800">
              <a:solidFill>
                <a:schemeClr val="lt1"/>
              </a:solidFill>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extLst>
      <p:ext uri="{BB962C8B-B14F-4D97-AF65-F5344CB8AC3E}">
        <p14:creationId xmlns:p14="http://schemas.microsoft.com/office/powerpoint/2010/main" val="587690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51"/>
          <p:cNvSpPr/>
          <p:nvPr/>
        </p:nvSpPr>
        <p:spPr>
          <a:xfrm>
            <a:off x="996449" y="1303350"/>
            <a:ext cx="3053700" cy="3053700"/>
          </a:xfrm>
          <a:prstGeom prst="ellipse">
            <a:avLst/>
          </a:prstGeom>
          <a:noFill/>
          <a:ln w="19050" cap="rnd"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1"/>
          <p:cNvSpPr txBox="1">
            <a:spLocks noGrp="1"/>
          </p:cNvSpPr>
          <p:nvPr>
            <p:ph type="body" idx="1"/>
          </p:nvPr>
        </p:nvSpPr>
        <p:spPr>
          <a:xfrm>
            <a:off x="5422275" y="999025"/>
            <a:ext cx="3638100" cy="3769800"/>
          </a:xfrm>
          <a:prstGeom prst="rect">
            <a:avLst/>
          </a:prstGeom>
        </p:spPr>
        <p:txBody>
          <a:bodyPr spcFirstLastPara="1" wrap="square" lIns="91425" tIns="91425" rIns="91425" bIns="91425" anchor="ctr" anchorCtr="0">
            <a:noAutofit/>
          </a:bodyPr>
          <a:lstStyle/>
          <a:p>
            <a:pPr marL="457200" lvl="0" indent="-355600" algn="l" rtl="0">
              <a:spcBef>
                <a:spcPts val="0"/>
              </a:spcBef>
              <a:spcAft>
                <a:spcPts val="0"/>
              </a:spcAft>
              <a:buClr>
                <a:schemeClr val="lt1"/>
              </a:buClr>
              <a:buSzPts val="2000"/>
              <a:buChar char="●"/>
            </a:pPr>
            <a:r>
              <a:rPr lang="en" sz="2200">
                <a:solidFill>
                  <a:schemeClr val="lt1"/>
                </a:solidFill>
              </a:rPr>
              <a:t>Type of recovery that takes a backup and applies redo</a:t>
            </a:r>
            <a:endParaRPr sz="2200">
              <a:solidFill>
                <a:schemeClr val="lt1"/>
              </a:solidFill>
            </a:endParaRPr>
          </a:p>
          <a:p>
            <a:pPr marL="457200" lvl="0" indent="-355600" algn="l" rtl="0">
              <a:spcBef>
                <a:spcPts val="0"/>
              </a:spcBef>
              <a:spcAft>
                <a:spcPts val="0"/>
              </a:spcAft>
              <a:buClr>
                <a:schemeClr val="lt1"/>
              </a:buClr>
              <a:buSzPts val="2000"/>
              <a:buChar char="●"/>
            </a:pPr>
            <a:r>
              <a:rPr lang="en" sz="2200">
                <a:solidFill>
                  <a:schemeClr val="lt1"/>
                </a:solidFill>
              </a:rPr>
              <a:t>Applies archived redo logs and online redo logs to recover the datafiles</a:t>
            </a:r>
            <a:endParaRPr sz="2200">
              <a:solidFill>
                <a:schemeClr val="lt1"/>
              </a:solidFill>
            </a:endParaRPr>
          </a:p>
        </p:txBody>
      </p:sp>
      <p:sp>
        <p:nvSpPr>
          <p:cNvPr id="1037" name="Google Shape;1037;p51"/>
          <p:cNvSpPr txBox="1">
            <a:spLocks noGrp="1"/>
          </p:cNvSpPr>
          <p:nvPr>
            <p:ph type="title"/>
          </p:nvPr>
        </p:nvSpPr>
        <p:spPr>
          <a:xfrm>
            <a:off x="329700" y="178525"/>
            <a:ext cx="4563000" cy="61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MEDIA RECOVERY</a:t>
            </a:r>
            <a:endParaRPr/>
          </a:p>
          <a:p>
            <a:pPr marL="0" lvl="0" indent="0" algn="l" rtl="0">
              <a:spcBef>
                <a:spcPts val="0"/>
              </a:spcBef>
              <a:spcAft>
                <a:spcPts val="0"/>
              </a:spcAft>
              <a:buNone/>
            </a:pPr>
            <a:endParaRPr/>
          </a:p>
        </p:txBody>
      </p:sp>
      <p:pic>
        <p:nvPicPr>
          <p:cNvPr id="1038" name="Google Shape;1038;p51"/>
          <p:cNvPicPr preferRelativeResize="0"/>
          <p:nvPr/>
        </p:nvPicPr>
        <p:blipFill>
          <a:blip r:embed="rId3">
            <a:alphaModFix/>
          </a:blip>
          <a:stretch>
            <a:fillRect/>
          </a:stretch>
        </p:blipFill>
        <p:spPr>
          <a:xfrm>
            <a:off x="249700" y="889188"/>
            <a:ext cx="4723000" cy="3989475"/>
          </a:xfrm>
          <a:prstGeom prst="rect">
            <a:avLst/>
          </a:prstGeom>
          <a:noFill/>
          <a:ln>
            <a:noFill/>
          </a:ln>
        </p:spPr>
      </p:pic>
    </p:spTree>
    <p:extLst>
      <p:ext uri="{BB962C8B-B14F-4D97-AF65-F5344CB8AC3E}">
        <p14:creationId xmlns:p14="http://schemas.microsoft.com/office/powerpoint/2010/main" val="1861123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40"/>
          <p:cNvSpPr/>
          <p:nvPr/>
        </p:nvSpPr>
        <p:spPr>
          <a:xfrm>
            <a:off x="996449" y="1303350"/>
            <a:ext cx="3053700" cy="3053700"/>
          </a:xfrm>
          <a:prstGeom prst="ellipse">
            <a:avLst/>
          </a:prstGeom>
          <a:noFill/>
          <a:ln w="19050" cap="rnd"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0" name="Google Shape;900;p40"/>
          <p:cNvPicPr preferRelativeResize="0"/>
          <p:nvPr/>
        </p:nvPicPr>
        <p:blipFill rotWithShape="1">
          <a:blip r:embed="rId3">
            <a:alphaModFix/>
          </a:blip>
          <a:srcRect l="17849" r="14692"/>
          <a:stretch/>
        </p:blipFill>
        <p:spPr>
          <a:xfrm>
            <a:off x="1141800" y="1463250"/>
            <a:ext cx="2763000" cy="2733900"/>
          </a:xfrm>
          <a:prstGeom prst="ellipse">
            <a:avLst/>
          </a:prstGeom>
          <a:noFill/>
          <a:ln>
            <a:noFill/>
          </a:ln>
        </p:spPr>
      </p:pic>
      <p:sp>
        <p:nvSpPr>
          <p:cNvPr id="901" name="Google Shape;901;p40"/>
          <p:cNvSpPr txBox="1">
            <a:spLocks noGrp="1"/>
          </p:cNvSpPr>
          <p:nvPr>
            <p:ph type="body" idx="4294967295"/>
          </p:nvPr>
        </p:nvSpPr>
        <p:spPr>
          <a:xfrm>
            <a:off x="4386750" y="1154200"/>
            <a:ext cx="4076700" cy="3501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Char char="●"/>
            </a:pPr>
            <a:r>
              <a:rPr lang="en" sz="1800" dirty="0">
                <a:solidFill>
                  <a:schemeClr val="lt1"/>
                </a:solidFill>
              </a:rPr>
              <a:t>Importance Of Data Recovery.</a:t>
            </a:r>
            <a:endParaRPr sz="1800" dirty="0">
              <a:solidFill>
                <a:schemeClr val="lt1"/>
              </a:solidFill>
            </a:endParaRPr>
          </a:p>
          <a:p>
            <a:pPr marL="0" lvl="0" indent="0" algn="l" rtl="0">
              <a:spcBef>
                <a:spcPts val="0"/>
              </a:spcBef>
              <a:spcAft>
                <a:spcPts val="0"/>
              </a:spcAft>
              <a:buNone/>
            </a:pPr>
            <a:endParaRPr sz="1800" dirty="0">
              <a:solidFill>
                <a:schemeClr val="lt1"/>
              </a:solidFill>
            </a:endParaRPr>
          </a:p>
          <a:p>
            <a:pPr marL="457200" lvl="0" indent="-342900" algn="l" rtl="0">
              <a:spcBef>
                <a:spcPts val="0"/>
              </a:spcBef>
              <a:spcAft>
                <a:spcPts val="0"/>
              </a:spcAft>
              <a:buClr>
                <a:schemeClr val="lt1"/>
              </a:buClr>
              <a:buSzPts val="1800"/>
              <a:buChar char="●"/>
            </a:pPr>
            <a:r>
              <a:rPr lang="en" sz="1800" dirty="0">
                <a:solidFill>
                  <a:schemeClr val="lt1"/>
                </a:solidFill>
              </a:rPr>
              <a:t>Data Recovery can be done using :</a:t>
            </a:r>
            <a:endParaRPr sz="1800" dirty="0">
              <a:solidFill>
                <a:schemeClr val="lt1"/>
              </a:solidFill>
            </a:endParaRPr>
          </a:p>
          <a:p>
            <a:pPr marL="914400" lvl="1" indent="-342900" algn="l" rtl="0">
              <a:spcBef>
                <a:spcPts val="0"/>
              </a:spcBef>
              <a:spcAft>
                <a:spcPts val="0"/>
              </a:spcAft>
              <a:buClr>
                <a:schemeClr val="lt1"/>
              </a:buClr>
              <a:buSzPts val="1800"/>
              <a:buChar char="○"/>
            </a:pPr>
            <a:r>
              <a:rPr lang="en" sz="1800" dirty="0">
                <a:solidFill>
                  <a:schemeClr val="lt1"/>
                </a:solidFill>
              </a:rPr>
              <a:t>Log Based Data Recovery</a:t>
            </a:r>
            <a:endParaRPr sz="1800" dirty="0">
              <a:solidFill>
                <a:schemeClr val="lt1"/>
              </a:solidFill>
            </a:endParaRPr>
          </a:p>
          <a:p>
            <a:pPr marL="914400" lvl="1" indent="-342900" algn="l" rtl="0">
              <a:spcBef>
                <a:spcPts val="0"/>
              </a:spcBef>
              <a:spcAft>
                <a:spcPts val="0"/>
              </a:spcAft>
              <a:buClr>
                <a:schemeClr val="lt1"/>
              </a:buClr>
              <a:buSzPts val="1800"/>
              <a:buChar char="○"/>
            </a:pPr>
            <a:r>
              <a:rPr lang="en" sz="1800" dirty="0">
                <a:solidFill>
                  <a:schemeClr val="lt1"/>
                </a:solidFill>
              </a:rPr>
              <a:t>Engine Based Data Recovery</a:t>
            </a:r>
            <a:endParaRPr sz="1800" dirty="0">
              <a:solidFill>
                <a:schemeClr val="lt1"/>
              </a:solidFill>
            </a:endParaRPr>
          </a:p>
          <a:p>
            <a:pPr marL="0" lvl="0" indent="0" algn="l" rtl="0">
              <a:spcBef>
                <a:spcPts val="0"/>
              </a:spcBef>
              <a:spcAft>
                <a:spcPts val="0"/>
              </a:spcAft>
              <a:buNone/>
            </a:pPr>
            <a:endParaRPr dirty="0">
              <a:solidFill>
                <a:schemeClr val="lt1"/>
              </a:solidFill>
            </a:endParaRPr>
          </a:p>
          <a:p>
            <a:pPr marL="0" lvl="0" indent="0" algn="l" rtl="0">
              <a:spcBef>
                <a:spcPts val="0"/>
              </a:spcBef>
              <a:spcAft>
                <a:spcPts val="0"/>
              </a:spcAft>
              <a:buNone/>
            </a:pPr>
            <a:r>
              <a:rPr lang="en" dirty="0">
                <a:solidFill>
                  <a:schemeClr val="lt1"/>
                </a:solidFill>
              </a:rPr>
              <a:t>	</a:t>
            </a:r>
            <a:endParaRPr dirty="0">
              <a:solidFill>
                <a:schemeClr val="lt1"/>
              </a:solidFill>
            </a:endParaRPr>
          </a:p>
          <a:p>
            <a:pPr marL="0" lvl="0" indent="0" algn="l" rtl="0">
              <a:spcBef>
                <a:spcPts val="0"/>
              </a:spcBef>
              <a:spcAft>
                <a:spcPts val="0"/>
              </a:spcAft>
              <a:buClr>
                <a:srgbClr val="273D40"/>
              </a:buClr>
              <a:buSzPts val="600"/>
              <a:buFont typeface="Arial"/>
              <a:buNone/>
            </a:pPr>
            <a:br>
              <a:rPr lang="en" dirty="0">
                <a:solidFill>
                  <a:schemeClr val="lt1"/>
                </a:solidFill>
              </a:rPr>
            </a:br>
            <a:endParaRPr dirty="0">
              <a:solidFill>
                <a:schemeClr val="lt1"/>
              </a:solidFill>
            </a:endParaRPr>
          </a:p>
        </p:txBody>
      </p:sp>
      <p:sp>
        <p:nvSpPr>
          <p:cNvPr id="902" name="Google Shape;902;p40"/>
          <p:cNvSpPr txBox="1">
            <a:spLocks noGrp="1"/>
          </p:cNvSpPr>
          <p:nvPr>
            <p:ph type="title"/>
          </p:nvPr>
        </p:nvSpPr>
        <p:spPr>
          <a:xfrm>
            <a:off x="1249938" y="427825"/>
            <a:ext cx="5577300" cy="6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903" name="Google Shape;903;p40"/>
          <p:cNvSpPr txBox="1">
            <a:spLocks noGrp="1"/>
          </p:cNvSpPr>
          <p:nvPr>
            <p:ph type="title" idx="2"/>
          </p:nvPr>
        </p:nvSpPr>
        <p:spPr>
          <a:xfrm>
            <a:off x="224388" y="255775"/>
            <a:ext cx="917400" cy="9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cxnSp>
        <p:nvCxnSpPr>
          <p:cNvPr id="904" name="Google Shape;904;p40"/>
          <p:cNvCxnSpPr/>
          <p:nvPr/>
        </p:nvCxnSpPr>
        <p:spPr>
          <a:xfrm>
            <a:off x="1141791" y="255782"/>
            <a:ext cx="0" cy="968700"/>
          </a:xfrm>
          <a:prstGeom prst="straightConnector1">
            <a:avLst/>
          </a:prstGeom>
          <a:noFill/>
          <a:ln w="28575" cap="flat" cmpd="sng">
            <a:solidFill>
              <a:schemeClr val="lt1"/>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52"/>
          <p:cNvSpPr txBox="1">
            <a:spLocks noGrp="1"/>
          </p:cNvSpPr>
          <p:nvPr>
            <p:ph type="title" idx="4"/>
          </p:nvPr>
        </p:nvSpPr>
        <p:spPr>
          <a:xfrm>
            <a:off x="720000" y="387600"/>
            <a:ext cx="7696500" cy="61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MEDIA RECOVERY</a:t>
            </a:r>
            <a:endParaRPr/>
          </a:p>
          <a:p>
            <a:pPr marL="0" lvl="0" indent="0" algn="l" rtl="0">
              <a:spcBef>
                <a:spcPts val="0"/>
              </a:spcBef>
              <a:spcAft>
                <a:spcPts val="0"/>
              </a:spcAft>
              <a:buNone/>
            </a:pPr>
            <a:endParaRPr/>
          </a:p>
        </p:txBody>
      </p:sp>
      <p:cxnSp>
        <p:nvCxnSpPr>
          <p:cNvPr id="1044" name="Google Shape;1044;p52"/>
          <p:cNvCxnSpPr/>
          <p:nvPr/>
        </p:nvCxnSpPr>
        <p:spPr>
          <a:xfrm flipH="1">
            <a:off x="585513" y="1163943"/>
            <a:ext cx="4500" cy="899100"/>
          </a:xfrm>
          <a:prstGeom prst="straightConnector1">
            <a:avLst/>
          </a:prstGeom>
          <a:noFill/>
          <a:ln w="28575" cap="flat" cmpd="sng">
            <a:solidFill>
              <a:schemeClr val="lt1"/>
            </a:solidFill>
            <a:prstDash val="solid"/>
            <a:round/>
            <a:headEnd type="none" w="med" len="med"/>
            <a:tailEnd type="none" w="med" len="med"/>
          </a:ln>
        </p:spPr>
      </p:cxnSp>
      <p:sp>
        <p:nvSpPr>
          <p:cNvPr id="1045" name="Google Shape;1045;p52"/>
          <p:cNvSpPr txBox="1">
            <a:spLocks noGrp="1"/>
          </p:cNvSpPr>
          <p:nvPr>
            <p:ph type="title"/>
          </p:nvPr>
        </p:nvSpPr>
        <p:spPr>
          <a:xfrm>
            <a:off x="720000" y="1163950"/>
            <a:ext cx="2639400" cy="76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10"/>
              <a:t>Complete Recovery</a:t>
            </a:r>
            <a:endParaRPr sz="1810"/>
          </a:p>
        </p:txBody>
      </p:sp>
      <p:sp>
        <p:nvSpPr>
          <p:cNvPr id="1046" name="Google Shape;1046;p52"/>
          <p:cNvSpPr txBox="1">
            <a:spLocks noGrp="1"/>
          </p:cNvSpPr>
          <p:nvPr>
            <p:ph type="title" idx="2"/>
          </p:nvPr>
        </p:nvSpPr>
        <p:spPr>
          <a:xfrm>
            <a:off x="5122475" y="1334650"/>
            <a:ext cx="2946000" cy="55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10"/>
              <a:t>Incomplete Recovery</a:t>
            </a:r>
            <a:endParaRPr sz="1810"/>
          </a:p>
        </p:txBody>
      </p:sp>
      <p:cxnSp>
        <p:nvCxnSpPr>
          <p:cNvPr id="1047" name="Google Shape;1047;p52"/>
          <p:cNvCxnSpPr/>
          <p:nvPr/>
        </p:nvCxnSpPr>
        <p:spPr>
          <a:xfrm flipH="1">
            <a:off x="4997013" y="1163943"/>
            <a:ext cx="4500" cy="899100"/>
          </a:xfrm>
          <a:prstGeom prst="straightConnector1">
            <a:avLst/>
          </a:prstGeom>
          <a:noFill/>
          <a:ln w="28575" cap="flat" cmpd="sng">
            <a:solidFill>
              <a:schemeClr val="lt1"/>
            </a:solidFill>
            <a:prstDash val="solid"/>
            <a:round/>
            <a:headEnd type="none" w="med" len="med"/>
            <a:tailEnd type="none" w="med" len="med"/>
          </a:ln>
        </p:spPr>
      </p:cxnSp>
      <p:cxnSp>
        <p:nvCxnSpPr>
          <p:cNvPr id="1048" name="Google Shape;1048;p52"/>
          <p:cNvCxnSpPr/>
          <p:nvPr/>
        </p:nvCxnSpPr>
        <p:spPr>
          <a:xfrm flipH="1">
            <a:off x="585513" y="2839093"/>
            <a:ext cx="4500" cy="899100"/>
          </a:xfrm>
          <a:prstGeom prst="straightConnector1">
            <a:avLst/>
          </a:prstGeom>
          <a:noFill/>
          <a:ln w="28575" cap="flat" cmpd="sng">
            <a:solidFill>
              <a:schemeClr val="lt1"/>
            </a:solidFill>
            <a:prstDash val="solid"/>
            <a:round/>
            <a:headEnd type="none" w="med" len="med"/>
            <a:tailEnd type="none" w="med" len="med"/>
          </a:ln>
        </p:spPr>
      </p:cxnSp>
      <p:sp>
        <p:nvSpPr>
          <p:cNvPr id="1049" name="Google Shape;1049;p52"/>
          <p:cNvSpPr txBox="1">
            <a:spLocks noGrp="1"/>
          </p:cNvSpPr>
          <p:nvPr>
            <p:ph type="title"/>
          </p:nvPr>
        </p:nvSpPr>
        <p:spPr>
          <a:xfrm>
            <a:off x="720000" y="3009800"/>
            <a:ext cx="2946000" cy="55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10"/>
              <a:t>Datafile Media Recovery</a:t>
            </a:r>
            <a:endParaRPr/>
          </a:p>
        </p:txBody>
      </p:sp>
      <p:cxnSp>
        <p:nvCxnSpPr>
          <p:cNvPr id="1050" name="Google Shape;1050;p52"/>
          <p:cNvCxnSpPr/>
          <p:nvPr/>
        </p:nvCxnSpPr>
        <p:spPr>
          <a:xfrm flipH="1">
            <a:off x="4997013" y="2839093"/>
            <a:ext cx="4500" cy="899100"/>
          </a:xfrm>
          <a:prstGeom prst="straightConnector1">
            <a:avLst/>
          </a:prstGeom>
          <a:noFill/>
          <a:ln w="28575" cap="flat" cmpd="sng">
            <a:solidFill>
              <a:schemeClr val="lt1"/>
            </a:solidFill>
            <a:prstDash val="solid"/>
            <a:round/>
            <a:headEnd type="none" w="med" len="med"/>
            <a:tailEnd type="none" w="med" len="med"/>
          </a:ln>
        </p:spPr>
      </p:cxnSp>
      <p:sp>
        <p:nvSpPr>
          <p:cNvPr id="1051" name="Google Shape;1051;p52"/>
          <p:cNvSpPr txBox="1">
            <a:spLocks noGrp="1"/>
          </p:cNvSpPr>
          <p:nvPr>
            <p:ph type="title"/>
          </p:nvPr>
        </p:nvSpPr>
        <p:spPr>
          <a:xfrm>
            <a:off x="5122475" y="2905400"/>
            <a:ext cx="2557800" cy="76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10"/>
              <a:t>Block Media Recovery</a:t>
            </a:r>
            <a:endParaRPr sz="1810"/>
          </a:p>
        </p:txBody>
      </p:sp>
    </p:spTree>
    <p:extLst>
      <p:ext uri="{BB962C8B-B14F-4D97-AF65-F5344CB8AC3E}">
        <p14:creationId xmlns:p14="http://schemas.microsoft.com/office/powerpoint/2010/main" val="2436712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53"/>
          <p:cNvSpPr txBox="1">
            <a:spLocks noGrp="1"/>
          </p:cNvSpPr>
          <p:nvPr>
            <p:ph type="subTitle" idx="4294967295"/>
          </p:nvPr>
        </p:nvSpPr>
        <p:spPr>
          <a:xfrm>
            <a:off x="757125" y="816750"/>
            <a:ext cx="8206500" cy="4272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lt1"/>
              </a:buClr>
              <a:buSzPts val="1900"/>
              <a:buFont typeface="Didact Gothic"/>
              <a:buChar char="●"/>
            </a:pPr>
            <a:r>
              <a:rPr lang="en" sz="1900">
                <a:solidFill>
                  <a:schemeClr val="lt1"/>
                </a:solidFill>
                <a:latin typeface="Didact Gothic"/>
                <a:ea typeface="Didact Gothic"/>
                <a:cs typeface="Didact Gothic"/>
                <a:sym typeface="Didact Gothic"/>
              </a:rPr>
              <a:t>RMAN utility to restore and recover the database.</a:t>
            </a:r>
            <a:endParaRPr sz="1900">
              <a:solidFill>
                <a:schemeClr val="lt1"/>
              </a:solidFill>
              <a:latin typeface="Didact Gothic"/>
              <a:ea typeface="Didact Gothic"/>
              <a:cs typeface="Didact Gothic"/>
              <a:sym typeface="Didact Gothic"/>
            </a:endParaRPr>
          </a:p>
          <a:p>
            <a:pPr marL="457200" lvl="0" indent="-349250" algn="l" rtl="0">
              <a:spcBef>
                <a:spcPts val="0"/>
              </a:spcBef>
              <a:spcAft>
                <a:spcPts val="0"/>
              </a:spcAft>
              <a:buClr>
                <a:schemeClr val="lt1"/>
              </a:buClr>
              <a:buSzPts val="1900"/>
              <a:buFont typeface="Didact Gothic"/>
              <a:buChar char="●"/>
            </a:pPr>
            <a:r>
              <a:rPr lang="en" sz="1900">
                <a:solidFill>
                  <a:schemeClr val="lt1"/>
                </a:solidFill>
                <a:latin typeface="Didact Gothic"/>
                <a:ea typeface="Didact Gothic"/>
                <a:cs typeface="Didact Gothic"/>
                <a:sym typeface="Didact Gothic"/>
              </a:rPr>
              <a:t>The basic RMAN recovery commands are RESTORE and RECOVER.</a:t>
            </a:r>
            <a:endParaRPr sz="1900">
              <a:solidFill>
                <a:schemeClr val="lt1"/>
              </a:solidFill>
              <a:latin typeface="Didact Gothic"/>
              <a:ea typeface="Didact Gothic"/>
              <a:cs typeface="Didact Gothic"/>
              <a:sym typeface="Didact Gothic"/>
            </a:endParaRPr>
          </a:p>
          <a:p>
            <a:pPr marL="457200" lvl="0" indent="-349250" algn="l" rtl="0">
              <a:spcBef>
                <a:spcPts val="0"/>
              </a:spcBef>
              <a:spcAft>
                <a:spcPts val="0"/>
              </a:spcAft>
              <a:buClr>
                <a:schemeClr val="lt1"/>
              </a:buClr>
              <a:buSzPts val="1900"/>
              <a:buFont typeface="Didact Gothic"/>
              <a:buChar char="●"/>
            </a:pPr>
            <a:r>
              <a:rPr lang="en" sz="1900">
                <a:solidFill>
                  <a:schemeClr val="lt1"/>
                </a:solidFill>
                <a:latin typeface="Didact Gothic"/>
                <a:ea typeface="Didact Gothic"/>
                <a:cs typeface="Didact Gothic"/>
                <a:sym typeface="Didact Gothic"/>
              </a:rPr>
              <a:t>Sample Code : </a:t>
            </a:r>
            <a:endParaRPr sz="1900">
              <a:solidFill>
                <a:schemeClr val="lt1"/>
              </a:solidFill>
              <a:latin typeface="Didact Gothic"/>
              <a:ea typeface="Didact Gothic"/>
              <a:cs typeface="Didact Gothic"/>
              <a:sym typeface="Didact Gothic"/>
            </a:endParaRPr>
          </a:p>
          <a:p>
            <a:pPr marL="457200" lvl="0" indent="0" algn="l" rtl="0">
              <a:spcBef>
                <a:spcPts val="1200"/>
              </a:spcBef>
              <a:spcAft>
                <a:spcPts val="0"/>
              </a:spcAft>
              <a:buNone/>
            </a:pPr>
            <a:r>
              <a:rPr lang="en" sz="1900">
                <a:solidFill>
                  <a:schemeClr val="lt1"/>
                </a:solidFill>
                <a:latin typeface="Didact Gothic"/>
                <a:ea typeface="Didact Gothic"/>
                <a:cs typeface="Didact Gothic"/>
                <a:sym typeface="Didact Gothic"/>
              </a:rPr>
              <a:t>{	</a:t>
            </a:r>
            <a:r>
              <a:rPr lang="en" sz="1300">
                <a:solidFill>
                  <a:schemeClr val="lt1"/>
                </a:solidFill>
                <a:latin typeface="Didact Gothic"/>
                <a:ea typeface="Didact Gothic"/>
                <a:cs typeface="Didact Gothic"/>
                <a:sym typeface="Didact Gothic"/>
              </a:rPr>
              <a:t># specify the new location for each datafile</a:t>
            </a:r>
            <a:endParaRPr sz="1300">
              <a:solidFill>
                <a:schemeClr val="lt1"/>
              </a:solidFill>
              <a:latin typeface="Didact Gothic"/>
              <a:ea typeface="Didact Gothic"/>
              <a:cs typeface="Didact Gothic"/>
              <a:sym typeface="Didact Gothic"/>
            </a:endParaRPr>
          </a:p>
          <a:p>
            <a:pPr marL="457200" lvl="0" indent="0" algn="l" rtl="0">
              <a:spcBef>
                <a:spcPts val="0"/>
              </a:spcBef>
              <a:spcAft>
                <a:spcPts val="0"/>
              </a:spcAft>
              <a:buNone/>
            </a:pPr>
            <a:r>
              <a:rPr lang="en" sz="1300">
                <a:solidFill>
                  <a:schemeClr val="lt1"/>
                </a:solidFill>
                <a:latin typeface="Didact Gothic"/>
                <a:ea typeface="Didact Gothic"/>
                <a:cs typeface="Didact Gothic"/>
                <a:sym typeface="Didact Gothic"/>
              </a:rPr>
              <a:t>SET NEWNAME FOR DATAFILE '/disk1/oracle/dbs/users01.f' TO </a:t>
            </a:r>
            <a:endParaRPr sz="1300">
              <a:solidFill>
                <a:schemeClr val="lt1"/>
              </a:solidFill>
              <a:latin typeface="Didact Gothic"/>
              <a:ea typeface="Didact Gothic"/>
              <a:cs typeface="Didact Gothic"/>
              <a:sym typeface="Didact Gothic"/>
            </a:endParaRPr>
          </a:p>
          <a:p>
            <a:pPr marL="457200" lvl="0" indent="0" algn="l" rtl="0">
              <a:spcBef>
                <a:spcPts val="0"/>
              </a:spcBef>
              <a:spcAft>
                <a:spcPts val="0"/>
              </a:spcAft>
              <a:buNone/>
            </a:pPr>
            <a:r>
              <a:rPr lang="en" sz="1300">
                <a:solidFill>
                  <a:schemeClr val="lt1"/>
                </a:solidFill>
                <a:latin typeface="Didact Gothic"/>
                <a:ea typeface="Didact Gothic"/>
                <a:cs typeface="Didact Gothic"/>
                <a:sym typeface="Didact Gothic"/>
              </a:rPr>
              <a:t>                           '/disk2/users01.f';</a:t>
            </a:r>
            <a:endParaRPr sz="1300">
              <a:solidFill>
                <a:schemeClr val="lt1"/>
              </a:solidFill>
              <a:latin typeface="Didact Gothic"/>
              <a:ea typeface="Didact Gothic"/>
              <a:cs typeface="Didact Gothic"/>
              <a:sym typeface="Didact Gothic"/>
            </a:endParaRPr>
          </a:p>
          <a:p>
            <a:pPr marL="457200" lvl="0" indent="0" algn="l" rtl="0">
              <a:spcBef>
                <a:spcPts val="0"/>
              </a:spcBef>
              <a:spcAft>
                <a:spcPts val="0"/>
              </a:spcAft>
              <a:buNone/>
            </a:pPr>
            <a:r>
              <a:rPr lang="en" sz="1300">
                <a:solidFill>
                  <a:schemeClr val="lt1"/>
                </a:solidFill>
                <a:latin typeface="Didact Gothic"/>
                <a:ea typeface="Didact Gothic"/>
                <a:cs typeface="Didact Gothic"/>
                <a:sym typeface="Didact Gothic"/>
              </a:rPr>
              <a:t>  SET NEWNAME FOR DATAFILE '/disk1/oracle/dbs/users02.f' TO </a:t>
            </a:r>
            <a:endParaRPr sz="1300">
              <a:solidFill>
                <a:schemeClr val="lt1"/>
              </a:solidFill>
              <a:latin typeface="Didact Gothic"/>
              <a:ea typeface="Didact Gothic"/>
              <a:cs typeface="Didact Gothic"/>
              <a:sym typeface="Didact Gothic"/>
            </a:endParaRPr>
          </a:p>
          <a:p>
            <a:pPr marL="457200" lvl="0" indent="0" algn="l" rtl="0">
              <a:spcBef>
                <a:spcPts val="0"/>
              </a:spcBef>
              <a:spcAft>
                <a:spcPts val="0"/>
              </a:spcAft>
              <a:buNone/>
            </a:pPr>
            <a:r>
              <a:rPr lang="en" sz="1300">
                <a:solidFill>
                  <a:schemeClr val="lt1"/>
                </a:solidFill>
                <a:latin typeface="Didact Gothic"/>
                <a:ea typeface="Didact Gothic"/>
                <a:cs typeface="Didact Gothic"/>
                <a:sym typeface="Didact Gothic"/>
              </a:rPr>
              <a:t>                           '/disk2/users02.f';</a:t>
            </a:r>
            <a:endParaRPr sz="1300">
              <a:solidFill>
                <a:schemeClr val="lt1"/>
              </a:solidFill>
              <a:latin typeface="Didact Gothic"/>
              <a:ea typeface="Didact Gothic"/>
              <a:cs typeface="Didact Gothic"/>
              <a:sym typeface="Didact Gothic"/>
            </a:endParaRPr>
          </a:p>
          <a:p>
            <a:pPr marL="457200" lvl="0" indent="0" algn="l" rtl="0">
              <a:spcBef>
                <a:spcPts val="0"/>
              </a:spcBef>
              <a:spcAft>
                <a:spcPts val="0"/>
              </a:spcAft>
              <a:buNone/>
            </a:pPr>
            <a:r>
              <a:rPr lang="en" sz="1300">
                <a:solidFill>
                  <a:schemeClr val="lt1"/>
                </a:solidFill>
                <a:latin typeface="Didact Gothic"/>
                <a:ea typeface="Didact Gothic"/>
                <a:cs typeface="Didact Gothic"/>
                <a:sym typeface="Didact Gothic"/>
              </a:rPr>
              <a:t>  SET NEWNAME FOR DATAFILE '/disk1/oracle/dbs/users03.f' TO </a:t>
            </a:r>
            <a:endParaRPr sz="1300">
              <a:solidFill>
                <a:schemeClr val="lt1"/>
              </a:solidFill>
              <a:latin typeface="Didact Gothic"/>
              <a:ea typeface="Didact Gothic"/>
              <a:cs typeface="Didact Gothic"/>
              <a:sym typeface="Didact Gothic"/>
            </a:endParaRPr>
          </a:p>
          <a:p>
            <a:pPr marL="457200" lvl="0" indent="0" algn="l" rtl="0">
              <a:spcBef>
                <a:spcPts val="0"/>
              </a:spcBef>
              <a:spcAft>
                <a:spcPts val="0"/>
              </a:spcAft>
              <a:buNone/>
            </a:pPr>
            <a:r>
              <a:rPr lang="en" sz="1300">
                <a:solidFill>
                  <a:schemeClr val="lt1"/>
                </a:solidFill>
                <a:latin typeface="Didact Gothic"/>
                <a:ea typeface="Didact Gothic"/>
                <a:cs typeface="Didact Gothic"/>
                <a:sym typeface="Didact Gothic"/>
              </a:rPr>
              <a:t>                           '/disk2/users03.f';</a:t>
            </a:r>
            <a:endParaRPr sz="1300">
              <a:solidFill>
                <a:schemeClr val="lt1"/>
              </a:solidFill>
              <a:latin typeface="Didact Gothic"/>
              <a:ea typeface="Didact Gothic"/>
              <a:cs typeface="Didact Gothic"/>
              <a:sym typeface="Didact Gothic"/>
            </a:endParaRPr>
          </a:p>
          <a:p>
            <a:pPr marL="457200" lvl="0" indent="0" algn="l" rtl="0">
              <a:spcBef>
                <a:spcPts val="0"/>
              </a:spcBef>
              <a:spcAft>
                <a:spcPts val="0"/>
              </a:spcAft>
              <a:buNone/>
            </a:pPr>
            <a:r>
              <a:rPr lang="en" sz="1300">
                <a:solidFill>
                  <a:schemeClr val="lt1"/>
                </a:solidFill>
                <a:latin typeface="Didact Gothic"/>
                <a:ea typeface="Didact Gothic"/>
                <a:cs typeface="Didact Gothic"/>
                <a:sym typeface="Didact Gothic"/>
              </a:rPr>
              <a:t>  RESTORE TABLESPACE users;</a:t>
            </a:r>
            <a:endParaRPr sz="1300">
              <a:solidFill>
                <a:schemeClr val="lt1"/>
              </a:solidFill>
              <a:latin typeface="Didact Gothic"/>
              <a:ea typeface="Didact Gothic"/>
              <a:cs typeface="Didact Gothic"/>
              <a:sym typeface="Didact Gothic"/>
            </a:endParaRPr>
          </a:p>
          <a:p>
            <a:pPr marL="457200" lvl="0" indent="0" algn="l" rtl="0">
              <a:spcBef>
                <a:spcPts val="0"/>
              </a:spcBef>
              <a:spcAft>
                <a:spcPts val="0"/>
              </a:spcAft>
              <a:buNone/>
            </a:pPr>
            <a:r>
              <a:rPr lang="en" sz="1300">
                <a:solidFill>
                  <a:schemeClr val="lt1"/>
                </a:solidFill>
                <a:latin typeface="Didact Gothic"/>
                <a:ea typeface="Didact Gothic"/>
                <a:cs typeface="Didact Gothic"/>
                <a:sym typeface="Didact Gothic"/>
              </a:rPr>
              <a:t>  SWITCH DATAFILE ALL;   # update control file with new file names</a:t>
            </a:r>
            <a:endParaRPr sz="1300">
              <a:solidFill>
                <a:schemeClr val="lt1"/>
              </a:solidFill>
              <a:latin typeface="Didact Gothic"/>
              <a:ea typeface="Didact Gothic"/>
              <a:cs typeface="Didact Gothic"/>
              <a:sym typeface="Didact Gothic"/>
            </a:endParaRPr>
          </a:p>
          <a:p>
            <a:pPr marL="457200" lvl="0" indent="0" algn="l" rtl="0">
              <a:spcBef>
                <a:spcPts val="0"/>
              </a:spcBef>
              <a:spcAft>
                <a:spcPts val="0"/>
              </a:spcAft>
              <a:buNone/>
            </a:pPr>
            <a:r>
              <a:rPr lang="en" sz="1300">
                <a:solidFill>
                  <a:schemeClr val="lt1"/>
                </a:solidFill>
                <a:latin typeface="Didact Gothic"/>
                <a:ea typeface="Didact Gothic"/>
                <a:cs typeface="Didact Gothic"/>
                <a:sym typeface="Didact Gothic"/>
              </a:rPr>
              <a:t>  RECOVER TABLESPACE users;</a:t>
            </a:r>
            <a:endParaRPr sz="1300">
              <a:solidFill>
                <a:schemeClr val="lt1"/>
              </a:solidFill>
              <a:latin typeface="Didact Gothic"/>
              <a:ea typeface="Didact Gothic"/>
              <a:cs typeface="Didact Gothic"/>
              <a:sym typeface="Didact Gothic"/>
            </a:endParaRPr>
          </a:p>
          <a:p>
            <a:pPr marL="457200" lvl="0" indent="0" algn="l" rtl="0">
              <a:spcBef>
                <a:spcPts val="1200"/>
              </a:spcBef>
              <a:spcAft>
                <a:spcPts val="0"/>
              </a:spcAft>
              <a:buNone/>
            </a:pPr>
            <a:r>
              <a:rPr lang="en" sz="1900">
                <a:solidFill>
                  <a:schemeClr val="lt1"/>
                </a:solidFill>
                <a:latin typeface="Didact Gothic"/>
                <a:ea typeface="Didact Gothic"/>
                <a:cs typeface="Didact Gothic"/>
                <a:sym typeface="Didact Gothic"/>
              </a:rPr>
              <a:t>}</a:t>
            </a:r>
            <a:endParaRPr sz="1900">
              <a:solidFill>
                <a:schemeClr val="lt1"/>
              </a:solidFill>
              <a:latin typeface="Didact Gothic"/>
              <a:ea typeface="Didact Gothic"/>
              <a:cs typeface="Didact Gothic"/>
              <a:sym typeface="Didact Gothic"/>
            </a:endParaRPr>
          </a:p>
          <a:p>
            <a:pPr marL="0" lvl="0" indent="0" algn="l" rtl="0">
              <a:spcBef>
                <a:spcPts val="1200"/>
              </a:spcBef>
              <a:spcAft>
                <a:spcPts val="0"/>
              </a:spcAft>
              <a:buNone/>
            </a:pPr>
            <a:endParaRPr sz="1900">
              <a:solidFill>
                <a:schemeClr val="lt1"/>
              </a:solidFill>
              <a:latin typeface="Didact Gothic"/>
              <a:ea typeface="Didact Gothic"/>
              <a:cs typeface="Didact Gothic"/>
              <a:sym typeface="Didact Gothic"/>
            </a:endParaRPr>
          </a:p>
          <a:p>
            <a:pPr marL="0" lvl="0" indent="0" algn="l" rtl="0">
              <a:spcBef>
                <a:spcPts val="1200"/>
              </a:spcBef>
              <a:spcAft>
                <a:spcPts val="1200"/>
              </a:spcAft>
              <a:buNone/>
            </a:pPr>
            <a:endParaRPr>
              <a:solidFill>
                <a:schemeClr val="lt1"/>
              </a:solidFill>
              <a:latin typeface="Didact Gothic"/>
              <a:ea typeface="Didact Gothic"/>
              <a:cs typeface="Didact Gothic"/>
              <a:sym typeface="Didact Gothic"/>
            </a:endParaRPr>
          </a:p>
        </p:txBody>
      </p:sp>
      <p:sp>
        <p:nvSpPr>
          <p:cNvPr id="1057" name="Google Shape;1057;p53"/>
          <p:cNvSpPr txBox="1">
            <a:spLocks noGrp="1"/>
          </p:cNvSpPr>
          <p:nvPr>
            <p:ph type="title" idx="4294967295"/>
          </p:nvPr>
        </p:nvSpPr>
        <p:spPr>
          <a:xfrm>
            <a:off x="1038901" y="282575"/>
            <a:ext cx="7066200" cy="2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0">
                <a:solidFill>
                  <a:schemeClr val="accent4"/>
                </a:solidFill>
                <a:latin typeface="IBM Plex Sans SemiBold"/>
                <a:ea typeface="IBM Plex Sans SemiBold"/>
                <a:cs typeface="IBM Plex Sans SemiBold"/>
                <a:sym typeface="IBM Plex Sans SemiBold"/>
              </a:rPr>
              <a:t>RMAN AND USER-MANAGED RESTORE AND RECOVERY</a:t>
            </a:r>
            <a:endParaRPr sz="2000" b="0">
              <a:solidFill>
                <a:schemeClr val="accent4"/>
              </a:solidFill>
              <a:latin typeface="IBM Plex Sans SemiBold"/>
              <a:ea typeface="IBM Plex Sans SemiBold"/>
              <a:cs typeface="IBM Plex Sans SemiBold"/>
              <a:sym typeface="IBM Plex Sans SemiBold"/>
            </a:endParaRPr>
          </a:p>
        </p:txBody>
      </p:sp>
      <p:cxnSp>
        <p:nvCxnSpPr>
          <p:cNvPr id="1058" name="Google Shape;1058;p53"/>
          <p:cNvCxnSpPr/>
          <p:nvPr/>
        </p:nvCxnSpPr>
        <p:spPr>
          <a:xfrm>
            <a:off x="885913" y="161393"/>
            <a:ext cx="7200" cy="570300"/>
          </a:xfrm>
          <a:prstGeom prst="straightConnector1">
            <a:avLst/>
          </a:prstGeom>
          <a:noFill/>
          <a:ln w="2857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946560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54"/>
          <p:cNvSpPr txBox="1">
            <a:spLocks noGrp="1"/>
          </p:cNvSpPr>
          <p:nvPr>
            <p:ph type="subTitle" idx="4294967295"/>
          </p:nvPr>
        </p:nvSpPr>
        <p:spPr>
          <a:xfrm>
            <a:off x="799725" y="2225475"/>
            <a:ext cx="7758900" cy="23046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lt1"/>
              </a:buClr>
              <a:buSzPts val="1900"/>
              <a:buFont typeface="Didact Gothic"/>
              <a:buChar char="●"/>
            </a:pPr>
            <a:r>
              <a:rPr lang="en" sz="1900">
                <a:solidFill>
                  <a:schemeClr val="lt1"/>
                </a:solidFill>
                <a:latin typeface="Didact Gothic"/>
                <a:ea typeface="Didact Gothic"/>
                <a:cs typeface="Didact Gothic"/>
                <a:sym typeface="Didact Gothic"/>
              </a:rPr>
              <a:t>Correct problems caused by logical data corruptions or user errors.</a:t>
            </a:r>
            <a:endParaRPr sz="1900">
              <a:solidFill>
                <a:schemeClr val="lt1"/>
              </a:solidFill>
              <a:latin typeface="Didact Gothic"/>
              <a:ea typeface="Didact Gothic"/>
              <a:cs typeface="Didact Gothic"/>
              <a:sym typeface="Didact Gothic"/>
            </a:endParaRPr>
          </a:p>
          <a:p>
            <a:pPr marL="457200" lvl="0" indent="-349250" algn="l" rtl="0">
              <a:spcBef>
                <a:spcPts val="0"/>
              </a:spcBef>
              <a:spcAft>
                <a:spcPts val="0"/>
              </a:spcAft>
              <a:buClr>
                <a:schemeClr val="lt1"/>
              </a:buClr>
              <a:buSzPts val="1900"/>
              <a:buFont typeface="Didact Gothic"/>
              <a:buChar char="●"/>
            </a:pPr>
            <a:r>
              <a:rPr lang="en" sz="1900">
                <a:solidFill>
                  <a:schemeClr val="lt1"/>
                </a:solidFill>
                <a:latin typeface="Didact Gothic"/>
                <a:ea typeface="Didact Gothic"/>
                <a:cs typeface="Didact Gothic"/>
                <a:sym typeface="Didact Gothic"/>
              </a:rPr>
              <a:t>User can recover an Oracle database to a previous time to correct problems.</a:t>
            </a:r>
            <a:endParaRPr sz="1900">
              <a:solidFill>
                <a:schemeClr val="lt1"/>
              </a:solidFill>
              <a:latin typeface="Didact Gothic"/>
              <a:ea typeface="Didact Gothic"/>
              <a:cs typeface="Didact Gothic"/>
              <a:sym typeface="Didact Gothic"/>
            </a:endParaRPr>
          </a:p>
          <a:p>
            <a:pPr marL="457200" lvl="0" indent="-349250" algn="l" rtl="0">
              <a:spcBef>
                <a:spcPts val="0"/>
              </a:spcBef>
              <a:spcAft>
                <a:spcPts val="0"/>
              </a:spcAft>
              <a:buClr>
                <a:schemeClr val="lt1"/>
              </a:buClr>
              <a:buSzPts val="1900"/>
              <a:buFont typeface="Didact Gothic"/>
              <a:buChar char="●"/>
            </a:pPr>
            <a:r>
              <a:rPr lang="en" sz="1900">
                <a:solidFill>
                  <a:schemeClr val="lt1"/>
                </a:solidFill>
                <a:latin typeface="Didact Gothic"/>
                <a:ea typeface="Didact Gothic"/>
                <a:cs typeface="Didact Gothic"/>
                <a:sym typeface="Didact Gothic"/>
              </a:rPr>
              <a:t>It consists of :</a:t>
            </a:r>
            <a:endParaRPr sz="1900">
              <a:solidFill>
                <a:schemeClr val="lt1"/>
              </a:solidFill>
              <a:latin typeface="Didact Gothic"/>
              <a:ea typeface="Didact Gothic"/>
              <a:cs typeface="Didact Gothic"/>
              <a:sym typeface="Didact Gothic"/>
            </a:endParaRPr>
          </a:p>
          <a:p>
            <a:pPr marL="914400" lvl="1" indent="-349250" algn="l" rtl="0">
              <a:spcBef>
                <a:spcPts val="0"/>
              </a:spcBef>
              <a:spcAft>
                <a:spcPts val="0"/>
              </a:spcAft>
              <a:buClr>
                <a:schemeClr val="lt1"/>
              </a:buClr>
              <a:buSzPts val="1900"/>
              <a:buFont typeface="Didact Gothic"/>
              <a:buChar char="○"/>
            </a:pPr>
            <a:r>
              <a:rPr lang="en" sz="1900">
                <a:solidFill>
                  <a:schemeClr val="lt1"/>
                </a:solidFill>
                <a:latin typeface="Didact Gothic"/>
                <a:ea typeface="Didact Gothic"/>
                <a:cs typeface="Didact Gothic"/>
                <a:sym typeface="Didact Gothic"/>
              </a:rPr>
              <a:t>Oracle Flashback Database </a:t>
            </a:r>
            <a:endParaRPr sz="1900">
              <a:solidFill>
                <a:schemeClr val="lt1"/>
              </a:solidFill>
              <a:latin typeface="Didact Gothic"/>
              <a:ea typeface="Didact Gothic"/>
              <a:cs typeface="Didact Gothic"/>
              <a:sym typeface="Didact Gothic"/>
            </a:endParaRPr>
          </a:p>
          <a:p>
            <a:pPr marL="914400" lvl="1" indent="-349250" algn="l" rtl="0">
              <a:spcBef>
                <a:spcPts val="0"/>
              </a:spcBef>
              <a:spcAft>
                <a:spcPts val="0"/>
              </a:spcAft>
              <a:buClr>
                <a:schemeClr val="lt1"/>
              </a:buClr>
              <a:buSzPts val="1900"/>
              <a:buFont typeface="Didact Gothic"/>
              <a:buChar char="○"/>
            </a:pPr>
            <a:r>
              <a:rPr lang="en" sz="1900">
                <a:solidFill>
                  <a:schemeClr val="lt1"/>
                </a:solidFill>
                <a:latin typeface="Didact Gothic"/>
                <a:ea typeface="Didact Gothic"/>
                <a:cs typeface="Didact Gothic"/>
                <a:sym typeface="Didact Gothic"/>
              </a:rPr>
              <a:t>Oracle Flashback Table</a:t>
            </a:r>
            <a:endParaRPr sz="1900">
              <a:solidFill>
                <a:schemeClr val="lt1"/>
              </a:solidFill>
              <a:latin typeface="Didact Gothic"/>
              <a:ea typeface="Didact Gothic"/>
              <a:cs typeface="Didact Gothic"/>
              <a:sym typeface="Didact Gothic"/>
            </a:endParaRPr>
          </a:p>
          <a:p>
            <a:pPr marL="0" lvl="0" indent="0" algn="l" rtl="0">
              <a:spcBef>
                <a:spcPts val="1200"/>
              </a:spcBef>
              <a:spcAft>
                <a:spcPts val="1200"/>
              </a:spcAft>
              <a:buNone/>
            </a:pPr>
            <a:endParaRPr>
              <a:solidFill>
                <a:schemeClr val="lt1"/>
              </a:solidFill>
              <a:latin typeface="Didact Gothic"/>
              <a:ea typeface="Didact Gothic"/>
              <a:cs typeface="Didact Gothic"/>
              <a:sym typeface="Didact Gothic"/>
            </a:endParaRPr>
          </a:p>
        </p:txBody>
      </p:sp>
      <p:sp>
        <p:nvSpPr>
          <p:cNvPr id="1064" name="Google Shape;1064;p54"/>
          <p:cNvSpPr txBox="1">
            <a:spLocks noGrp="1"/>
          </p:cNvSpPr>
          <p:nvPr>
            <p:ph type="title" idx="4294967295"/>
          </p:nvPr>
        </p:nvSpPr>
        <p:spPr>
          <a:xfrm>
            <a:off x="976726" y="1271225"/>
            <a:ext cx="7066200" cy="2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0">
                <a:solidFill>
                  <a:schemeClr val="accent4"/>
                </a:solidFill>
                <a:latin typeface="IBM Plex Sans SemiBold"/>
                <a:ea typeface="IBM Plex Sans SemiBold"/>
                <a:cs typeface="IBM Plex Sans SemiBold"/>
                <a:sym typeface="IBM Plex Sans SemiBold"/>
              </a:rPr>
              <a:t>ORACLE FLASHBACK TECHNOLOGY RECOVERY</a:t>
            </a:r>
            <a:endParaRPr sz="2000" b="0">
              <a:solidFill>
                <a:schemeClr val="accent4"/>
              </a:solidFill>
              <a:latin typeface="IBM Plex Sans SemiBold"/>
              <a:ea typeface="IBM Plex Sans SemiBold"/>
              <a:cs typeface="IBM Plex Sans SemiBold"/>
              <a:sym typeface="IBM Plex Sans SemiBold"/>
            </a:endParaRPr>
          </a:p>
        </p:txBody>
      </p:sp>
      <p:cxnSp>
        <p:nvCxnSpPr>
          <p:cNvPr id="1065" name="Google Shape;1065;p54"/>
          <p:cNvCxnSpPr/>
          <p:nvPr/>
        </p:nvCxnSpPr>
        <p:spPr>
          <a:xfrm flipH="1">
            <a:off x="892163" y="971218"/>
            <a:ext cx="4500" cy="899100"/>
          </a:xfrm>
          <a:prstGeom prst="straightConnector1">
            <a:avLst/>
          </a:prstGeom>
          <a:noFill/>
          <a:ln w="2857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42181761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55"/>
          <p:cNvSpPr txBox="1">
            <a:spLocks noGrp="1"/>
          </p:cNvSpPr>
          <p:nvPr>
            <p:ph type="subTitle" idx="4294967295"/>
          </p:nvPr>
        </p:nvSpPr>
        <p:spPr>
          <a:xfrm>
            <a:off x="799725" y="2225475"/>
            <a:ext cx="7758900" cy="23046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lt1"/>
              </a:buClr>
              <a:buSzPts val="1900"/>
              <a:buFont typeface="Didact Gothic"/>
              <a:buChar char="●"/>
            </a:pPr>
            <a:r>
              <a:rPr lang="en" sz="1900">
                <a:solidFill>
                  <a:schemeClr val="lt1"/>
                </a:solidFill>
                <a:latin typeface="Didact Gothic"/>
                <a:ea typeface="Didact Gothic"/>
                <a:cs typeface="Didact Gothic"/>
                <a:sym typeface="Didact Gothic"/>
              </a:rPr>
              <a:t>Crash recovery: To recover from a failure when a single-instance or all instances of an Oracle Real Application Clusters database fail.</a:t>
            </a:r>
            <a:endParaRPr sz="1900">
              <a:solidFill>
                <a:schemeClr val="lt1"/>
              </a:solidFill>
              <a:latin typeface="Didact Gothic"/>
              <a:ea typeface="Didact Gothic"/>
              <a:cs typeface="Didact Gothic"/>
              <a:sym typeface="Didact Gothic"/>
            </a:endParaRPr>
          </a:p>
          <a:p>
            <a:pPr marL="457200" lvl="0" indent="-349250" algn="l" rtl="0">
              <a:spcBef>
                <a:spcPts val="0"/>
              </a:spcBef>
              <a:spcAft>
                <a:spcPts val="0"/>
              </a:spcAft>
              <a:buClr>
                <a:schemeClr val="lt1"/>
              </a:buClr>
              <a:buSzPts val="1900"/>
              <a:buFont typeface="Didact Gothic"/>
              <a:buChar char="●"/>
            </a:pPr>
            <a:r>
              <a:rPr lang="en" sz="1900">
                <a:solidFill>
                  <a:schemeClr val="lt1"/>
                </a:solidFill>
                <a:latin typeface="Didact Gothic"/>
                <a:ea typeface="Didact Gothic"/>
                <a:cs typeface="Didact Gothic"/>
                <a:sym typeface="Didact Gothic"/>
              </a:rPr>
              <a:t>Instance recovery: A case where a surviving instance recovers a failed instance.</a:t>
            </a:r>
            <a:endParaRPr sz="1900">
              <a:solidFill>
                <a:schemeClr val="lt1"/>
              </a:solidFill>
              <a:latin typeface="Didact Gothic"/>
              <a:ea typeface="Didact Gothic"/>
              <a:cs typeface="Didact Gothic"/>
              <a:sym typeface="Didact Gothic"/>
            </a:endParaRPr>
          </a:p>
          <a:p>
            <a:pPr marL="457200" lvl="0" indent="-349250" algn="l" rtl="0">
              <a:spcBef>
                <a:spcPts val="0"/>
              </a:spcBef>
              <a:spcAft>
                <a:spcPts val="0"/>
              </a:spcAft>
              <a:buClr>
                <a:schemeClr val="lt1"/>
              </a:buClr>
              <a:buSzPts val="1900"/>
              <a:buFont typeface="Didact Gothic"/>
              <a:buChar char="●"/>
            </a:pPr>
            <a:r>
              <a:rPr lang="en" sz="1900">
                <a:solidFill>
                  <a:schemeClr val="lt1"/>
                </a:solidFill>
                <a:latin typeface="Didact Gothic"/>
                <a:ea typeface="Didact Gothic"/>
                <a:cs typeface="Didact Gothic"/>
                <a:sym typeface="Didact Gothic"/>
              </a:rPr>
              <a:t>The goal of these is to restore the data block changes and to close the redo thread left open.</a:t>
            </a:r>
            <a:endParaRPr sz="1900">
              <a:solidFill>
                <a:schemeClr val="lt1"/>
              </a:solidFill>
              <a:latin typeface="Didact Gothic"/>
              <a:ea typeface="Didact Gothic"/>
              <a:cs typeface="Didact Gothic"/>
              <a:sym typeface="Didact Gothic"/>
            </a:endParaRPr>
          </a:p>
          <a:p>
            <a:pPr marL="0" lvl="0" indent="0" algn="l" rtl="0">
              <a:spcBef>
                <a:spcPts val="1200"/>
              </a:spcBef>
              <a:spcAft>
                <a:spcPts val="1200"/>
              </a:spcAft>
              <a:buNone/>
            </a:pPr>
            <a:endParaRPr>
              <a:solidFill>
                <a:schemeClr val="lt1"/>
              </a:solidFill>
              <a:latin typeface="Didact Gothic"/>
              <a:ea typeface="Didact Gothic"/>
              <a:cs typeface="Didact Gothic"/>
              <a:sym typeface="Didact Gothic"/>
            </a:endParaRPr>
          </a:p>
        </p:txBody>
      </p:sp>
      <p:sp>
        <p:nvSpPr>
          <p:cNvPr id="1071" name="Google Shape;1071;p55"/>
          <p:cNvSpPr txBox="1">
            <a:spLocks noGrp="1"/>
          </p:cNvSpPr>
          <p:nvPr>
            <p:ph type="title" idx="4294967295"/>
          </p:nvPr>
        </p:nvSpPr>
        <p:spPr>
          <a:xfrm>
            <a:off x="976726" y="1271225"/>
            <a:ext cx="7066200" cy="2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0">
                <a:solidFill>
                  <a:schemeClr val="accent4"/>
                </a:solidFill>
                <a:latin typeface="IBM Plex Sans SemiBold"/>
                <a:ea typeface="IBM Plex Sans SemiBold"/>
                <a:cs typeface="IBM Plex Sans SemiBold"/>
                <a:sym typeface="IBM Plex Sans SemiBold"/>
              </a:rPr>
              <a:t>INSTANCE AND CRASH RECOVERY</a:t>
            </a:r>
            <a:endParaRPr sz="2000" b="0">
              <a:solidFill>
                <a:schemeClr val="accent4"/>
              </a:solidFill>
              <a:latin typeface="IBM Plex Sans SemiBold"/>
              <a:ea typeface="IBM Plex Sans SemiBold"/>
              <a:cs typeface="IBM Plex Sans SemiBold"/>
              <a:sym typeface="IBM Plex Sans SemiBold"/>
            </a:endParaRPr>
          </a:p>
        </p:txBody>
      </p:sp>
      <p:cxnSp>
        <p:nvCxnSpPr>
          <p:cNvPr id="1072" name="Google Shape;1072;p55"/>
          <p:cNvCxnSpPr/>
          <p:nvPr/>
        </p:nvCxnSpPr>
        <p:spPr>
          <a:xfrm flipH="1">
            <a:off x="892163" y="971218"/>
            <a:ext cx="4500" cy="899100"/>
          </a:xfrm>
          <a:prstGeom prst="straightConnector1">
            <a:avLst/>
          </a:prstGeom>
          <a:noFill/>
          <a:ln w="2857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982804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56"/>
          <p:cNvSpPr txBox="1">
            <a:spLocks noGrp="1"/>
          </p:cNvSpPr>
          <p:nvPr>
            <p:ph type="title"/>
          </p:nvPr>
        </p:nvSpPr>
        <p:spPr>
          <a:xfrm flipH="1">
            <a:off x="1226725" y="690925"/>
            <a:ext cx="4756500" cy="53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CONCLUSION</a:t>
            </a:r>
            <a:endParaRPr/>
          </a:p>
        </p:txBody>
      </p:sp>
      <p:sp>
        <p:nvSpPr>
          <p:cNvPr id="1078" name="Google Shape;1078;p56"/>
          <p:cNvSpPr txBox="1">
            <a:spLocks noGrp="1"/>
          </p:cNvSpPr>
          <p:nvPr>
            <p:ph type="subTitle" idx="1"/>
          </p:nvPr>
        </p:nvSpPr>
        <p:spPr>
          <a:xfrm flipH="1">
            <a:off x="1491375" y="1230300"/>
            <a:ext cx="5054700" cy="268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Oracle is a powerful database server management software that can also serve the requirements of Enterprise level and small-level applications. It includes almost all the features required to support modern applications and is widely used.</a:t>
            </a:r>
            <a:endParaRPr sz="1800"/>
          </a:p>
        </p:txBody>
      </p:sp>
      <p:cxnSp>
        <p:nvCxnSpPr>
          <p:cNvPr id="1079" name="Google Shape;1079;p56"/>
          <p:cNvCxnSpPr/>
          <p:nvPr/>
        </p:nvCxnSpPr>
        <p:spPr>
          <a:xfrm>
            <a:off x="6546075" y="643940"/>
            <a:ext cx="88800" cy="2952300"/>
          </a:xfrm>
          <a:prstGeom prst="straightConnector1">
            <a:avLst/>
          </a:prstGeom>
          <a:noFill/>
          <a:ln w="2857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968433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57"/>
          <p:cNvSpPr txBox="1"/>
          <p:nvPr/>
        </p:nvSpPr>
        <p:spPr>
          <a:xfrm>
            <a:off x="1226625" y="1839950"/>
            <a:ext cx="349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085" name="Google Shape;1085;p57"/>
          <p:cNvSpPr txBox="1">
            <a:spLocks noGrp="1"/>
          </p:cNvSpPr>
          <p:nvPr>
            <p:ph type="title" idx="4294967295"/>
          </p:nvPr>
        </p:nvSpPr>
        <p:spPr>
          <a:xfrm flipH="1">
            <a:off x="1379125" y="843325"/>
            <a:ext cx="4756500" cy="26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700" b="0">
                <a:solidFill>
                  <a:schemeClr val="accent4"/>
                </a:solidFill>
              </a:rPr>
              <a:t>THANK YOU!</a:t>
            </a:r>
            <a:endParaRPr sz="7700" b="0">
              <a:solidFill>
                <a:schemeClr val="accent4"/>
              </a:solidFill>
            </a:endParaRPr>
          </a:p>
        </p:txBody>
      </p:sp>
    </p:spTree>
    <p:extLst>
      <p:ext uri="{BB962C8B-B14F-4D97-AF65-F5344CB8AC3E}">
        <p14:creationId xmlns:p14="http://schemas.microsoft.com/office/powerpoint/2010/main" val="28861552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34"/>
          <p:cNvSpPr txBox="1">
            <a:spLocks noGrp="1"/>
          </p:cNvSpPr>
          <p:nvPr>
            <p:ph type="ctrTitle"/>
          </p:nvPr>
        </p:nvSpPr>
        <p:spPr>
          <a:xfrm flipH="1">
            <a:off x="980775" y="1615325"/>
            <a:ext cx="5556900" cy="14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100">
                <a:latin typeface="Roboto Slab"/>
                <a:ea typeface="Roboto Slab"/>
                <a:cs typeface="Roboto Slab"/>
                <a:sym typeface="Roboto Slab"/>
              </a:rPr>
              <a:t>Data </a:t>
            </a:r>
            <a:endParaRPr sz="4100">
              <a:latin typeface="Roboto Slab"/>
              <a:ea typeface="Roboto Slab"/>
              <a:cs typeface="Roboto Slab"/>
              <a:sym typeface="Roboto Slab"/>
            </a:endParaRPr>
          </a:p>
          <a:p>
            <a:pPr marL="0" lvl="0" indent="0" algn="ctr" rtl="0">
              <a:spcBef>
                <a:spcPts val="0"/>
              </a:spcBef>
              <a:spcAft>
                <a:spcPts val="0"/>
              </a:spcAft>
              <a:buNone/>
            </a:pPr>
            <a:r>
              <a:rPr lang="en" sz="4100">
                <a:latin typeface="Roboto Slab"/>
                <a:ea typeface="Roboto Slab"/>
                <a:cs typeface="Roboto Slab"/>
                <a:sym typeface="Roboto Slab"/>
              </a:rPr>
              <a:t>Recovery using MySQL and SQLite</a:t>
            </a:r>
            <a:endParaRPr sz="4100">
              <a:latin typeface="Roboto Slab"/>
              <a:ea typeface="Roboto Slab"/>
              <a:cs typeface="Roboto Slab"/>
              <a:sym typeface="Roboto Slab"/>
            </a:endParaRPr>
          </a:p>
          <a:p>
            <a:pPr marL="0" lvl="0" indent="0" algn="l" rtl="0">
              <a:spcBef>
                <a:spcPts val="0"/>
              </a:spcBef>
              <a:spcAft>
                <a:spcPts val="0"/>
              </a:spcAft>
              <a:buSzPts val="990"/>
              <a:buNone/>
            </a:pPr>
            <a:endParaRPr sz="4500" b="0"/>
          </a:p>
        </p:txBody>
      </p:sp>
      <p:sp>
        <p:nvSpPr>
          <p:cNvPr id="863" name="Google Shape;863;p34"/>
          <p:cNvSpPr txBox="1">
            <a:spLocks noGrp="1"/>
          </p:cNvSpPr>
          <p:nvPr>
            <p:ph type="subTitle" idx="1"/>
          </p:nvPr>
        </p:nvSpPr>
        <p:spPr>
          <a:xfrm>
            <a:off x="980775" y="3385625"/>
            <a:ext cx="5556900" cy="11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accent4"/>
                </a:solidFill>
                <a:latin typeface="Roboto Slab"/>
                <a:ea typeface="Roboto Slab"/>
                <a:cs typeface="Roboto Slab"/>
                <a:sym typeface="Roboto Slab"/>
              </a:rPr>
              <a:t>Student : Vaishnav Avinash Bhujbal</a:t>
            </a:r>
            <a:endParaRPr sz="2500">
              <a:solidFill>
                <a:schemeClr val="accent4"/>
              </a:solidFill>
              <a:latin typeface="Roboto Slab"/>
              <a:ea typeface="Roboto Slab"/>
              <a:cs typeface="Roboto Slab"/>
              <a:sym typeface="Roboto Slab"/>
            </a:endParaRPr>
          </a:p>
          <a:p>
            <a:pPr marL="0" lvl="0" indent="0" algn="l" rtl="0">
              <a:spcBef>
                <a:spcPts val="0"/>
              </a:spcBef>
              <a:spcAft>
                <a:spcPts val="0"/>
              </a:spcAft>
              <a:buNone/>
            </a:pPr>
            <a:r>
              <a:rPr lang="en" sz="2500">
                <a:solidFill>
                  <a:schemeClr val="accent4"/>
                </a:solidFill>
                <a:latin typeface="Roboto Slab"/>
                <a:ea typeface="Roboto Slab"/>
                <a:cs typeface="Roboto Slab"/>
                <a:sym typeface="Roboto Slab"/>
              </a:rPr>
              <a:t>Professor : B.C.Julme</a:t>
            </a:r>
            <a:endParaRPr sz="2500">
              <a:solidFill>
                <a:schemeClr val="accent4"/>
              </a:solidFill>
              <a:latin typeface="Roboto Slab"/>
              <a:ea typeface="Roboto Slab"/>
              <a:cs typeface="Roboto Slab"/>
              <a:sym typeface="Roboto Slab"/>
            </a:endParaRPr>
          </a:p>
          <a:p>
            <a:pPr marL="0" lvl="0" indent="0" algn="l" rtl="0">
              <a:spcBef>
                <a:spcPts val="0"/>
              </a:spcBef>
              <a:spcAft>
                <a:spcPts val="0"/>
              </a:spcAft>
              <a:buNone/>
            </a:pPr>
            <a:endParaRPr sz="800"/>
          </a:p>
        </p:txBody>
      </p:sp>
      <p:cxnSp>
        <p:nvCxnSpPr>
          <p:cNvPr id="864" name="Google Shape;864;p34"/>
          <p:cNvCxnSpPr/>
          <p:nvPr/>
        </p:nvCxnSpPr>
        <p:spPr>
          <a:xfrm>
            <a:off x="866975" y="1836613"/>
            <a:ext cx="0" cy="1166400"/>
          </a:xfrm>
          <a:prstGeom prst="straightConnector1">
            <a:avLst/>
          </a:prstGeom>
          <a:noFill/>
          <a:ln w="2857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818577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35"/>
          <p:cNvSpPr txBox="1">
            <a:spLocks noGrp="1"/>
          </p:cNvSpPr>
          <p:nvPr>
            <p:ph type="title"/>
          </p:nvPr>
        </p:nvSpPr>
        <p:spPr>
          <a:xfrm>
            <a:off x="1946900" y="1593400"/>
            <a:ext cx="5577300" cy="146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       </a:t>
            </a:r>
            <a:r>
              <a:rPr lang="en" sz="4800">
                <a:solidFill>
                  <a:schemeClr val="lt1"/>
                </a:solidFill>
              </a:rPr>
              <a:t>MySQL</a:t>
            </a:r>
            <a:endParaRPr sz="4800"/>
          </a:p>
        </p:txBody>
      </p:sp>
      <p:cxnSp>
        <p:nvCxnSpPr>
          <p:cNvPr id="870" name="Google Shape;870;p35"/>
          <p:cNvCxnSpPr/>
          <p:nvPr/>
        </p:nvCxnSpPr>
        <p:spPr>
          <a:xfrm>
            <a:off x="1874191" y="1851107"/>
            <a:ext cx="0" cy="968700"/>
          </a:xfrm>
          <a:prstGeom prst="straightConnector1">
            <a:avLst/>
          </a:prstGeom>
          <a:noFill/>
          <a:ln w="28575" cap="flat" cmpd="sng">
            <a:solidFill>
              <a:schemeClr val="lt1"/>
            </a:solidFill>
            <a:prstDash val="solid"/>
            <a:round/>
            <a:headEnd type="none" w="med" len="med"/>
            <a:tailEnd type="none" w="med" len="med"/>
          </a:ln>
        </p:spPr>
      </p:cxnSp>
      <p:sp>
        <p:nvSpPr>
          <p:cNvPr id="871" name="Google Shape;871;p35"/>
          <p:cNvSpPr txBox="1">
            <a:spLocks noGrp="1"/>
          </p:cNvSpPr>
          <p:nvPr>
            <p:ph type="title" idx="2"/>
          </p:nvPr>
        </p:nvSpPr>
        <p:spPr>
          <a:xfrm>
            <a:off x="956850" y="1871650"/>
            <a:ext cx="1081200" cy="9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grpSp>
        <p:nvGrpSpPr>
          <p:cNvPr id="872" name="Google Shape;872;p35"/>
          <p:cNvGrpSpPr/>
          <p:nvPr/>
        </p:nvGrpSpPr>
        <p:grpSpPr>
          <a:xfrm flipH="1">
            <a:off x="1874193" y="4237797"/>
            <a:ext cx="1221600" cy="385800"/>
            <a:chOff x="2602975" y="1166475"/>
            <a:chExt cx="1221600" cy="385800"/>
          </a:xfrm>
        </p:grpSpPr>
        <p:sp>
          <p:nvSpPr>
            <p:cNvPr id="873" name="Google Shape;873;p35"/>
            <p:cNvSpPr/>
            <p:nvPr/>
          </p:nvSpPr>
          <p:spPr>
            <a:xfrm>
              <a:off x="2602975" y="1166475"/>
              <a:ext cx="385800" cy="385800"/>
            </a:xfrm>
            <a:prstGeom prst="mathMultiply">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3020875" y="1166475"/>
              <a:ext cx="385800" cy="385800"/>
            </a:xfrm>
            <a:prstGeom prst="mathMultiply">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5"/>
            <p:cNvSpPr/>
            <p:nvPr/>
          </p:nvSpPr>
          <p:spPr>
            <a:xfrm>
              <a:off x="3438775" y="1166475"/>
              <a:ext cx="385800" cy="3858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71212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36"/>
          <p:cNvSpPr txBox="1">
            <a:spLocks noGrp="1"/>
          </p:cNvSpPr>
          <p:nvPr>
            <p:ph type="title"/>
          </p:nvPr>
        </p:nvSpPr>
        <p:spPr>
          <a:xfrm>
            <a:off x="723750" y="532825"/>
            <a:ext cx="7696500" cy="572700"/>
          </a:xfrm>
          <a:prstGeom prst="rect">
            <a:avLst/>
          </a:prstGeom>
        </p:spPr>
        <p:txBody>
          <a:bodyPr spcFirstLastPara="1" wrap="square" lIns="91425" tIns="91425" rIns="91425" bIns="91425" anchor="ctr" anchorCtr="0">
            <a:noAutofit/>
          </a:bodyPr>
          <a:lstStyle/>
          <a:p>
            <a:pPr marL="457200" lvl="0" indent="-450850" algn="l" rtl="0">
              <a:spcBef>
                <a:spcPts val="0"/>
              </a:spcBef>
              <a:spcAft>
                <a:spcPts val="0"/>
              </a:spcAft>
              <a:buClr>
                <a:srgbClr val="F2F2F2"/>
              </a:buClr>
              <a:buSzPts val="3500"/>
              <a:buFont typeface="Arial"/>
              <a:buChar char="➢"/>
            </a:pPr>
            <a:r>
              <a:rPr lang="en" sz="3500" b="1">
                <a:latin typeface="Arial"/>
                <a:ea typeface="Arial"/>
                <a:cs typeface="Arial"/>
                <a:sym typeface="Arial"/>
              </a:rPr>
              <a:t>Content</a:t>
            </a:r>
            <a:endParaRPr sz="3500" b="1">
              <a:latin typeface="Arial"/>
              <a:ea typeface="Arial"/>
              <a:cs typeface="Arial"/>
              <a:sym typeface="Arial"/>
            </a:endParaRPr>
          </a:p>
        </p:txBody>
      </p:sp>
      <p:sp>
        <p:nvSpPr>
          <p:cNvPr id="881" name="Google Shape;881;p36"/>
          <p:cNvSpPr txBox="1">
            <a:spLocks noGrp="1"/>
          </p:cNvSpPr>
          <p:nvPr>
            <p:ph type="subTitle" idx="1"/>
          </p:nvPr>
        </p:nvSpPr>
        <p:spPr>
          <a:xfrm>
            <a:off x="723750" y="1559150"/>
            <a:ext cx="7696500" cy="33786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Font typeface="Arial"/>
              <a:buChar char="●"/>
            </a:pPr>
            <a:r>
              <a:rPr lang="en" sz="2400">
                <a:latin typeface="Arial"/>
                <a:ea typeface="Arial"/>
                <a:cs typeface="Arial"/>
                <a:sym typeface="Arial"/>
              </a:rPr>
              <a:t>Introduction</a:t>
            </a:r>
            <a:endParaRPr sz="2400">
              <a:latin typeface="Arial"/>
              <a:ea typeface="Arial"/>
              <a:cs typeface="Arial"/>
              <a:sym typeface="Arial"/>
            </a:endParaRPr>
          </a:p>
          <a:p>
            <a:pPr marL="457200" lvl="0" indent="-381000" algn="l" rtl="0">
              <a:lnSpc>
                <a:spcPct val="115000"/>
              </a:lnSpc>
              <a:spcBef>
                <a:spcPts val="0"/>
              </a:spcBef>
              <a:spcAft>
                <a:spcPts val="0"/>
              </a:spcAft>
              <a:buSzPts val="2400"/>
              <a:buFont typeface="Arial"/>
              <a:buChar char="●"/>
            </a:pPr>
            <a:r>
              <a:rPr lang="en" sz="2400">
                <a:latin typeface="Arial"/>
                <a:ea typeface="Arial"/>
                <a:cs typeface="Arial"/>
                <a:sym typeface="Arial"/>
              </a:rPr>
              <a:t>Features</a:t>
            </a:r>
            <a:endParaRPr sz="2400">
              <a:latin typeface="Arial"/>
              <a:ea typeface="Arial"/>
              <a:cs typeface="Arial"/>
              <a:sym typeface="Arial"/>
            </a:endParaRPr>
          </a:p>
          <a:p>
            <a:pPr marL="457200" lvl="0" indent="-381000" algn="l" rtl="0">
              <a:lnSpc>
                <a:spcPct val="115000"/>
              </a:lnSpc>
              <a:spcBef>
                <a:spcPts val="0"/>
              </a:spcBef>
              <a:spcAft>
                <a:spcPts val="0"/>
              </a:spcAft>
              <a:buSzPts val="2400"/>
              <a:buFont typeface="Arial"/>
              <a:buChar char="●"/>
            </a:pPr>
            <a:r>
              <a:rPr lang="en" sz="2400">
                <a:latin typeface="Arial"/>
                <a:ea typeface="Arial"/>
                <a:cs typeface="Arial"/>
                <a:sym typeface="Arial"/>
              </a:rPr>
              <a:t>Security</a:t>
            </a:r>
            <a:endParaRPr sz="2400">
              <a:latin typeface="Arial"/>
              <a:ea typeface="Arial"/>
              <a:cs typeface="Arial"/>
              <a:sym typeface="Arial"/>
            </a:endParaRPr>
          </a:p>
          <a:p>
            <a:pPr marL="457200" lvl="0" indent="-381000" algn="l" rtl="0">
              <a:lnSpc>
                <a:spcPct val="115000"/>
              </a:lnSpc>
              <a:spcBef>
                <a:spcPts val="0"/>
              </a:spcBef>
              <a:spcAft>
                <a:spcPts val="0"/>
              </a:spcAft>
              <a:buSzPts val="2400"/>
              <a:buFont typeface="Arial"/>
              <a:buChar char="●"/>
            </a:pPr>
            <a:r>
              <a:rPr lang="en" sz="2400">
                <a:latin typeface="Arial"/>
                <a:ea typeface="Arial"/>
                <a:cs typeface="Arial"/>
                <a:sym typeface="Arial"/>
              </a:rPr>
              <a:t>Permission</a:t>
            </a:r>
            <a:endParaRPr sz="2400">
              <a:latin typeface="Arial"/>
              <a:ea typeface="Arial"/>
              <a:cs typeface="Arial"/>
              <a:sym typeface="Arial"/>
            </a:endParaRPr>
          </a:p>
          <a:p>
            <a:pPr marL="457200" lvl="0" indent="-381000" algn="l" rtl="0">
              <a:lnSpc>
                <a:spcPct val="115000"/>
              </a:lnSpc>
              <a:spcBef>
                <a:spcPts val="0"/>
              </a:spcBef>
              <a:spcAft>
                <a:spcPts val="0"/>
              </a:spcAft>
              <a:buSzPts val="2400"/>
              <a:buFont typeface="Arial"/>
              <a:buChar char="●"/>
            </a:pPr>
            <a:r>
              <a:rPr lang="en" sz="2400">
                <a:latin typeface="Arial"/>
                <a:ea typeface="Arial"/>
                <a:cs typeface="Arial"/>
                <a:sym typeface="Arial"/>
              </a:rPr>
              <a:t>Methods for data recovery</a:t>
            </a:r>
            <a:endParaRPr sz="2400">
              <a:latin typeface="Arial"/>
              <a:ea typeface="Arial"/>
              <a:cs typeface="Arial"/>
              <a:sym typeface="Arial"/>
            </a:endParaRPr>
          </a:p>
          <a:p>
            <a:pPr marL="457200" lvl="0" indent="-381000" algn="l" rtl="0">
              <a:lnSpc>
                <a:spcPct val="115000"/>
              </a:lnSpc>
              <a:spcBef>
                <a:spcPts val="0"/>
              </a:spcBef>
              <a:spcAft>
                <a:spcPts val="0"/>
              </a:spcAft>
              <a:buSzPts val="2400"/>
              <a:buFont typeface="Arial"/>
              <a:buChar char="●"/>
            </a:pPr>
            <a:r>
              <a:rPr lang="en" sz="2400">
                <a:latin typeface="Arial"/>
                <a:ea typeface="Arial"/>
                <a:cs typeface="Arial"/>
                <a:sym typeface="Arial"/>
              </a:rPr>
              <a:t>Conclusion</a:t>
            </a:r>
            <a:endParaRPr sz="2400">
              <a:latin typeface="Arial"/>
              <a:ea typeface="Arial"/>
              <a:cs typeface="Arial"/>
              <a:sym typeface="Arial"/>
            </a:endParaRPr>
          </a:p>
        </p:txBody>
      </p:sp>
      <p:grpSp>
        <p:nvGrpSpPr>
          <p:cNvPr id="882" name="Google Shape;882;p36"/>
          <p:cNvGrpSpPr/>
          <p:nvPr/>
        </p:nvGrpSpPr>
        <p:grpSpPr>
          <a:xfrm flipH="1">
            <a:off x="7202391" y="481050"/>
            <a:ext cx="1221600" cy="385800"/>
            <a:chOff x="2602975" y="1166475"/>
            <a:chExt cx="1221600" cy="385800"/>
          </a:xfrm>
        </p:grpSpPr>
        <p:sp>
          <p:nvSpPr>
            <p:cNvPr id="883" name="Google Shape;883;p36"/>
            <p:cNvSpPr/>
            <p:nvPr/>
          </p:nvSpPr>
          <p:spPr>
            <a:xfrm>
              <a:off x="2602975" y="1166475"/>
              <a:ext cx="385800" cy="385800"/>
            </a:xfrm>
            <a:prstGeom prst="mathMultiply">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020875" y="1166475"/>
              <a:ext cx="385800" cy="385800"/>
            </a:xfrm>
            <a:prstGeom prst="mathMultiply">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438775" y="1166475"/>
              <a:ext cx="385800" cy="3858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864139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37"/>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Autofit/>
          </a:bodyPr>
          <a:lstStyle/>
          <a:p>
            <a:pPr marL="457200" lvl="0" indent="-445135" algn="l" rtl="0">
              <a:spcBef>
                <a:spcPts val="0"/>
              </a:spcBef>
              <a:spcAft>
                <a:spcPts val="0"/>
              </a:spcAft>
              <a:buClr>
                <a:schemeClr val="lt1"/>
              </a:buClr>
              <a:buSzPts val="3410"/>
              <a:buFont typeface="Arial"/>
              <a:buChar char="➢"/>
            </a:pPr>
            <a:r>
              <a:rPr lang="en" sz="3500" b="1">
                <a:latin typeface="Arial"/>
                <a:ea typeface="Arial"/>
                <a:cs typeface="Arial"/>
                <a:sym typeface="Arial"/>
              </a:rPr>
              <a:t>Introduction to MySQL</a:t>
            </a:r>
            <a:endParaRPr sz="3500" b="1">
              <a:latin typeface="Arial"/>
              <a:ea typeface="Arial"/>
              <a:cs typeface="Arial"/>
              <a:sym typeface="Arial"/>
            </a:endParaRPr>
          </a:p>
        </p:txBody>
      </p:sp>
      <p:sp>
        <p:nvSpPr>
          <p:cNvPr id="891" name="Google Shape;891;p37"/>
          <p:cNvSpPr txBox="1">
            <a:spLocks noGrp="1"/>
          </p:cNvSpPr>
          <p:nvPr>
            <p:ph type="subTitle" idx="1"/>
          </p:nvPr>
        </p:nvSpPr>
        <p:spPr>
          <a:xfrm>
            <a:off x="723745" y="1021150"/>
            <a:ext cx="4580400" cy="3597300"/>
          </a:xfrm>
          <a:prstGeom prst="rect">
            <a:avLst/>
          </a:prstGeom>
        </p:spPr>
        <p:txBody>
          <a:bodyPr spcFirstLastPara="1" wrap="square" lIns="91425" tIns="91425" rIns="91425" bIns="91425" anchor="t" anchorCtr="0">
            <a:noAutofit/>
          </a:bodyPr>
          <a:lstStyle/>
          <a:p>
            <a:pPr marL="457200" lvl="0" indent="-340756" algn="l" rtl="0">
              <a:lnSpc>
                <a:spcPct val="75000"/>
              </a:lnSpc>
              <a:spcBef>
                <a:spcPts val="0"/>
              </a:spcBef>
              <a:spcAft>
                <a:spcPts val="0"/>
              </a:spcAft>
              <a:buSzPts val="1766"/>
              <a:buFont typeface="Arial"/>
              <a:buChar char="●"/>
            </a:pPr>
            <a:r>
              <a:rPr lang="en" sz="1766">
                <a:highlight>
                  <a:schemeClr val="accent2"/>
                </a:highlight>
                <a:latin typeface="Arial"/>
                <a:ea typeface="Arial"/>
                <a:cs typeface="Arial"/>
                <a:sym typeface="Arial"/>
              </a:rPr>
              <a:t>MySQL is an </a:t>
            </a:r>
            <a:r>
              <a:rPr lang="en" sz="1766">
                <a:highlight>
                  <a:schemeClr val="accent2"/>
                </a:highlight>
                <a:uFill>
                  <a:noFill/>
                </a:uFill>
                <a:latin typeface="Arial"/>
                <a:ea typeface="Arial"/>
                <a:cs typeface="Arial"/>
                <a:sym typeface="Arial"/>
                <a:hlinkClick r:id="rId3"/>
              </a:rPr>
              <a:t>open-source</a:t>
            </a:r>
            <a:r>
              <a:rPr lang="en" sz="1766">
                <a:highlight>
                  <a:schemeClr val="accent2"/>
                </a:highlight>
                <a:latin typeface="Arial"/>
                <a:ea typeface="Arial"/>
                <a:cs typeface="Arial"/>
                <a:sym typeface="Arial"/>
              </a:rPr>
              <a:t> </a:t>
            </a:r>
            <a:r>
              <a:rPr lang="en" sz="1766">
                <a:highlight>
                  <a:schemeClr val="accent2"/>
                </a:highlight>
                <a:uFill>
                  <a:noFill/>
                </a:uFill>
                <a:latin typeface="Arial"/>
                <a:ea typeface="Arial"/>
                <a:cs typeface="Arial"/>
                <a:sym typeface="Arial"/>
                <a:hlinkClick r:id="rId4"/>
              </a:rPr>
              <a:t>relational database management system</a:t>
            </a:r>
            <a:r>
              <a:rPr lang="en" sz="1766">
                <a:highlight>
                  <a:schemeClr val="accent2"/>
                </a:highlight>
                <a:latin typeface="Arial"/>
                <a:ea typeface="Arial"/>
                <a:cs typeface="Arial"/>
                <a:sym typeface="Arial"/>
              </a:rPr>
              <a:t> (RDBMS). Its name is a combination of "My", the name of co-founder </a:t>
            </a:r>
            <a:r>
              <a:rPr lang="en" sz="1766">
                <a:highlight>
                  <a:schemeClr val="accent2"/>
                </a:highlight>
                <a:uFill>
                  <a:noFill/>
                </a:uFill>
                <a:latin typeface="Arial"/>
                <a:ea typeface="Arial"/>
                <a:cs typeface="Arial"/>
                <a:sym typeface="Arial"/>
                <a:hlinkClick r:id="rId5"/>
              </a:rPr>
              <a:t>Michael Widenius</a:t>
            </a:r>
            <a:r>
              <a:rPr lang="en" sz="1766">
                <a:highlight>
                  <a:schemeClr val="accent2"/>
                </a:highlight>
                <a:latin typeface="Arial"/>
                <a:ea typeface="Arial"/>
                <a:cs typeface="Arial"/>
                <a:sym typeface="Arial"/>
              </a:rPr>
              <a:t>'s daughter My, and "SQL", the abbreviation for </a:t>
            </a:r>
            <a:r>
              <a:rPr lang="en" sz="1766">
                <a:highlight>
                  <a:schemeClr val="accent2"/>
                </a:highlight>
                <a:uFill>
                  <a:noFill/>
                </a:uFill>
                <a:latin typeface="Arial"/>
                <a:ea typeface="Arial"/>
                <a:cs typeface="Arial"/>
                <a:sym typeface="Arial"/>
                <a:hlinkClick r:id="rId6"/>
              </a:rPr>
              <a:t>Structured Query Language</a:t>
            </a:r>
            <a:r>
              <a:rPr lang="en" sz="1766">
                <a:highlight>
                  <a:schemeClr val="accent2"/>
                </a:highlight>
                <a:latin typeface="Arial"/>
                <a:ea typeface="Arial"/>
                <a:cs typeface="Arial"/>
                <a:sym typeface="Arial"/>
              </a:rPr>
              <a:t>.</a:t>
            </a:r>
            <a:r>
              <a:rPr lang="en" sz="1766">
                <a:highlight>
                  <a:srgbClr val="1C4587"/>
                </a:highlight>
                <a:latin typeface="Arial"/>
                <a:ea typeface="Arial"/>
                <a:cs typeface="Arial"/>
                <a:sym typeface="Arial"/>
              </a:rPr>
              <a:t> </a:t>
            </a:r>
            <a:endParaRPr sz="1766">
              <a:highlight>
                <a:srgbClr val="1C4587"/>
              </a:highlight>
              <a:latin typeface="Arial"/>
              <a:ea typeface="Arial"/>
              <a:cs typeface="Arial"/>
              <a:sym typeface="Arial"/>
            </a:endParaRPr>
          </a:p>
          <a:p>
            <a:pPr marL="914400" lvl="0" indent="0" algn="l" rtl="0">
              <a:lnSpc>
                <a:spcPct val="75000"/>
              </a:lnSpc>
              <a:spcBef>
                <a:spcPts val="1200"/>
              </a:spcBef>
              <a:spcAft>
                <a:spcPts val="0"/>
              </a:spcAft>
              <a:buNone/>
            </a:pPr>
            <a:endParaRPr sz="1766">
              <a:highlight>
                <a:srgbClr val="1C4587"/>
              </a:highlight>
              <a:latin typeface="Arial"/>
              <a:ea typeface="Arial"/>
              <a:cs typeface="Arial"/>
              <a:sym typeface="Arial"/>
            </a:endParaRPr>
          </a:p>
          <a:p>
            <a:pPr marL="457200" lvl="0" indent="-340756" algn="l" rtl="0">
              <a:lnSpc>
                <a:spcPct val="75000"/>
              </a:lnSpc>
              <a:spcBef>
                <a:spcPts val="1200"/>
              </a:spcBef>
              <a:spcAft>
                <a:spcPts val="0"/>
              </a:spcAft>
              <a:buSzPts val="1766"/>
              <a:buFont typeface="Arial"/>
              <a:buChar char="●"/>
            </a:pPr>
            <a:r>
              <a:rPr lang="en" sz="1766">
                <a:highlight>
                  <a:schemeClr val="accent2"/>
                </a:highlight>
                <a:latin typeface="Arial"/>
                <a:ea typeface="Arial"/>
                <a:cs typeface="Arial"/>
                <a:sym typeface="Arial"/>
              </a:rPr>
              <a:t>A </a:t>
            </a:r>
            <a:r>
              <a:rPr lang="en" sz="1766">
                <a:highlight>
                  <a:schemeClr val="accent2"/>
                </a:highlight>
                <a:uFill>
                  <a:noFill/>
                </a:uFill>
                <a:latin typeface="Arial"/>
                <a:ea typeface="Arial"/>
                <a:cs typeface="Arial"/>
                <a:sym typeface="Arial"/>
                <a:hlinkClick r:id="rId7"/>
              </a:rPr>
              <a:t>relational database</a:t>
            </a:r>
            <a:r>
              <a:rPr lang="en" sz="1766">
                <a:highlight>
                  <a:schemeClr val="accent2"/>
                </a:highlight>
                <a:latin typeface="Arial"/>
                <a:ea typeface="Arial"/>
                <a:cs typeface="Arial"/>
                <a:sym typeface="Arial"/>
              </a:rPr>
              <a:t> organizes data into one or more data tables in which data may be related to each other; these relations help structure the data. SQL is a language programmers use to create, modify and extract data from the relational database, as well as control user access to the database</a:t>
            </a:r>
            <a:r>
              <a:rPr lang="en" sz="1766">
                <a:solidFill>
                  <a:srgbClr val="202122"/>
                </a:solidFill>
                <a:highlight>
                  <a:schemeClr val="accent2"/>
                </a:highlight>
                <a:latin typeface="Arial"/>
                <a:ea typeface="Arial"/>
                <a:cs typeface="Arial"/>
                <a:sym typeface="Arial"/>
              </a:rPr>
              <a:t>.</a:t>
            </a:r>
            <a:endParaRPr sz="1107">
              <a:highlight>
                <a:schemeClr val="accent2"/>
              </a:highlight>
            </a:endParaRPr>
          </a:p>
        </p:txBody>
      </p:sp>
      <p:pic>
        <p:nvPicPr>
          <p:cNvPr id="892" name="Google Shape;892;p37"/>
          <p:cNvPicPr preferRelativeResize="0"/>
          <p:nvPr/>
        </p:nvPicPr>
        <p:blipFill>
          <a:blip r:embed="rId8">
            <a:alphaModFix/>
          </a:blip>
          <a:stretch>
            <a:fillRect/>
          </a:stretch>
        </p:blipFill>
        <p:spPr>
          <a:xfrm>
            <a:off x="5504175" y="1021138"/>
            <a:ext cx="3198625" cy="3733875"/>
          </a:xfrm>
          <a:prstGeom prst="rect">
            <a:avLst/>
          </a:prstGeom>
          <a:noFill/>
          <a:ln>
            <a:noFill/>
          </a:ln>
        </p:spPr>
      </p:pic>
    </p:spTree>
    <p:extLst>
      <p:ext uri="{BB962C8B-B14F-4D97-AF65-F5344CB8AC3E}">
        <p14:creationId xmlns:p14="http://schemas.microsoft.com/office/powerpoint/2010/main" val="179649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41"/>
          <p:cNvSpPr txBox="1">
            <a:spLocks noGrp="1"/>
          </p:cNvSpPr>
          <p:nvPr>
            <p:ph type="subTitle" idx="1"/>
          </p:nvPr>
        </p:nvSpPr>
        <p:spPr>
          <a:xfrm>
            <a:off x="1231238" y="1295575"/>
            <a:ext cx="5577300" cy="333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Previous works on the Data Recovery</a:t>
            </a:r>
            <a:endParaRPr/>
          </a:p>
        </p:txBody>
      </p:sp>
      <p:sp>
        <p:nvSpPr>
          <p:cNvPr id="910" name="Google Shape;910;p41"/>
          <p:cNvSpPr txBox="1">
            <a:spLocks noGrp="1"/>
          </p:cNvSpPr>
          <p:nvPr>
            <p:ph type="title"/>
          </p:nvPr>
        </p:nvSpPr>
        <p:spPr>
          <a:xfrm>
            <a:off x="1231238" y="670975"/>
            <a:ext cx="5577300" cy="6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Related Work</a:t>
            </a:r>
            <a:endParaRPr/>
          </a:p>
        </p:txBody>
      </p:sp>
      <p:cxnSp>
        <p:nvCxnSpPr>
          <p:cNvPr id="911" name="Google Shape;911;p41"/>
          <p:cNvCxnSpPr/>
          <p:nvPr/>
        </p:nvCxnSpPr>
        <p:spPr>
          <a:xfrm>
            <a:off x="1116741" y="670982"/>
            <a:ext cx="0" cy="968700"/>
          </a:xfrm>
          <a:prstGeom prst="straightConnector1">
            <a:avLst/>
          </a:prstGeom>
          <a:noFill/>
          <a:ln w="28575" cap="flat" cmpd="sng">
            <a:solidFill>
              <a:schemeClr val="lt1"/>
            </a:solidFill>
            <a:prstDash val="solid"/>
            <a:round/>
            <a:headEnd type="none" w="med" len="med"/>
            <a:tailEnd type="none" w="med" len="med"/>
          </a:ln>
        </p:spPr>
      </p:cxnSp>
      <p:sp>
        <p:nvSpPr>
          <p:cNvPr id="912" name="Google Shape;912;p41"/>
          <p:cNvSpPr txBox="1">
            <a:spLocks noGrp="1"/>
          </p:cNvSpPr>
          <p:nvPr>
            <p:ph type="title" idx="2"/>
          </p:nvPr>
        </p:nvSpPr>
        <p:spPr>
          <a:xfrm>
            <a:off x="274138" y="749500"/>
            <a:ext cx="917400" cy="9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913" name="Google Shape;913;p41"/>
          <p:cNvSpPr txBox="1">
            <a:spLocks noGrp="1"/>
          </p:cNvSpPr>
          <p:nvPr>
            <p:ph type="subTitle" idx="1"/>
          </p:nvPr>
        </p:nvSpPr>
        <p:spPr>
          <a:xfrm>
            <a:off x="679675" y="3075699"/>
            <a:ext cx="2846100" cy="1216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AL-Dhaqm et al , Flores and Jhumka</a:t>
            </a:r>
            <a:endParaRPr/>
          </a:p>
        </p:txBody>
      </p:sp>
      <p:sp>
        <p:nvSpPr>
          <p:cNvPr id="914" name="Google Shape;914;p41"/>
          <p:cNvSpPr txBox="1">
            <a:spLocks noGrp="1"/>
          </p:cNvSpPr>
          <p:nvPr>
            <p:ph type="title" idx="2"/>
          </p:nvPr>
        </p:nvSpPr>
        <p:spPr>
          <a:xfrm>
            <a:off x="679677" y="2495450"/>
            <a:ext cx="2846100" cy="5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IBM Plex Sans"/>
                <a:ea typeface="IBM Plex Sans"/>
                <a:cs typeface="IBM Plex Sans"/>
                <a:sym typeface="IBM Plex Sans"/>
              </a:rPr>
              <a:t>Database Forensic Model</a:t>
            </a:r>
            <a:endParaRPr sz="2400" b="1">
              <a:latin typeface="IBM Plex Sans"/>
              <a:ea typeface="IBM Plex Sans"/>
              <a:cs typeface="IBM Plex Sans"/>
              <a:sym typeface="IBM Plex Sans"/>
            </a:endParaRPr>
          </a:p>
        </p:txBody>
      </p:sp>
      <p:sp>
        <p:nvSpPr>
          <p:cNvPr id="915" name="Google Shape;915;p41"/>
          <p:cNvSpPr txBox="1">
            <a:spLocks noGrp="1"/>
          </p:cNvSpPr>
          <p:nvPr>
            <p:ph type="title" idx="4294967295"/>
          </p:nvPr>
        </p:nvSpPr>
        <p:spPr>
          <a:xfrm>
            <a:off x="4398574" y="2314350"/>
            <a:ext cx="2846100" cy="5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4"/>
                </a:solidFill>
              </a:rPr>
              <a:t>DBMS Dependent Forensic Model</a:t>
            </a:r>
            <a:endParaRPr sz="2400">
              <a:solidFill>
                <a:schemeClr val="accent4"/>
              </a:solidFill>
            </a:endParaRPr>
          </a:p>
        </p:txBody>
      </p:sp>
      <p:sp>
        <p:nvSpPr>
          <p:cNvPr id="916" name="Google Shape;916;p41"/>
          <p:cNvSpPr txBox="1">
            <a:spLocks noGrp="1"/>
          </p:cNvSpPr>
          <p:nvPr>
            <p:ph type="subTitle" idx="4294967295"/>
          </p:nvPr>
        </p:nvSpPr>
        <p:spPr>
          <a:xfrm>
            <a:off x="4395575" y="3130599"/>
            <a:ext cx="2852100" cy="110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Fowler, Khanuja and Adane</a:t>
            </a:r>
            <a:endParaRPr>
              <a:solidFill>
                <a:schemeClr val="lt1"/>
              </a:solidFill>
            </a:endParaRPr>
          </a:p>
          <a:p>
            <a:pPr marL="0" lvl="0" indent="0" algn="l" rtl="0">
              <a:spcBef>
                <a:spcPts val="1200"/>
              </a:spcBef>
              <a:spcAft>
                <a:spcPts val="1200"/>
              </a:spcAft>
              <a:buNone/>
            </a:pPr>
            <a:r>
              <a:rPr lang="en">
                <a:solidFill>
                  <a:schemeClr val="lt1"/>
                </a:solidFill>
              </a:rPr>
              <a:t>Toombs</a:t>
            </a:r>
            <a:endParaRPr>
              <a:solidFill>
                <a:schemeClr val="lt1"/>
              </a:solidFill>
            </a:endParaRPr>
          </a:p>
        </p:txBody>
      </p:sp>
      <p:cxnSp>
        <p:nvCxnSpPr>
          <p:cNvPr id="917" name="Google Shape;917;p41"/>
          <p:cNvCxnSpPr/>
          <p:nvPr/>
        </p:nvCxnSpPr>
        <p:spPr>
          <a:xfrm>
            <a:off x="4208639" y="2347997"/>
            <a:ext cx="0" cy="1642800"/>
          </a:xfrm>
          <a:prstGeom prst="straightConnector1">
            <a:avLst/>
          </a:prstGeom>
          <a:noFill/>
          <a:ln w="28575" cap="flat" cmpd="sng">
            <a:solidFill>
              <a:schemeClr val="lt1"/>
            </a:solidFill>
            <a:prstDash val="solid"/>
            <a:round/>
            <a:headEnd type="none"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38"/>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Autofit/>
          </a:bodyPr>
          <a:lstStyle/>
          <a:p>
            <a:pPr marL="457200" lvl="0" indent="-450850" algn="l" rtl="0">
              <a:spcBef>
                <a:spcPts val="0"/>
              </a:spcBef>
              <a:spcAft>
                <a:spcPts val="0"/>
              </a:spcAft>
              <a:buClr>
                <a:schemeClr val="lt1"/>
              </a:buClr>
              <a:buSzPts val="3500"/>
              <a:buFont typeface="Arial"/>
              <a:buChar char="➢"/>
            </a:pPr>
            <a:r>
              <a:rPr lang="en" sz="3500" b="1">
                <a:latin typeface="Arial"/>
                <a:ea typeface="Arial"/>
                <a:cs typeface="Arial"/>
                <a:sym typeface="Arial"/>
              </a:rPr>
              <a:t>Feature</a:t>
            </a:r>
            <a:endParaRPr sz="3500" b="1">
              <a:latin typeface="Arial"/>
              <a:ea typeface="Arial"/>
              <a:cs typeface="Arial"/>
              <a:sym typeface="Arial"/>
            </a:endParaRPr>
          </a:p>
        </p:txBody>
      </p:sp>
      <p:sp>
        <p:nvSpPr>
          <p:cNvPr id="898" name="Google Shape;898;p38"/>
          <p:cNvSpPr txBox="1">
            <a:spLocks noGrp="1"/>
          </p:cNvSpPr>
          <p:nvPr>
            <p:ph type="subTitle" idx="1"/>
          </p:nvPr>
        </p:nvSpPr>
        <p:spPr>
          <a:xfrm>
            <a:off x="727438" y="1039100"/>
            <a:ext cx="7696500" cy="3564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99" name="Google Shape;899;p38"/>
          <p:cNvPicPr preferRelativeResize="0"/>
          <p:nvPr/>
        </p:nvPicPr>
        <p:blipFill>
          <a:blip r:embed="rId3">
            <a:alphaModFix/>
          </a:blip>
          <a:stretch>
            <a:fillRect/>
          </a:stretch>
        </p:blipFill>
        <p:spPr>
          <a:xfrm>
            <a:off x="662425" y="1039100"/>
            <a:ext cx="7826550" cy="3564600"/>
          </a:xfrm>
          <a:prstGeom prst="rect">
            <a:avLst/>
          </a:prstGeom>
          <a:noFill/>
          <a:ln>
            <a:noFill/>
          </a:ln>
        </p:spPr>
      </p:pic>
    </p:spTree>
    <p:extLst>
      <p:ext uri="{BB962C8B-B14F-4D97-AF65-F5344CB8AC3E}">
        <p14:creationId xmlns:p14="http://schemas.microsoft.com/office/powerpoint/2010/main" val="253997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39"/>
          <p:cNvSpPr txBox="1">
            <a:spLocks noGrp="1"/>
          </p:cNvSpPr>
          <p:nvPr>
            <p:ph type="title"/>
          </p:nvPr>
        </p:nvSpPr>
        <p:spPr>
          <a:xfrm>
            <a:off x="723750" y="387600"/>
            <a:ext cx="7696500" cy="572700"/>
          </a:xfrm>
          <a:prstGeom prst="rect">
            <a:avLst/>
          </a:prstGeom>
        </p:spPr>
        <p:txBody>
          <a:bodyPr spcFirstLastPara="1" wrap="square" lIns="91425" tIns="91425" rIns="91425" bIns="91425" anchor="ctr" anchorCtr="0">
            <a:noAutofit/>
          </a:bodyPr>
          <a:lstStyle/>
          <a:p>
            <a:pPr marL="457200" lvl="0" indent="-445135" algn="l" rtl="0">
              <a:spcBef>
                <a:spcPts val="0"/>
              </a:spcBef>
              <a:spcAft>
                <a:spcPts val="0"/>
              </a:spcAft>
              <a:buClr>
                <a:schemeClr val="lt1"/>
              </a:buClr>
              <a:buSzPts val="3410"/>
              <a:buFont typeface="Arial"/>
              <a:buChar char="➢"/>
            </a:pPr>
            <a:r>
              <a:rPr lang="en" sz="3500" b="1">
                <a:latin typeface="Arial"/>
                <a:ea typeface="Arial"/>
                <a:cs typeface="Arial"/>
                <a:sym typeface="Arial"/>
              </a:rPr>
              <a:t>Security</a:t>
            </a:r>
            <a:endParaRPr sz="3500" b="1">
              <a:latin typeface="Arial"/>
              <a:ea typeface="Arial"/>
              <a:cs typeface="Arial"/>
              <a:sym typeface="Arial"/>
            </a:endParaRPr>
          </a:p>
        </p:txBody>
      </p:sp>
      <p:sp>
        <p:nvSpPr>
          <p:cNvPr id="905" name="Google Shape;905;p39"/>
          <p:cNvSpPr txBox="1">
            <a:spLocks noGrp="1"/>
          </p:cNvSpPr>
          <p:nvPr>
            <p:ph type="subTitle" idx="1"/>
          </p:nvPr>
        </p:nvSpPr>
        <p:spPr>
          <a:xfrm>
            <a:off x="723750" y="1128400"/>
            <a:ext cx="7696500" cy="3318000"/>
          </a:xfrm>
          <a:prstGeom prst="rect">
            <a:avLst/>
          </a:prstGeom>
        </p:spPr>
        <p:txBody>
          <a:bodyPr spcFirstLastPara="1" wrap="square" lIns="91425" tIns="91425" rIns="91425" bIns="91425" anchor="t" anchorCtr="0">
            <a:normAutofit fontScale="92500" lnSpcReduction="20000"/>
          </a:bodyPr>
          <a:lstStyle/>
          <a:p>
            <a:pPr marL="457200" lvl="0" indent="-336550" algn="l" rtl="0">
              <a:lnSpc>
                <a:spcPct val="95000"/>
              </a:lnSpc>
              <a:spcBef>
                <a:spcPts val="0"/>
              </a:spcBef>
              <a:spcAft>
                <a:spcPts val="0"/>
              </a:spcAft>
              <a:buSzPts val="1700"/>
              <a:buFont typeface="Arial"/>
              <a:buChar char="●"/>
            </a:pPr>
            <a:r>
              <a:rPr lang="en" sz="1700">
                <a:latin typeface="Arial"/>
                <a:ea typeface="Arial"/>
                <a:cs typeface="Arial"/>
                <a:sym typeface="Arial"/>
              </a:rPr>
              <a:t>Providing security to the database is one of the pajor part . </a:t>
            </a:r>
            <a:endParaRPr sz="1700">
              <a:latin typeface="Arial"/>
              <a:ea typeface="Arial"/>
              <a:cs typeface="Arial"/>
              <a:sym typeface="Arial"/>
            </a:endParaRPr>
          </a:p>
          <a:p>
            <a:pPr marL="457200" lvl="0" indent="0" algn="l" rtl="0">
              <a:lnSpc>
                <a:spcPct val="95000"/>
              </a:lnSpc>
              <a:spcBef>
                <a:spcPts val="1200"/>
              </a:spcBef>
              <a:spcAft>
                <a:spcPts val="0"/>
              </a:spcAft>
              <a:buNone/>
            </a:pPr>
            <a:endParaRPr sz="1700">
              <a:latin typeface="Arial"/>
              <a:ea typeface="Arial"/>
              <a:cs typeface="Arial"/>
              <a:sym typeface="Arial"/>
            </a:endParaRPr>
          </a:p>
          <a:p>
            <a:pPr marL="457200" lvl="0" indent="-336550" algn="l" rtl="0">
              <a:lnSpc>
                <a:spcPct val="95000"/>
              </a:lnSpc>
              <a:spcBef>
                <a:spcPts val="1200"/>
              </a:spcBef>
              <a:spcAft>
                <a:spcPts val="0"/>
              </a:spcAft>
              <a:buSzPts val="1700"/>
              <a:buFont typeface="Arial"/>
              <a:buChar char="●"/>
            </a:pPr>
            <a:r>
              <a:rPr lang="en" sz="1700">
                <a:latin typeface="Arial"/>
                <a:ea typeface="Arial"/>
                <a:cs typeface="Arial"/>
                <a:sym typeface="Arial"/>
              </a:rPr>
              <a:t>MySQL prompts the user to set a password that is intended to prevent unauthorized access to the program </a:t>
            </a:r>
            <a:endParaRPr sz="1700">
              <a:latin typeface="Arial"/>
              <a:ea typeface="Arial"/>
              <a:cs typeface="Arial"/>
              <a:sym typeface="Arial"/>
            </a:endParaRPr>
          </a:p>
          <a:p>
            <a:pPr marL="457200" lvl="0" indent="0" algn="l" rtl="0">
              <a:lnSpc>
                <a:spcPct val="95000"/>
              </a:lnSpc>
              <a:spcBef>
                <a:spcPts val="1200"/>
              </a:spcBef>
              <a:spcAft>
                <a:spcPts val="0"/>
              </a:spcAft>
              <a:buNone/>
            </a:pPr>
            <a:endParaRPr sz="1700">
              <a:latin typeface="Arial"/>
              <a:ea typeface="Arial"/>
              <a:cs typeface="Arial"/>
              <a:sym typeface="Arial"/>
            </a:endParaRPr>
          </a:p>
          <a:p>
            <a:pPr marL="457200" lvl="0" indent="-336550" algn="l" rtl="0">
              <a:lnSpc>
                <a:spcPct val="95000"/>
              </a:lnSpc>
              <a:spcBef>
                <a:spcPts val="1200"/>
              </a:spcBef>
              <a:spcAft>
                <a:spcPts val="0"/>
              </a:spcAft>
              <a:buSzPts val="1700"/>
              <a:buFont typeface="Arial"/>
              <a:buChar char="●"/>
            </a:pPr>
            <a:r>
              <a:rPr lang="en" sz="1700">
                <a:latin typeface="Arial"/>
                <a:ea typeface="Arial"/>
                <a:cs typeface="Arial"/>
                <a:sym typeface="Arial"/>
              </a:rPr>
              <a:t>Failure to enter the correct password results in “access denied” errors that prevent the user from accessing the databases or the information stored within them.</a:t>
            </a:r>
            <a:endParaRPr sz="1700">
              <a:latin typeface="Arial"/>
              <a:ea typeface="Arial"/>
              <a:cs typeface="Arial"/>
              <a:sym typeface="Arial"/>
            </a:endParaRPr>
          </a:p>
          <a:p>
            <a:pPr marL="457200" lvl="0" indent="0" algn="l" rtl="0">
              <a:lnSpc>
                <a:spcPct val="95000"/>
              </a:lnSpc>
              <a:spcBef>
                <a:spcPts val="1200"/>
              </a:spcBef>
              <a:spcAft>
                <a:spcPts val="0"/>
              </a:spcAft>
              <a:buNone/>
            </a:pPr>
            <a:endParaRPr sz="1700">
              <a:latin typeface="Arial"/>
              <a:ea typeface="Arial"/>
              <a:cs typeface="Arial"/>
              <a:sym typeface="Arial"/>
            </a:endParaRPr>
          </a:p>
          <a:p>
            <a:pPr marL="457200" lvl="0" indent="-336550" algn="l" rtl="0">
              <a:lnSpc>
                <a:spcPct val="95000"/>
              </a:lnSpc>
              <a:spcBef>
                <a:spcPts val="1200"/>
              </a:spcBef>
              <a:spcAft>
                <a:spcPts val="0"/>
              </a:spcAft>
              <a:buSzPts val="1700"/>
              <a:buFont typeface="Arial"/>
              <a:buChar char="●"/>
            </a:pPr>
            <a:r>
              <a:rPr lang="en" sz="1700">
                <a:latin typeface="Arial"/>
                <a:ea typeface="Arial"/>
                <a:cs typeface="Arial"/>
                <a:sym typeface="Arial"/>
              </a:rPr>
              <a:t>This is good in order to promote security and confidentiality, but problems arise when we forget the password.</a:t>
            </a:r>
            <a:endParaRPr/>
          </a:p>
        </p:txBody>
      </p:sp>
    </p:spTree>
    <p:extLst>
      <p:ext uri="{BB962C8B-B14F-4D97-AF65-F5344CB8AC3E}">
        <p14:creationId xmlns:p14="http://schemas.microsoft.com/office/powerpoint/2010/main" val="3038804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40"/>
          <p:cNvSpPr txBox="1">
            <a:spLocks noGrp="1"/>
          </p:cNvSpPr>
          <p:nvPr>
            <p:ph type="title"/>
          </p:nvPr>
        </p:nvSpPr>
        <p:spPr>
          <a:xfrm>
            <a:off x="727450" y="361125"/>
            <a:ext cx="7696500" cy="572700"/>
          </a:xfrm>
          <a:prstGeom prst="rect">
            <a:avLst/>
          </a:prstGeom>
        </p:spPr>
        <p:txBody>
          <a:bodyPr spcFirstLastPara="1" wrap="square" lIns="91425" tIns="91425" rIns="91425" bIns="91425" anchor="ctr" anchorCtr="0">
            <a:normAutofit fontScale="90000"/>
          </a:bodyPr>
          <a:lstStyle/>
          <a:p>
            <a:pPr marL="457200" lvl="0" indent="-394335" algn="l" rtl="0">
              <a:spcBef>
                <a:spcPts val="0"/>
              </a:spcBef>
              <a:spcAft>
                <a:spcPts val="0"/>
              </a:spcAft>
              <a:buClr>
                <a:schemeClr val="lt1"/>
              </a:buClr>
              <a:buSzPct val="96666"/>
              <a:buFont typeface="Roboto Slab"/>
              <a:buChar char="➢"/>
            </a:pPr>
            <a:r>
              <a:rPr lang="en">
                <a:latin typeface="Roboto Slab"/>
                <a:ea typeface="Roboto Slab"/>
                <a:cs typeface="Roboto Slab"/>
                <a:sym typeface="Roboto Slab"/>
              </a:rPr>
              <a:t>Permission</a:t>
            </a:r>
            <a:endParaRPr/>
          </a:p>
        </p:txBody>
      </p:sp>
      <p:sp>
        <p:nvSpPr>
          <p:cNvPr id="911" name="Google Shape;911;p40"/>
          <p:cNvSpPr txBox="1">
            <a:spLocks noGrp="1"/>
          </p:cNvSpPr>
          <p:nvPr>
            <p:ph type="subTitle" idx="1"/>
          </p:nvPr>
        </p:nvSpPr>
        <p:spPr>
          <a:xfrm>
            <a:off x="727450" y="1239475"/>
            <a:ext cx="7696500" cy="3364200"/>
          </a:xfrm>
          <a:prstGeom prst="rect">
            <a:avLst/>
          </a:prstGeom>
        </p:spPr>
        <p:txBody>
          <a:bodyPr spcFirstLastPara="1" wrap="square" lIns="91425" tIns="91425" rIns="91425" bIns="91425" anchor="t" anchorCtr="0">
            <a:normAutofit fontScale="92500" lnSpcReduction="10000"/>
          </a:bodyPr>
          <a:lstStyle/>
          <a:p>
            <a:pPr marL="457200" lvl="0" indent="-355600" algn="l" rtl="0">
              <a:lnSpc>
                <a:spcPct val="95000"/>
              </a:lnSpc>
              <a:spcBef>
                <a:spcPts val="0"/>
              </a:spcBef>
              <a:spcAft>
                <a:spcPts val="0"/>
              </a:spcAft>
              <a:buSzPts val="2000"/>
              <a:buFont typeface="Arial"/>
              <a:buChar char="●"/>
            </a:pPr>
            <a:r>
              <a:rPr lang="en" sz="2000">
                <a:latin typeface="Arial"/>
                <a:ea typeface="Arial"/>
                <a:cs typeface="Arial"/>
                <a:sym typeface="Arial"/>
              </a:rPr>
              <a:t>When dealing with computer security, there are different levels of access.</a:t>
            </a:r>
            <a:endParaRPr sz="2000">
              <a:latin typeface="Arial"/>
              <a:ea typeface="Arial"/>
              <a:cs typeface="Arial"/>
              <a:sym typeface="Arial"/>
            </a:endParaRPr>
          </a:p>
          <a:p>
            <a:pPr marL="457200" lvl="0" indent="0" algn="l" rtl="0">
              <a:lnSpc>
                <a:spcPct val="95000"/>
              </a:lnSpc>
              <a:spcBef>
                <a:spcPts val="1200"/>
              </a:spcBef>
              <a:spcAft>
                <a:spcPts val="0"/>
              </a:spcAft>
              <a:buNone/>
            </a:pPr>
            <a:endParaRPr sz="2000">
              <a:latin typeface="Arial"/>
              <a:ea typeface="Arial"/>
              <a:cs typeface="Arial"/>
              <a:sym typeface="Arial"/>
            </a:endParaRPr>
          </a:p>
          <a:p>
            <a:pPr marL="457200" lvl="0" indent="-355600" algn="l" rtl="0">
              <a:lnSpc>
                <a:spcPct val="95000"/>
              </a:lnSpc>
              <a:spcBef>
                <a:spcPts val="1200"/>
              </a:spcBef>
              <a:spcAft>
                <a:spcPts val="0"/>
              </a:spcAft>
              <a:buSzPts val="2000"/>
              <a:buFont typeface="Arial"/>
              <a:buChar char="●"/>
            </a:pPr>
            <a:r>
              <a:rPr lang="en" sz="2000">
                <a:latin typeface="Arial"/>
                <a:ea typeface="Arial"/>
                <a:cs typeface="Arial"/>
                <a:sym typeface="Arial"/>
              </a:rPr>
              <a:t>An individual user typically has access only to his or her files on the computer and often is not allowed to access system files or make substantial changes to the system.</a:t>
            </a:r>
            <a:endParaRPr sz="2000">
              <a:latin typeface="Arial"/>
              <a:ea typeface="Arial"/>
              <a:cs typeface="Arial"/>
              <a:sym typeface="Arial"/>
            </a:endParaRPr>
          </a:p>
          <a:p>
            <a:pPr marL="457200" lvl="0" indent="0" algn="l" rtl="0">
              <a:lnSpc>
                <a:spcPct val="95000"/>
              </a:lnSpc>
              <a:spcBef>
                <a:spcPts val="1200"/>
              </a:spcBef>
              <a:spcAft>
                <a:spcPts val="0"/>
              </a:spcAft>
              <a:buNone/>
            </a:pPr>
            <a:endParaRPr sz="2000">
              <a:latin typeface="Arial"/>
              <a:ea typeface="Arial"/>
              <a:cs typeface="Arial"/>
              <a:sym typeface="Arial"/>
            </a:endParaRPr>
          </a:p>
          <a:p>
            <a:pPr marL="457200" lvl="0" indent="-355600" algn="l" rtl="0">
              <a:lnSpc>
                <a:spcPct val="95000"/>
              </a:lnSpc>
              <a:spcBef>
                <a:spcPts val="1200"/>
              </a:spcBef>
              <a:spcAft>
                <a:spcPts val="0"/>
              </a:spcAft>
              <a:buSzPts val="2000"/>
              <a:buFont typeface="Arial"/>
              <a:buChar char="●"/>
            </a:pPr>
            <a:r>
              <a:rPr lang="en" sz="2000">
                <a:latin typeface="Arial"/>
                <a:ea typeface="Arial"/>
                <a:cs typeface="Arial"/>
                <a:sym typeface="Arial"/>
              </a:rPr>
              <a:t> The system administrator is typically employed by the entity that owns the system. As such, the administrator should have full access to all files on the system</a:t>
            </a:r>
            <a:endParaRPr/>
          </a:p>
        </p:txBody>
      </p:sp>
    </p:spTree>
    <p:extLst>
      <p:ext uri="{BB962C8B-B14F-4D97-AF65-F5344CB8AC3E}">
        <p14:creationId xmlns:p14="http://schemas.microsoft.com/office/powerpoint/2010/main" val="2457590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41"/>
          <p:cNvSpPr txBox="1">
            <a:spLocks noGrp="1"/>
          </p:cNvSpPr>
          <p:nvPr>
            <p:ph type="title" idx="4294967295"/>
          </p:nvPr>
        </p:nvSpPr>
        <p:spPr>
          <a:xfrm>
            <a:off x="291375" y="138150"/>
            <a:ext cx="7794300" cy="752100"/>
          </a:xfrm>
          <a:prstGeom prst="rect">
            <a:avLst/>
          </a:prstGeom>
        </p:spPr>
        <p:txBody>
          <a:bodyPr spcFirstLastPara="1" wrap="square" lIns="91425" tIns="91425" rIns="91425" bIns="91425" anchor="t" anchorCtr="0">
            <a:noAutofit/>
          </a:bodyPr>
          <a:lstStyle/>
          <a:p>
            <a:pPr marL="457200" lvl="0" indent="-407035" algn="l" rtl="0">
              <a:spcBef>
                <a:spcPts val="0"/>
              </a:spcBef>
              <a:spcAft>
                <a:spcPts val="0"/>
              </a:spcAft>
              <a:buSzPts val="2810"/>
              <a:buFont typeface="Arial"/>
              <a:buChar char="➢"/>
            </a:pPr>
            <a:r>
              <a:rPr lang="en" sz="2810">
                <a:latin typeface="Arial"/>
                <a:ea typeface="Arial"/>
                <a:cs typeface="Arial"/>
                <a:sym typeface="Arial"/>
              </a:rPr>
              <a:t>MySQL database server configuration file</a:t>
            </a:r>
            <a:endParaRPr sz="2810">
              <a:latin typeface="Arial"/>
              <a:ea typeface="Arial"/>
              <a:cs typeface="Arial"/>
              <a:sym typeface="Arial"/>
            </a:endParaRPr>
          </a:p>
        </p:txBody>
      </p:sp>
      <p:pic>
        <p:nvPicPr>
          <p:cNvPr id="917" name="Google Shape;917;p41"/>
          <p:cNvPicPr preferRelativeResize="0"/>
          <p:nvPr/>
        </p:nvPicPr>
        <p:blipFill>
          <a:blip r:embed="rId3">
            <a:alphaModFix/>
          </a:blip>
          <a:stretch>
            <a:fillRect/>
          </a:stretch>
        </p:blipFill>
        <p:spPr>
          <a:xfrm>
            <a:off x="1085675" y="890250"/>
            <a:ext cx="6580599" cy="4253249"/>
          </a:xfrm>
          <a:prstGeom prst="rect">
            <a:avLst/>
          </a:prstGeom>
          <a:noFill/>
          <a:ln>
            <a:noFill/>
          </a:ln>
        </p:spPr>
      </p:pic>
    </p:spTree>
    <p:extLst>
      <p:ext uri="{BB962C8B-B14F-4D97-AF65-F5344CB8AC3E}">
        <p14:creationId xmlns:p14="http://schemas.microsoft.com/office/powerpoint/2010/main" val="1362251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42"/>
          <p:cNvSpPr txBox="1">
            <a:spLocks noGrp="1"/>
          </p:cNvSpPr>
          <p:nvPr>
            <p:ph type="title"/>
          </p:nvPr>
        </p:nvSpPr>
        <p:spPr>
          <a:xfrm>
            <a:off x="720000" y="387600"/>
            <a:ext cx="7696500" cy="1026900"/>
          </a:xfrm>
          <a:prstGeom prst="rect">
            <a:avLst/>
          </a:prstGeom>
        </p:spPr>
        <p:txBody>
          <a:bodyPr spcFirstLastPara="1" wrap="square" lIns="91425" tIns="91425" rIns="91425" bIns="91425" anchor="ctr" anchorCtr="0">
            <a:noAutofit/>
          </a:bodyPr>
          <a:lstStyle/>
          <a:p>
            <a:pPr marL="457200" lvl="0" indent="-432435" algn="l" rtl="0">
              <a:spcBef>
                <a:spcPts val="0"/>
              </a:spcBef>
              <a:spcAft>
                <a:spcPts val="0"/>
              </a:spcAft>
              <a:buClr>
                <a:schemeClr val="lt1"/>
              </a:buClr>
              <a:buSzPts val="3210"/>
              <a:buFont typeface="Arial"/>
              <a:buChar char="➢"/>
            </a:pPr>
            <a:r>
              <a:rPr lang="en" sz="3300" b="1">
                <a:latin typeface="Arial"/>
                <a:ea typeface="Arial"/>
                <a:cs typeface="Arial"/>
                <a:sym typeface="Arial"/>
              </a:rPr>
              <a:t>Method to recover the data from the MySQL</a:t>
            </a:r>
            <a:endParaRPr sz="3300" b="1">
              <a:latin typeface="Arial"/>
              <a:ea typeface="Arial"/>
              <a:cs typeface="Arial"/>
              <a:sym typeface="Arial"/>
            </a:endParaRPr>
          </a:p>
        </p:txBody>
      </p:sp>
      <p:sp>
        <p:nvSpPr>
          <p:cNvPr id="923" name="Google Shape;923;p42"/>
          <p:cNvSpPr txBox="1">
            <a:spLocks noGrp="1"/>
          </p:cNvSpPr>
          <p:nvPr>
            <p:ph type="subTitle" idx="1"/>
          </p:nvPr>
        </p:nvSpPr>
        <p:spPr>
          <a:xfrm>
            <a:off x="720000" y="1634075"/>
            <a:ext cx="7696500" cy="2164200"/>
          </a:xfrm>
          <a:prstGeom prst="rect">
            <a:avLst/>
          </a:prstGeom>
        </p:spPr>
        <p:txBody>
          <a:bodyPr spcFirstLastPara="1" wrap="square" lIns="91425" tIns="91425" rIns="91425" bIns="91425" anchor="t" anchorCtr="0">
            <a:normAutofit fontScale="70000" lnSpcReduction="20000"/>
          </a:bodyPr>
          <a:lstStyle/>
          <a:p>
            <a:pPr marL="457200" lvl="0" indent="0" algn="l" rtl="0">
              <a:lnSpc>
                <a:spcPct val="115000"/>
              </a:lnSpc>
              <a:spcBef>
                <a:spcPts val="0"/>
              </a:spcBef>
              <a:spcAft>
                <a:spcPts val="0"/>
              </a:spcAft>
              <a:buNone/>
            </a:pPr>
            <a:endParaRPr sz="2800">
              <a:latin typeface="Arial"/>
              <a:ea typeface="Arial"/>
              <a:cs typeface="Arial"/>
              <a:sym typeface="Arial"/>
            </a:endParaRPr>
          </a:p>
          <a:p>
            <a:pPr marL="457200" lvl="0" indent="-399732" algn="l" rtl="0">
              <a:lnSpc>
                <a:spcPct val="115000"/>
              </a:lnSpc>
              <a:spcBef>
                <a:spcPts val="1200"/>
              </a:spcBef>
              <a:spcAft>
                <a:spcPts val="0"/>
              </a:spcAft>
              <a:buSzPct val="100000"/>
              <a:buFont typeface="Arial"/>
              <a:buChar char="●"/>
            </a:pPr>
            <a:r>
              <a:rPr lang="en" sz="3850">
                <a:latin typeface="Arial"/>
                <a:ea typeface="Arial"/>
                <a:cs typeface="Arial"/>
                <a:sym typeface="Arial"/>
              </a:rPr>
              <a:t>Copy method</a:t>
            </a:r>
            <a:endParaRPr sz="3850">
              <a:latin typeface="Arial"/>
              <a:ea typeface="Arial"/>
              <a:cs typeface="Arial"/>
              <a:sym typeface="Arial"/>
            </a:endParaRPr>
          </a:p>
          <a:p>
            <a:pPr marL="457200" lvl="0" indent="0" algn="l" rtl="0">
              <a:lnSpc>
                <a:spcPct val="115000"/>
              </a:lnSpc>
              <a:spcBef>
                <a:spcPts val="1200"/>
              </a:spcBef>
              <a:spcAft>
                <a:spcPts val="0"/>
              </a:spcAft>
              <a:buNone/>
            </a:pPr>
            <a:endParaRPr sz="3850">
              <a:latin typeface="Arial"/>
              <a:ea typeface="Arial"/>
              <a:cs typeface="Arial"/>
              <a:sym typeface="Arial"/>
            </a:endParaRPr>
          </a:p>
          <a:p>
            <a:pPr marL="457200" lvl="0" indent="-399732" algn="l" rtl="0">
              <a:lnSpc>
                <a:spcPct val="115000"/>
              </a:lnSpc>
              <a:spcBef>
                <a:spcPts val="1200"/>
              </a:spcBef>
              <a:spcAft>
                <a:spcPts val="0"/>
              </a:spcAft>
              <a:buSzPct val="100000"/>
              <a:buFont typeface="Arial"/>
              <a:buChar char="●"/>
            </a:pPr>
            <a:r>
              <a:rPr lang="en" sz="3850">
                <a:latin typeface="Arial"/>
                <a:ea typeface="Arial"/>
                <a:cs typeface="Arial"/>
                <a:sym typeface="Arial"/>
              </a:rPr>
              <a:t>Query method</a:t>
            </a:r>
            <a:endParaRPr sz="3850"/>
          </a:p>
        </p:txBody>
      </p:sp>
    </p:spTree>
    <p:extLst>
      <p:ext uri="{BB962C8B-B14F-4D97-AF65-F5344CB8AC3E}">
        <p14:creationId xmlns:p14="http://schemas.microsoft.com/office/powerpoint/2010/main" val="172467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43"/>
          <p:cNvSpPr txBox="1">
            <a:spLocks noGrp="1"/>
          </p:cNvSpPr>
          <p:nvPr>
            <p:ph type="title"/>
          </p:nvPr>
        </p:nvSpPr>
        <p:spPr>
          <a:xfrm>
            <a:off x="720000" y="258400"/>
            <a:ext cx="7696500" cy="604500"/>
          </a:xfrm>
          <a:prstGeom prst="rect">
            <a:avLst/>
          </a:prstGeom>
        </p:spPr>
        <p:txBody>
          <a:bodyPr spcFirstLastPara="1" wrap="square" lIns="91425" tIns="91425" rIns="91425" bIns="91425" anchor="ctr" anchorCtr="0">
            <a:noAutofit/>
          </a:bodyPr>
          <a:lstStyle/>
          <a:p>
            <a:pPr marL="457200" lvl="0" indent="-445135" algn="l" rtl="0">
              <a:spcBef>
                <a:spcPts val="0"/>
              </a:spcBef>
              <a:spcAft>
                <a:spcPts val="0"/>
              </a:spcAft>
              <a:buClr>
                <a:schemeClr val="lt1"/>
              </a:buClr>
              <a:buSzPts val="3410"/>
              <a:buFont typeface="Arial"/>
              <a:buChar char="➢"/>
            </a:pPr>
            <a:r>
              <a:rPr lang="en" sz="3500" b="1">
                <a:latin typeface="Arial"/>
                <a:ea typeface="Arial"/>
                <a:cs typeface="Arial"/>
                <a:sym typeface="Arial"/>
              </a:rPr>
              <a:t>Copy method</a:t>
            </a:r>
            <a:endParaRPr sz="3500" b="1">
              <a:latin typeface="Arial"/>
              <a:ea typeface="Arial"/>
              <a:cs typeface="Arial"/>
              <a:sym typeface="Arial"/>
            </a:endParaRPr>
          </a:p>
        </p:txBody>
      </p:sp>
      <p:sp>
        <p:nvSpPr>
          <p:cNvPr id="929" name="Google Shape;929;p43"/>
          <p:cNvSpPr txBox="1">
            <a:spLocks noGrp="1"/>
          </p:cNvSpPr>
          <p:nvPr>
            <p:ph type="subTitle" idx="1"/>
          </p:nvPr>
        </p:nvSpPr>
        <p:spPr>
          <a:xfrm>
            <a:off x="727438" y="1039100"/>
            <a:ext cx="7696500" cy="3564600"/>
          </a:xfrm>
          <a:prstGeom prst="rect">
            <a:avLst/>
          </a:prstGeom>
        </p:spPr>
        <p:txBody>
          <a:bodyPr spcFirstLastPara="1" wrap="square" lIns="91425" tIns="91425" rIns="91425" bIns="91425" anchor="t" anchorCtr="0">
            <a:normAutofit fontScale="25000" lnSpcReduction="20000"/>
          </a:bodyPr>
          <a:lstStyle/>
          <a:p>
            <a:pPr marL="457200" lvl="0" indent="-320163" algn="l" rtl="0">
              <a:lnSpc>
                <a:spcPct val="115000"/>
              </a:lnSpc>
              <a:spcBef>
                <a:spcPts val="0"/>
              </a:spcBef>
              <a:spcAft>
                <a:spcPts val="0"/>
              </a:spcAft>
              <a:buSzPct val="100000"/>
              <a:buFont typeface="Arial"/>
              <a:buChar char="●"/>
            </a:pPr>
            <a:r>
              <a:rPr lang="en" sz="5767">
                <a:latin typeface="Arial"/>
                <a:ea typeface="Arial"/>
                <a:cs typeface="Arial"/>
                <a:sym typeface="Arial"/>
              </a:rPr>
              <a:t>This method requires the program files be copied into a new instance of MySQL on another machine (or virtual machine) where the password is known.</a:t>
            </a:r>
            <a:endParaRPr sz="5767">
              <a:latin typeface="Arial"/>
              <a:ea typeface="Arial"/>
              <a:cs typeface="Arial"/>
              <a:sym typeface="Arial"/>
            </a:endParaRPr>
          </a:p>
          <a:p>
            <a:pPr marL="457200" lvl="0" indent="0" algn="l" rtl="0">
              <a:lnSpc>
                <a:spcPct val="115000"/>
              </a:lnSpc>
              <a:spcBef>
                <a:spcPts val="1200"/>
              </a:spcBef>
              <a:spcAft>
                <a:spcPts val="0"/>
              </a:spcAft>
              <a:buNone/>
            </a:pPr>
            <a:endParaRPr sz="5767">
              <a:latin typeface="Arial"/>
              <a:ea typeface="Arial"/>
              <a:cs typeface="Arial"/>
              <a:sym typeface="Arial"/>
            </a:endParaRPr>
          </a:p>
          <a:p>
            <a:pPr marL="457200" lvl="0" indent="-320163" algn="l" rtl="0">
              <a:lnSpc>
                <a:spcPct val="115000"/>
              </a:lnSpc>
              <a:spcBef>
                <a:spcPts val="1200"/>
              </a:spcBef>
              <a:spcAft>
                <a:spcPts val="0"/>
              </a:spcAft>
              <a:buSzPct val="100000"/>
              <a:buFont typeface="Arial"/>
              <a:buChar char="●"/>
            </a:pPr>
            <a:r>
              <a:rPr lang="en" sz="5767">
                <a:latin typeface="Arial"/>
                <a:ea typeface="Arial"/>
                <a:cs typeface="Arial"/>
                <a:sym typeface="Arial"/>
              </a:rPr>
              <a:t> This will reveal the databases and their entries exactly as they would appear when the password be entered on the original instance of MySQL.</a:t>
            </a:r>
            <a:endParaRPr sz="5767">
              <a:latin typeface="Arial"/>
              <a:ea typeface="Arial"/>
              <a:cs typeface="Arial"/>
              <a:sym typeface="Arial"/>
            </a:endParaRPr>
          </a:p>
          <a:p>
            <a:pPr marL="457200" lvl="0" indent="0" algn="l" rtl="0">
              <a:lnSpc>
                <a:spcPct val="115000"/>
              </a:lnSpc>
              <a:spcBef>
                <a:spcPts val="1200"/>
              </a:spcBef>
              <a:spcAft>
                <a:spcPts val="0"/>
              </a:spcAft>
              <a:buNone/>
            </a:pPr>
            <a:endParaRPr sz="5767">
              <a:latin typeface="Arial"/>
              <a:ea typeface="Arial"/>
              <a:cs typeface="Arial"/>
              <a:sym typeface="Arial"/>
            </a:endParaRPr>
          </a:p>
          <a:p>
            <a:pPr marL="457200" lvl="0" indent="-320163" algn="l" rtl="0">
              <a:lnSpc>
                <a:spcPct val="115000"/>
              </a:lnSpc>
              <a:spcBef>
                <a:spcPts val="1200"/>
              </a:spcBef>
              <a:spcAft>
                <a:spcPts val="0"/>
              </a:spcAft>
              <a:buSzPct val="100000"/>
              <a:buFont typeface="Arial"/>
              <a:buChar char="●"/>
            </a:pPr>
            <a:r>
              <a:rPr lang="en" sz="5767">
                <a:latin typeface="Arial"/>
                <a:ea typeface="Arial"/>
                <a:cs typeface="Arial"/>
                <a:sym typeface="Arial"/>
              </a:rPr>
              <a:t>It is important to note,hat, then the new instance of MySQL must be a clean  and should not have any databases, tables, or entries associated with it.</a:t>
            </a:r>
            <a:endParaRPr sz="5767">
              <a:latin typeface="Arial"/>
              <a:ea typeface="Arial"/>
              <a:cs typeface="Arial"/>
              <a:sym typeface="Arial"/>
            </a:endParaRPr>
          </a:p>
          <a:p>
            <a:pPr marL="457200" lvl="0" indent="0" algn="l" rtl="0">
              <a:lnSpc>
                <a:spcPct val="115000"/>
              </a:lnSpc>
              <a:spcBef>
                <a:spcPts val="1200"/>
              </a:spcBef>
              <a:spcAft>
                <a:spcPts val="0"/>
              </a:spcAft>
              <a:buNone/>
            </a:pPr>
            <a:endParaRPr sz="5767">
              <a:latin typeface="Arial"/>
              <a:ea typeface="Arial"/>
              <a:cs typeface="Arial"/>
              <a:sym typeface="Arial"/>
            </a:endParaRPr>
          </a:p>
          <a:p>
            <a:pPr marL="457200" lvl="0" indent="-320163" algn="l" rtl="0">
              <a:lnSpc>
                <a:spcPct val="115000"/>
              </a:lnSpc>
              <a:spcBef>
                <a:spcPts val="1200"/>
              </a:spcBef>
              <a:spcAft>
                <a:spcPts val="0"/>
              </a:spcAft>
              <a:buSzPct val="100000"/>
              <a:buFont typeface="Arial"/>
              <a:buChar char="●"/>
            </a:pPr>
            <a:r>
              <a:rPr lang="en" sz="5767">
                <a:latin typeface="Arial"/>
                <a:ea typeface="Arial"/>
                <a:cs typeface="Arial"/>
                <a:sym typeface="Arial"/>
              </a:rPr>
              <a:t>Here the first  machine is the source and the instance consist of the password to access the file,tables,etc.</a:t>
            </a:r>
            <a:endParaRPr sz="5767">
              <a:latin typeface="Arial"/>
              <a:ea typeface="Arial"/>
              <a:cs typeface="Arial"/>
              <a:sym typeface="Arial"/>
            </a:endParaRPr>
          </a:p>
          <a:p>
            <a:pPr marL="0" lvl="0" indent="0" algn="l" rtl="0">
              <a:lnSpc>
                <a:spcPct val="115000"/>
              </a:lnSpc>
              <a:spcBef>
                <a:spcPts val="1200"/>
              </a:spcBef>
              <a:spcAft>
                <a:spcPts val="0"/>
              </a:spcAft>
              <a:buNone/>
            </a:pPr>
            <a:r>
              <a:rPr lang="en" sz="1800">
                <a:latin typeface="Roboto"/>
                <a:ea typeface="Roboto"/>
                <a:cs typeface="Roboto"/>
                <a:sym typeface="Roboto"/>
              </a:rPr>
              <a:t> </a:t>
            </a:r>
            <a:endParaRPr sz="1800">
              <a:latin typeface="Roboto"/>
              <a:ea typeface="Roboto"/>
              <a:cs typeface="Roboto"/>
              <a:sym typeface="Roboto"/>
            </a:endParaRPr>
          </a:p>
          <a:p>
            <a:pPr marL="0" lvl="0" indent="0" algn="l" rtl="0">
              <a:spcBef>
                <a:spcPts val="1200"/>
              </a:spcBef>
              <a:spcAft>
                <a:spcPts val="1200"/>
              </a:spcAft>
              <a:buNone/>
            </a:pPr>
            <a:endParaRPr/>
          </a:p>
        </p:txBody>
      </p:sp>
    </p:spTree>
    <p:extLst>
      <p:ext uri="{BB962C8B-B14F-4D97-AF65-F5344CB8AC3E}">
        <p14:creationId xmlns:p14="http://schemas.microsoft.com/office/powerpoint/2010/main" val="37153601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44"/>
          <p:cNvSpPr txBox="1">
            <a:spLocks noGrp="1"/>
          </p:cNvSpPr>
          <p:nvPr>
            <p:ph type="title"/>
          </p:nvPr>
        </p:nvSpPr>
        <p:spPr>
          <a:xfrm>
            <a:off x="720000" y="486225"/>
            <a:ext cx="7696500" cy="899700"/>
          </a:xfrm>
          <a:prstGeom prst="rect">
            <a:avLst/>
          </a:prstGeom>
        </p:spPr>
        <p:txBody>
          <a:bodyPr spcFirstLastPara="1" wrap="square" lIns="91425" tIns="91425" rIns="91425" bIns="91425" anchor="ctr" anchorCtr="0">
            <a:noAutofit/>
          </a:bodyPr>
          <a:lstStyle/>
          <a:p>
            <a:pPr marL="457200" lvl="0" indent="-445135" algn="l" rtl="0">
              <a:spcBef>
                <a:spcPts val="0"/>
              </a:spcBef>
              <a:spcAft>
                <a:spcPts val="0"/>
              </a:spcAft>
              <a:buClr>
                <a:schemeClr val="lt1"/>
              </a:buClr>
              <a:buSzPts val="3410"/>
              <a:buFont typeface="Arial"/>
              <a:buChar char="➢"/>
            </a:pPr>
            <a:r>
              <a:rPr lang="en" sz="3500" b="1">
                <a:latin typeface="Arial"/>
                <a:ea typeface="Arial"/>
                <a:cs typeface="Arial"/>
                <a:sym typeface="Arial"/>
              </a:rPr>
              <a:t>Creation of new instance with help of password</a:t>
            </a:r>
            <a:endParaRPr sz="3500" b="1">
              <a:latin typeface="Arial"/>
              <a:ea typeface="Arial"/>
              <a:cs typeface="Arial"/>
              <a:sym typeface="Arial"/>
            </a:endParaRPr>
          </a:p>
        </p:txBody>
      </p:sp>
      <p:sp>
        <p:nvSpPr>
          <p:cNvPr id="935" name="Google Shape;935;p44"/>
          <p:cNvSpPr txBox="1"/>
          <p:nvPr/>
        </p:nvSpPr>
        <p:spPr>
          <a:xfrm>
            <a:off x="770300" y="1572750"/>
            <a:ext cx="37152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mysql&gt; create database Dogs;</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Query OK, 1 row affected (0.00 sec) </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mysql&gt;!use!Dogs!</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Database!changed!</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mysql&gt;!create!table!Boarders!(Name!varchar(20),!Breed!varchar(20),!Sex!</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char(1),!Age!int,!Birthday!DATE,!Owner!varchar(20));!</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Query!OK,!0!rows!affected!(0.01!sec)!</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mysql&gt;!describe!Boarders;!</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pic>
        <p:nvPicPr>
          <p:cNvPr id="936" name="Google Shape;936;p44"/>
          <p:cNvPicPr preferRelativeResize="0"/>
          <p:nvPr/>
        </p:nvPicPr>
        <p:blipFill>
          <a:blip r:embed="rId3">
            <a:alphaModFix/>
          </a:blip>
          <a:stretch>
            <a:fillRect/>
          </a:stretch>
        </p:blipFill>
        <p:spPr>
          <a:xfrm>
            <a:off x="4485500" y="1834575"/>
            <a:ext cx="3848100" cy="2450150"/>
          </a:xfrm>
          <a:prstGeom prst="rect">
            <a:avLst/>
          </a:prstGeom>
          <a:noFill/>
          <a:ln>
            <a:noFill/>
          </a:ln>
        </p:spPr>
      </p:pic>
    </p:spTree>
    <p:extLst>
      <p:ext uri="{BB962C8B-B14F-4D97-AF65-F5344CB8AC3E}">
        <p14:creationId xmlns:p14="http://schemas.microsoft.com/office/powerpoint/2010/main" val="4176014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45"/>
          <p:cNvSpPr txBox="1">
            <a:spLocks noGrp="1"/>
          </p:cNvSpPr>
          <p:nvPr>
            <p:ph type="body" idx="1"/>
          </p:nvPr>
        </p:nvSpPr>
        <p:spPr>
          <a:xfrm>
            <a:off x="720000" y="502863"/>
            <a:ext cx="5452200" cy="1039500"/>
          </a:xfrm>
          <a:prstGeom prst="rect">
            <a:avLst/>
          </a:prstGeom>
        </p:spPr>
        <p:txBody>
          <a:bodyPr spcFirstLastPara="1" wrap="square" lIns="91425" tIns="91425" rIns="91425" bIns="91425" anchor="ctr" anchorCtr="0">
            <a:noAutofit/>
          </a:bodyPr>
          <a:lstStyle/>
          <a:p>
            <a:pPr marL="457200" lvl="0" indent="-419100" algn="l" rtl="0">
              <a:spcBef>
                <a:spcPts val="0"/>
              </a:spcBef>
              <a:spcAft>
                <a:spcPts val="0"/>
              </a:spcAft>
              <a:buClr>
                <a:schemeClr val="accent4"/>
              </a:buClr>
              <a:buSzPts val="3000"/>
              <a:buFont typeface="Arial"/>
              <a:buChar char="➢"/>
            </a:pPr>
            <a:r>
              <a:rPr lang="en" sz="3000" b="1">
                <a:latin typeface="Arial"/>
                <a:ea typeface="Arial"/>
                <a:cs typeface="Arial"/>
                <a:sym typeface="Arial"/>
              </a:rPr>
              <a:t>Creation of new instance with help of password</a:t>
            </a:r>
            <a:endParaRPr sz="3000" b="1">
              <a:latin typeface="Arial"/>
              <a:ea typeface="Arial"/>
              <a:cs typeface="Arial"/>
              <a:sym typeface="Arial"/>
            </a:endParaRPr>
          </a:p>
        </p:txBody>
      </p:sp>
      <p:pic>
        <p:nvPicPr>
          <p:cNvPr id="942" name="Google Shape;942;p45"/>
          <p:cNvPicPr preferRelativeResize="0"/>
          <p:nvPr/>
        </p:nvPicPr>
        <p:blipFill>
          <a:blip r:embed="rId3">
            <a:alphaModFix/>
          </a:blip>
          <a:stretch>
            <a:fillRect/>
          </a:stretch>
        </p:blipFill>
        <p:spPr>
          <a:xfrm>
            <a:off x="4945175" y="1930950"/>
            <a:ext cx="3848100" cy="2450150"/>
          </a:xfrm>
          <a:prstGeom prst="rect">
            <a:avLst/>
          </a:prstGeom>
          <a:noFill/>
          <a:ln>
            <a:noFill/>
          </a:ln>
        </p:spPr>
      </p:pic>
      <p:sp>
        <p:nvSpPr>
          <p:cNvPr id="943" name="Google Shape;943;p45"/>
          <p:cNvSpPr txBox="1"/>
          <p:nvPr/>
        </p:nvSpPr>
        <p:spPr>
          <a:xfrm>
            <a:off x="720000" y="1712925"/>
            <a:ext cx="38481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mysql&gt; create database Dogs;</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Query OK, 1 row affected (0.00 sec) </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mysql&gt;!use!Dogs!</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Database!changed!</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mysql&gt;!create!table!Boarders!(Name!varchar(20),!Breed!varchar(20),!Sex!</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char(1),!Age!int,!Birthday!DATE,!Owner!varchar(20));!</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Query!OK,!0!rows!affected!(0.01!sec)!</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mysql&gt;!describe!Boarders;!</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37612443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46"/>
          <p:cNvSpPr txBox="1">
            <a:spLocks noGrp="1"/>
          </p:cNvSpPr>
          <p:nvPr>
            <p:ph type="body" idx="1"/>
          </p:nvPr>
        </p:nvSpPr>
        <p:spPr>
          <a:xfrm>
            <a:off x="288375" y="1594175"/>
            <a:ext cx="4147500" cy="3321000"/>
          </a:xfrm>
          <a:prstGeom prst="rect">
            <a:avLst/>
          </a:prstGeom>
        </p:spPr>
        <p:txBody>
          <a:bodyPr spcFirstLastPara="1" wrap="square" lIns="91425" tIns="91425" rIns="91425" bIns="91425" anchor="ctr" anchorCtr="0">
            <a:normAutofit fontScale="92500" lnSpcReduction="10000"/>
          </a:bodyPr>
          <a:lstStyle/>
          <a:p>
            <a:pPr marL="0" lvl="0" indent="0" algn="l" rtl="0">
              <a:spcBef>
                <a:spcPts val="0"/>
              </a:spcBef>
              <a:spcAft>
                <a:spcPts val="0"/>
              </a:spcAft>
              <a:buNone/>
            </a:pPr>
            <a:r>
              <a:rPr lang="en">
                <a:solidFill>
                  <a:schemeClr val="lt1"/>
                </a:solidFill>
              </a:rPr>
              <a:t>mysql&gt;!select!*!from!Boarders;!</a:t>
            </a:r>
            <a:endParaRPr>
              <a:solidFill>
                <a:schemeClr val="lt1"/>
              </a:solidFill>
            </a:endParaRPr>
          </a:p>
          <a:p>
            <a:pPr marL="0" lvl="0" indent="0" algn="l" rtl="0">
              <a:spcBef>
                <a:spcPts val="1200"/>
              </a:spcBef>
              <a:spcAft>
                <a:spcPts val="0"/>
              </a:spcAft>
              <a:buNone/>
            </a:pPr>
            <a:r>
              <a:rPr lang="en">
                <a:solidFill>
                  <a:schemeClr val="lt1"/>
                </a:solidFill>
              </a:rPr>
              <a:t>Empty!set!(0.00!sec)!</a:t>
            </a:r>
            <a:endParaRPr>
              <a:solidFill>
                <a:schemeClr val="lt1"/>
              </a:solidFill>
            </a:endParaRPr>
          </a:p>
          <a:p>
            <a:pPr marL="0" lvl="0" indent="0" algn="l" rtl="0">
              <a:spcBef>
                <a:spcPts val="1200"/>
              </a:spcBef>
              <a:spcAft>
                <a:spcPts val="0"/>
              </a:spcAft>
              <a:buNone/>
            </a:pPr>
            <a:r>
              <a:rPr lang="en">
                <a:solidFill>
                  <a:schemeClr val="lt1"/>
                </a:solidFill>
              </a:rPr>
              <a:t>!</a:t>
            </a:r>
            <a:endParaRPr>
              <a:solidFill>
                <a:schemeClr val="lt1"/>
              </a:solidFill>
            </a:endParaRPr>
          </a:p>
          <a:p>
            <a:pPr marL="0" lvl="0" indent="0" algn="l" rtl="0">
              <a:spcBef>
                <a:spcPts val="1200"/>
              </a:spcBef>
              <a:spcAft>
                <a:spcPts val="0"/>
              </a:spcAft>
              <a:buNone/>
            </a:pPr>
            <a:r>
              <a:rPr lang="en">
                <a:solidFill>
                  <a:schemeClr val="lt1"/>
                </a:solidFill>
              </a:rPr>
              <a:t>mysql&gt;!insert!into!Boarders!values!('Apollo',!'Golden!</a:t>
            </a:r>
            <a:endParaRPr>
              <a:solidFill>
                <a:schemeClr val="lt1"/>
              </a:solidFill>
            </a:endParaRPr>
          </a:p>
          <a:p>
            <a:pPr marL="0" lvl="0" indent="0" algn="l" rtl="0">
              <a:spcBef>
                <a:spcPts val="1200"/>
              </a:spcBef>
              <a:spcAft>
                <a:spcPts val="0"/>
              </a:spcAft>
              <a:buNone/>
            </a:pPr>
            <a:r>
              <a:rPr lang="en">
                <a:solidFill>
                  <a:schemeClr val="lt1"/>
                </a:solidFill>
              </a:rPr>
              <a:t>Retriver!Mix',!'M',!'12',!</a:t>
            </a:r>
            <a:endParaRPr>
              <a:solidFill>
                <a:schemeClr val="lt1"/>
              </a:solidFill>
            </a:endParaRPr>
          </a:p>
          <a:p>
            <a:pPr marL="0" lvl="0" indent="0" algn="l" rtl="0">
              <a:spcBef>
                <a:spcPts val="1200"/>
              </a:spcBef>
              <a:spcAft>
                <a:spcPts val="0"/>
              </a:spcAft>
              <a:buNone/>
            </a:pPr>
            <a:r>
              <a:rPr lang="en">
                <a:solidFill>
                  <a:schemeClr val="lt1"/>
                </a:solidFill>
              </a:rPr>
              <a:t>'2001`02`12',!'Sally');!</a:t>
            </a:r>
            <a:endParaRPr>
              <a:solidFill>
                <a:schemeClr val="lt1"/>
              </a:solidFill>
            </a:endParaRPr>
          </a:p>
          <a:p>
            <a:pPr marL="0" lvl="0" indent="0" algn="l" rtl="0">
              <a:spcBef>
                <a:spcPts val="1200"/>
              </a:spcBef>
              <a:spcAft>
                <a:spcPts val="0"/>
              </a:spcAft>
              <a:buNone/>
            </a:pPr>
            <a:r>
              <a:rPr lang="en">
                <a:solidFill>
                  <a:schemeClr val="lt1"/>
                </a:solidFill>
              </a:rPr>
              <a:t>Query!OK,!1!row!affected!(0.00!sec)!</a:t>
            </a:r>
            <a:endParaRPr>
              <a:solidFill>
                <a:schemeClr val="lt1"/>
              </a:solidFill>
            </a:endParaRPr>
          </a:p>
          <a:p>
            <a:pPr marL="0" lvl="0" indent="0" algn="l" rtl="0">
              <a:spcBef>
                <a:spcPts val="1200"/>
              </a:spcBef>
              <a:spcAft>
                <a:spcPts val="0"/>
              </a:spcAft>
              <a:buNone/>
            </a:pPr>
            <a:r>
              <a:rPr lang="en">
                <a:solidFill>
                  <a:schemeClr val="lt1"/>
                </a:solidFill>
              </a:rPr>
              <a:t>!</a:t>
            </a:r>
            <a:endParaRPr>
              <a:solidFill>
                <a:schemeClr val="lt1"/>
              </a:solidFill>
            </a:endParaRPr>
          </a:p>
          <a:p>
            <a:pPr marL="0" lvl="0" indent="0" algn="l" rtl="0">
              <a:spcBef>
                <a:spcPts val="1200"/>
              </a:spcBef>
              <a:spcAft>
                <a:spcPts val="0"/>
              </a:spcAft>
              <a:buNone/>
            </a:pPr>
            <a:r>
              <a:rPr lang="en">
                <a:solidFill>
                  <a:schemeClr val="lt1"/>
                </a:solidFill>
              </a:rPr>
              <a:t>Similar!statements!were!used!to!insert!two!other!entries!into!the!table</a:t>
            </a:r>
            <a:endParaRPr>
              <a:solidFill>
                <a:schemeClr val="lt1"/>
              </a:solidFill>
            </a:endParaRPr>
          </a:p>
          <a:p>
            <a:pPr marL="0" lvl="0" indent="0" algn="l" rtl="0">
              <a:spcBef>
                <a:spcPts val="1200"/>
              </a:spcBef>
              <a:spcAft>
                <a:spcPts val="1200"/>
              </a:spcAft>
              <a:buNone/>
            </a:pPr>
            <a:endParaRPr/>
          </a:p>
        </p:txBody>
      </p:sp>
      <p:pic>
        <p:nvPicPr>
          <p:cNvPr id="949" name="Google Shape;949;p46"/>
          <p:cNvPicPr preferRelativeResize="0"/>
          <p:nvPr/>
        </p:nvPicPr>
        <p:blipFill>
          <a:blip r:embed="rId3">
            <a:alphaModFix/>
          </a:blip>
          <a:stretch>
            <a:fillRect/>
          </a:stretch>
        </p:blipFill>
        <p:spPr>
          <a:xfrm>
            <a:off x="4634500" y="2137450"/>
            <a:ext cx="4147625" cy="2208100"/>
          </a:xfrm>
          <a:prstGeom prst="rect">
            <a:avLst/>
          </a:prstGeom>
          <a:noFill/>
          <a:ln>
            <a:noFill/>
          </a:ln>
        </p:spPr>
      </p:pic>
      <p:sp>
        <p:nvSpPr>
          <p:cNvPr id="950" name="Google Shape;950;p46"/>
          <p:cNvSpPr txBox="1"/>
          <p:nvPr/>
        </p:nvSpPr>
        <p:spPr>
          <a:xfrm>
            <a:off x="542475" y="507650"/>
            <a:ext cx="6326400" cy="11082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Clr>
                <a:schemeClr val="lt1"/>
              </a:buClr>
              <a:buSzPts val="3000"/>
              <a:buChar char="➢"/>
            </a:pPr>
            <a:r>
              <a:rPr lang="en" sz="3000" b="1">
                <a:solidFill>
                  <a:schemeClr val="accent4"/>
                </a:solidFill>
              </a:rPr>
              <a:t>Data entries for the borders table in database</a:t>
            </a:r>
            <a:endParaRPr sz="3000" b="1">
              <a:solidFill>
                <a:schemeClr val="accent4"/>
              </a:solidFill>
            </a:endParaRPr>
          </a:p>
        </p:txBody>
      </p:sp>
    </p:spTree>
    <p:extLst>
      <p:ext uri="{BB962C8B-B14F-4D97-AF65-F5344CB8AC3E}">
        <p14:creationId xmlns:p14="http://schemas.microsoft.com/office/powerpoint/2010/main" val="25674010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47"/>
          <p:cNvSpPr txBox="1">
            <a:spLocks noGrp="1"/>
          </p:cNvSpPr>
          <p:nvPr>
            <p:ph type="title"/>
          </p:nvPr>
        </p:nvSpPr>
        <p:spPr>
          <a:xfrm>
            <a:off x="720000" y="635175"/>
            <a:ext cx="7696500" cy="666000"/>
          </a:xfrm>
          <a:prstGeom prst="rect">
            <a:avLst/>
          </a:prstGeom>
        </p:spPr>
        <p:txBody>
          <a:bodyPr spcFirstLastPara="1" wrap="square" lIns="91425" tIns="91425" rIns="91425" bIns="91425" anchor="ctr" anchorCtr="0">
            <a:normAutofit fontScale="90000"/>
          </a:bodyPr>
          <a:lstStyle/>
          <a:p>
            <a:pPr marL="457200" lvl="0" indent="-394335" algn="l" rtl="0">
              <a:spcBef>
                <a:spcPts val="0"/>
              </a:spcBef>
              <a:spcAft>
                <a:spcPts val="0"/>
              </a:spcAft>
              <a:buClr>
                <a:schemeClr val="accent6"/>
              </a:buClr>
              <a:buSzPct val="96666"/>
              <a:buChar char="➢"/>
            </a:pPr>
            <a:r>
              <a:rPr lang="en"/>
              <a:t>A second table is made of cats similar </a:t>
            </a:r>
            <a:endParaRPr/>
          </a:p>
          <a:p>
            <a:pPr marL="457200" lvl="0" indent="0" algn="l" rtl="0">
              <a:spcBef>
                <a:spcPts val="0"/>
              </a:spcBef>
              <a:spcAft>
                <a:spcPts val="0"/>
              </a:spcAft>
              <a:buNone/>
            </a:pPr>
            <a:r>
              <a:rPr lang="en"/>
              <a:t>to the dogs</a:t>
            </a:r>
            <a:endParaRPr/>
          </a:p>
        </p:txBody>
      </p:sp>
      <p:pic>
        <p:nvPicPr>
          <p:cNvPr id="956" name="Google Shape;956;p47"/>
          <p:cNvPicPr preferRelativeResize="0"/>
          <p:nvPr/>
        </p:nvPicPr>
        <p:blipFill>
          <a:blip r:embed="rId3">
            <a:alphaModFix/>
          </a:blip>
          <a:stretch>
            <a:fillRect/>
          </a:stretch>
        </p:blipFill>
        <p:spPr>
          <a:xfrm>
            <a:off x="1582550" y="1637600"/>
            <a:ext cx="5772925" cy="2970050"/>
          </a:xfrm>
          <a:prstGeom prst="rect">
            <a:avLst/>
          </a:prstGeom>
          <a:noFill/>
          <a:ln>
            <a:noFill/>
          </a:ln>
        </p:spPr>
      </p:pic>
    </p:spTree>
    <p:extLst>
      <p:ext uri="{BB962C8B-B14F-4D97-AF65-F5344CB8AC3E}">
        <p14:creationId xmlns:p14="http://schemas.microsoft.com/office/powerpoint/2010/main" val="2613853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42"/>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2.1 Database Forensic Model</a:t>
            </a:r>
            <a:endParaRPr/>
          </a:p>
        </p:txBody>
      </p:sp>
      <p:sp>
        <p:nvSpPr>
          <p:cNvPr id="923" name="Google Shape;923;p42"/>
          <p:cNvSpPr txBox="1">
            <a:spLocks noGrp="1"/>
          </p:cNvSpPr>
          <p:nvPr>
            <p:ph type="subTitle" idx="1"/>
          </p:nvPr>
        </p:nvSpPr>
        <p:spPr>
          <a:xfrm>
            <a:off x="720000" y="1268900"/>
            <a:ext cx="7696500" cy="30609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lt1"/>
              </a:buClr>
              <a:buSzPts val="1800"/>
              <a:buAutoNum type="arabicPeriod"/>
            </a:pPr>
            <a:r>
              <a:rPr lang="en" sz="1800"/>
              <a:t>Identification</a:t>
            </a:r>
            <a:endParaRPr sz="1800"/>
          </a:p>
          <a:p>
            <a:pPr marL="457200" lvl="0" indent="-342900" algn="l" rtl="0">
              <a:lnSpc>
                <a:spcPct val="150000"/>
              </a:lnSpc>
              <a:spcBef>
                <a:spcPts val="0"/>
              </a:spcBef>
              <a:spcAft>
                <a:spcPts val="0"/>
              </a:spcAft>
              <a:buSzPts val="1800"/>
              <a:buAutoNum type="arabicPeriod"/>
            </a:pPr>
            <a:r>
              <a:rPr lang="en" sz="1800"/>
              <a:t>Collection </a:t>
            </a:r>
            <a:endParaRPr sz="1800"/>
          </a:p>
          <a:p>
            <a:pPr marL="457200" lvl="0" indent="-342900" algn="l" rtl="0">
              <a:lnSpc>
                <a:spcPct val="150000"/>
              </a:lnSpc>
              <a:spcBef>
                <a:spcPts val="0"/>
              </a:spcBef>
              <a:spcAft>
                <a:spcPts val="0"/>
              </a:spcAft>
              <a:buSzPts val="1800"/>
              <a:buAutoNum type="arabicPeriod"/>
            </a:pPr>
            <a:r>
              <a:rPr lang="en" sz="1800"/>
              <a:t>Analysis</a:t>
            </a:r>
            <a:endParaRPr sz="1800"/>
          </a:p>
          <a:p>
            <a:pPr marL="457200" lvl="0" indent="-342900" algn="l" rtl="0">
              <a:lnSpc>
                <a:spcPct val="150000"/>
              </a:lnSpc>
              <a:spcBef>
                <a:spcPts val="0"/>
              </a:spcBef>
              <a:spcAft>
                <a:spcPts val="0"/>
              </a:spcAft>
              <a:buSzPts val="1800"/>
              <a:buAutoNum type="arabicPeriod"/>
            </a:pPr>
            <a:r>
              <a:rPr lang="en" sz="1800"/>
              <a:t>Validation </a:t>
            </a:r>
            <a:endParaRPr sz="1800"/>
          </a:p>
          <a:p>
            <a:pPr marL="457200" lvl="0" indent="-342900" algn="l" rtl="0">
              <a:lnSpc>
                <a:spcPct val="150000"/>
              </a:lnSpc>
              <a:spcBef>
                <a:spcPts val="0"/>
              </a:spcBef>
              <a:spcAft>
                <a:spcPts val="0"/>
              </a:spcAft>
              <a:buSzPts val="1800"/>
              <a:buAutoNum type="arabicPeriod"/>
            </a:pPr>
            <a:r>
              <a:rPr lang="en" sz="1800"/>
              <a:t>Interpretation</a:t>
            </a:r>
            <a:endParaRPr sz="1800"/>
          </a:p>
          <a:p>
            <a:pPr marL="457200" lvl="0" indent="-342900" algn="l" rtl="0">
              <a:lnSpc>
                <a:spcPct val="150000"/>
              </a:lnSpc>
              <a:spcBef>
                <a:spcPts val="0"/>
              </a:spcBef>
              <a:spcAft>
                <a:spcPts val="0"/>
              </a:spcAft>
              <a:buSzPts val="1800"/>
              <a:buAutoNum type="arabicPeriod"/>
            </a:pPr>
            <a:r>
              <a:rPr lang="en" sz="1800"/>
              <a:t>Report</a:t>
            </a:r>
            <a:endParaRPr sz="1800"/>
          </a:p>
          <a:p>
            <a:pPr marL="457200" lvl="0" indent="-342900" algn="l" rtl="0">
              <a:lnSpc>
                <a:spcPct val="150000"/>
              </a:lnSpc>
              <a:spcBef>
                <a:spcPts val="0"/>
              </a:spcBef>
              <a:spcAft>
                <a:spcPts val="0"/>
              </a:spcAft>
              <a:buSzPts val="1800"/>
              <a:buAutoNum type="arabicPeriod"/>
            </a:pPr>
            <a:r>
              <a:rPr lang="en" sz="1800"/>
              <a:t>Presentation</a:t>
            </a:r>
            <a:endParaRPr sz="18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48"/>
          <p:cNvSpPr txBox="1">
            <a:spLocks noGrp="1"/>
          </p:cNvSpPr>
          <p:nvPr>
            <p:ph type="body" idx="1"/>
          </p:nvPr>
        </p:nvSpPr>
        <p:spPr>
          <a:xfrm>
            <a:off x="612575" y="338275"/>
            <a:ext cx="3329700" cy="1405800"/>
          </a:xfrm>
          <a:prstGeom prst="rect">
            <a:avLst/>
          </a:prstGeom>
        </p:spPr>
        <p:txBody>
          <a:bodyPr spcFirstLastPara="1" wrap="square" lIns="91425" tIns="91425" rIns="91425" bIns="91425" anchor="ctr" anchorCtr="0">
            <a:noAutofit/>
          </a:bodyPr>
          <a:lstStyle/>
          <a:p>
            <a:pPr marL="457200" lvl="0" indent="-419100" algn="l" rtl="0">
              <a:lnSpc>
                <a:spcPct val="80000"/>
              </a:lnSpc>
              <a:spcBef>
                <a:spcPts val="0"/>
              </a:spcBef>
              <a:spcAft>
                <a:spcPts val="0"/>
              </a:spcAft>
              <a:buClr>
                <a:schemeClr val="dk1"/>
              </a:buClr>
              <a:buSzPts val="3000"/>
              <a:buFont typeface="Arial"/>
              <a:buChar char="➢"/>
            </a:pPr>
            <a:r>
              <a:rPr lang="en" sz="3000" b="1">
                <a:solidFill>
                  <a:schemeClr val="dk1"/>
                </a:solidFill>
                <a:latin typeface="Arial"/>
                <a:ea typeface="Arial"/>
                <a:cs typeface="Arial"/>
                <a:sym typeface="Arial"/>
              </a:rPr>
              <a:t>File structure before data creation</a:t>
            </a:r>
            <a:endParaRPr sz="3000" b="1">
              <a:solidFill>
                <a:schemeClr val="dk1"/>
              </a:solidFill>
              <a:latin typeface="Arial"/>
              <a:ea typeface="Arial"/>
              <a:cs typeface="Arial"/>
              <a:sym typeface="Arial"/>
            </a:endParaRPr>
          </a:p>
        </p:txBody>
      </p:sp>
      <p:sp>
        <p:nvSpPr>
          <p:cNvPr id="962" name="Google Shape;962;p48"/>
          <p:cNvSpPr txBox="1"/>
          <p:nvPr/>
        </p:nvSpPr>
        <p:spPr>
          <a:xfrm>
            <a:off x="4669575" y="338275"/>
            <a:ext cx="3864300" cy="15699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Clr>
                <a:schemeClr val="dk1"/>
              </a:buClr>
              <a:buSzPts val="3000"/>
              <a:buChar char="➢"/>
            </a:pPr>
            <a:r>
              <a:rPr lang="en" sz="3000" b="1">
                <a:solidFill>
                  <a:schemeClr val="dk1"/>
                </a:solidFill>
              </a:rPr>
              <a:t>File structure after data creation</a:t>
            </a:r>
            <a:endParaRPr sz="3000" b="1"/>
          </a:p>
        </p:txBody>
      </p:sp>
      <p:pic>
        <p:nvPicPr>
          <p:cNvPr id="963" name="Google Shape;963;p48"/>
          <p:cNvPicPr preferRelativeResize="0"/>
          <p:nvPr/>
        </p:nvPicPr>
        <p:blipFill>
          <a:blip r:embed="rId3">
            <a:alphaModFix/>
          </a:blip>
          <a:stretch>
            <a:fillRect/>
          </a:stretch>
        </p:blipFill>
        <p:spPr>
          <a:xfrm>
            <a:off x="256750" y="1721800"/>
            <a:ext cx="3957125" cy="2365850"/>
          </a:xfrm>
          <a:prstGeom prst="rect">
            <a:avLst/>
          </a:prstGeom>
          <a:noFill/>
          <a:ln>
            <a:noFill/>
          </a:ln>
        </p:spPr>
      </p:pic>
      <p:pic>
        <p:nvPicPr>
          <p:cNvPr id="964" name="Google Shape;964;p48"/>
          <p:cNvPicPr preferRelativeResize="0"/>
          <p:nvPr/>
        </p:nvPicPr>
        <p:blipFill>
          <a:blip r:embed="rId4">
            <a:alphaModFix/>
          </a:blip>
          <a:stretch>
            <a:fillRect/>
          </a:stretch>
        </p:blipFill>
        <p:spPr>
          <a:xfrm>
            <a:off x="4573175" y="1744200"/>
            <a:ext cx="4057074" cy="2321050"/>
          </a:xfrm>
          <a:prstGeom prst="rect">
            <a:avLst/>
          </a:prstGeom>
          <a:noFill/>
          <a:ln>
            <a:noFill/>
          </a:ln>
        </p:spPr>
      </p:pic>
    </p:spTree>
    <p:extLst>
      <p:ext uri="{BB962C8B-B14F-4D97-AF65-F5344CB8AC3E}">
        <p14:creationId xmlns:p14="http://schemas.microsoft.com/office/powerpoint/2010/main" val="22434606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pic>
        <p:nvPicPr>
          <p:cNvPr id="969" name="Google Shape;969;p49"/>
          <p:cNvPicPr preferRelativeResize="0"/>
          <p:nvPr/>
        </p:nvPicPr>
        <p:blipFill>
          <a:blip r:embed="rId3">
            <a:alphaModFix/>
          </a:blip>
          <a:stretch>
            <a:fillRect/>
          </a:stretch>
        </p:blipFill>
        <p:spPr>
          <a:xfrm>
            <a:off x="454850" y="65725"/>
            <a:ext cx="5502750" cy="4941949"/>
          </a:xfrm>
          <a:prstGeom prst="rect">
            <a:avLst/>
          </a:prstGeom>
          <a:noFill/>
          <a:ln>
            <a:noFill/>
          </a:ln>
        </p:spPr>
      </p:pic>
      <p:sp>
        <p:nvSpPr>
          <p:cNvPr id="970" name="Google Shape;970;p49"/>
          <p:cNvSpPr txBox="1"/>
          <p:nvPr/>
        </p:nvSpPr>
        <p:spPr>
          <a:xfrm>
            <a:off x="6527150" y="1313000"/>
            <a:ext cx="1717200" cy="2447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latin typeface="Montserrat"/>
                <a:ea typeface="Montserrat"/>
                <a:cs typeface="Montserrat"/>
                <a:sym typeface="Montserrat"/>
              </a:rPr>
              <a:t>MySQL output </a:t>
            </a:r>
            <a:endParaRPr sz="2100" b="1">
              <a:latin typeface="Montserrat"/>
              <a:ea typeface="Montserrat"/>
              <a:cs typeface="Montserrat"/>
              <a:sym typeface="Montserrat"/>
            </a:endParaRPr>
          </a:p>
          <a:p>
            <a:pPr marL="0" lvl="0" indent="0" algn="l" rtl="0">
              <a:spcBef>
                <a:spcPts val="0"/>
              </a:spcBef>
              <a:spcAft>
                <a:spcPts val="0"/>
              </a:spcAft>
              <a:buNone/>
            </a:pPr>
            <a:r>
              <a:rPr lang="en" sz="2100" b="1">
                <a:latin typeface="Montserrat"/>
                <a:ea typeface="Montserrat"/>
                <a:cs typeface="Montserrat"/>
                <a:sym typeface="Montserrat"/>
              </a:rPr>
              <a:t>showing the data stored on the source machine</a:t>
            </a:r>
            <a:endParaRPr sz="2100" b="1">
              <a:latin typeface="Montserrat"/>
              <a:ea typeface="Montserrat"/>
              <a:cs typeface="Montserrat"/>
              <a:sym typeface="Montserrat"/>
            </a:endParaRPr>
          </a:p>
        </p:txBody>
      </p:sp>
    </p:spTree>
    <p:extLst>
      <p:ext uri="{BB962C8B-B14F-4D97-AF65-F5344CB8AC3E}">
        <p14:creationId xmlns:p14="http://schemas.microsoft.com/office/powerpoint/2010/main" val="30540936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pic>
        <p:nvPicPr>
          <p:cNvPr id="975" name="Google Shape;975;p50"/>
          <p:cNvPicPr preferRelativeResize="0"/>
          <p:nvPr/>
        </p:nvPicPr>
        <p:blipFill>
          <a:blip r:embed="rId3">
            <a:alphaModFix/>
          </a:blip>
          <a:stretch>
            <a:fillRect/>
          </a:stretch>
        </p:blipFill>
        <p:spPr>
          <a:xfrm>
            <a:off x="463625" y="152400"/>
            <a:ext cx="5485225" cy="4838701"/>
          </a:xfrm>
          <a:prstGeom prst="rect">
            <a:avLst/>
          </a:prstGeom>
          <a:noFill/>
          <a:ln>
            <a:noFill/>
          </a:ln>
        </p:spPr>
      </p:pic>
      <p:sp>
        <p:nvSpPr>
          <p:cNvPr id="976" name="Google Shape;976;p50"/>
          <p:cNvSpPr txBox="1"/>
          <p:nvPr/>
        </p:nvSpPr>
        <p:spPr>
          <a:xfrm>
            <a:off x="6430775" y="1590275"/>
            <a:ext cx="2015400" cy="2447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latin typeface="Montserrat"/>
                <a:ea typeface="Montserrat"/>
                <a:cs typeface="Montserrat"/>
                <a:sym typeface="Montserrat"/>
              </a:rPr>
              <a:t>MySQL output </a:t>
            </a:r>
            <a:endParaRPr sz="2100" b="1">
              <a:latin typeface="Montserrat"/>
              <a:ea typeface="Montserrat"/>
              <a:cs typeface="Montserrat"/>
              <a:sym typeface="Montserrat"/>
            </a:endParaRPr>
          </a:p>
          <a:p>
            <a:pPr marL="0" lvl="0" indent="0" algn="l" rtl="0">
              <a:spcBef>
                <a:spcPts val="0"/>
              </a:spcBef>
              <a:spcAft>
                <a:spcPts val="0"/>
              </a:spcAft>
              <a:buNone/>
            </a:pPr>
            <a:r>
              <a:rPr lang="en" sz="2100" b="1">
                <a:latin typeface="Montserrat"/>
                <a:ea typeface="Montserrat"/>
                <a:cs typeface="Montserrat"/>
                <a:sym typeface="Montserrat"/>
              </a:rPr>
              <a:t>showing </a:t>
            </a:r>
            <a:endParaRPr sz="2100" b="1">
              <a:latin typeface="Montserrat"/>
              <a:ea typeface="Montserrat"/>
              <a:cs typeface="Montserrat"/>
              <a:sym typeface="Montserrat"/>
            </a:endParaRPr>
          </a:p>
          <a:p>
            <a:pPr marL="0" lvl="0" indent="0" algn="l" rtl="0">
              <a:spcBef>
                <a:spcPts val="0"/>
              </a:spcBef>
              <a:spcAft>
                <a:spcPts val="0"/>
              </a:spcAft>
              <a:buNone/>
            </a:pPr>
            <a:r>
              <a:rPr lang="en" sz="2100" b="1">
                <a:latin typeface="Montserrat"/>
                <a:ea typeface="Montserrat"/>
                <a:cs typeface="Montserrat"/>
                <a:sym typeface="Montserrat"/>
              </a:rPr>
              <a:t>the data stored on the clean</a:t>
            </a:r>
            <a:endParaRPr sz="2100" b="1">
              <a:latin typeface="Montserrat"/>
              <a:ea typeface="Montserrat"/>
              <a:cs typeface="Montserrat"/>
              <a:sym typeface="Montserrat"/>
            </a:endParaRPr>
          </a:p>
          <a:p>
            <a:pPr marL="0" lvl="0" indent="0" algn="l" rtl="0">
              <a:spcBef>
                <a:spcPts val="0"/>
              </a:spcBef>
              <a:spcAft>
                <a:spcPts val="0"/>
              </a:spcAft>
              <a:buNone/>
            </a:pPr>
            <a:r>
              <a:rPr lang="en" sz="2100" b="1">
                <a:latin typeface="Montserrat"/>
                <a:ea typeface="Montserrat"/>
                <a:cs typeface="Montserrat"/>
                <a:sym typeface="Montserrat"/>
              </a:rPr>
              <a:t>machine</a:t>
            </a:r>
            <a:endParaRPr>
              <a:latin typeface="Montserrat"/>
              <a:ea typeface="Montserrat"/>
              <a:cs typeface="Montserrat"/>
              <a:sym typeface="Montserrat"/>
            </a:endParaRPr>
          </a:p>
        </p:txBody>
      </p:sp>
    </p:spTree>
    <p:extLst>
      <p:ext uri="{BB962C8B-B14F-4D97-AF65-F5344CB8AC3E}">
        <p14:creationId xmlns:p14="http://schemas.microsoft.com/office/powerpoint/2010/main" val="1338644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51"/>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Autofit/>
          </a:bodyPr>
          <a:lstStyle/>
          <a:p>
            <a:pPr marL="457200" lvl="0" indent="-444500" algn="l" rtl="0">
              <a:spcBef>
                <a:spcPts val="0"/>
              </a:spcBef>
              <a:spcAft>
                <a:spcPts val="0"/>
              </a:spcAft>
              <a:buClr>
                <a:schemeClr val="lt1"/>
              </a:buClr>
              <a:buSzPts val="3400"/>
              <a:buFont typeface="Arial"/>
              <a:buChar char="➢"/>
            </a:pPr>
            <a:r>
              <a:rPr lang="en" sz="3400" b="1">
                <a:latin typeface="Arial"/>
                <a:ea typeface="Arial"/>
                <a:cs typeface="Arial"/>
                <a:sym typeface="Arial"/>
              </a:rPr>
              <a:t>Query method</a:t>
            </a:r>
            <a:endParaRPr sz="3400" b="1">
              <a:latin typeface="Arial"/>
              <a:ea typeface="Arial"/>
              <a:cs typeface="Arial"/>
              <a:sym typeface="Arial"/>
            </a:endParaRPr>
          </a:p>
        </p:txBody>
      </p:sp>
      <p:sp>
        <p:nvSpPr>
          <p:cNvPr id="982" name="Google Shape;982;p51"/>
          <p:cNvSpPr txBox="1">
            <a:spLocks noGrp="1"/>
          </p:cNvSpPr>
          <p:nvPr>
            <p:ph type="subTitle" idx="1"/>
          </p:nvPr>
        </p:nvSpPr>
        <p:spPr>
          <a:xfrm>
            <a:off x="719988" y="1117950"/>
            <a:ext cx="7696500" cy="3564600"/>
          </a:xfrm>
          <a:prstGeom prst="rect">
            <a:avLst/>
          </a:prstGeom>
        </p:spPr>
        <p:txBody>
          <a:bodyPr spcFirstLastPara="1" wrap="square" lIns="91425" tIns="91425" rIns="91425" bIns="91425" anchor="t" anchorCtr="0">
            <a:normAutofit fontScale="47500" lnSpcReduction="20000"/>
          </a:bodyPr>
          <a:lstStyle/>
          <a:p>
            <a:pPr marL="457200" lvl="0" indent="-335079" algn="l" rtl="0">
              <a:spcBef>
                <a:spcPts val="0"/>
              </a:spcBef>
              <a:spcAft>
                <a:spcPts val="0"/>
              </a:spcAft>
              <a:buSzPct val="100000"/>
              <a:buChar char="●"/>
            </a:pPr>
            <a:r>
              <a:rPr lang="en" sz="5159"/>
              <a:t>With the help of the query language we can get the backup as well as we can recover any data that was previously present in the database</a:t>
            </a:r>
            <a:endParaRPr sz="5159"/>
          </a:p>
          <a:p>
            <a:pPr marL="457200" lvl="0" indent="-335079" algn="l" rtl="0">
              <a:spcBef>
                <a:spcPts val="0"/>
              </a:spcBef>
              <a:spcAft>
                <a:spcPts val="0"/>
              </a:spcAft>
              <a:buSzPct val="100000"/>
              <a:buChar char="●"/>
            </a:pPr>
            <a:r>
              <a:rPr lang="en" sz="5159"/>
              <a:t>Following are the queries by which we can recover the data</a:t>
            </a:r>
            <a:endParaRPr sz="5159"/>
          </a:p>
          <a:p>
            <a:pPr marL="457200" lvl="0" indent="0" algn="l" rtl="0">
              <a:spcBef>
                <a:spcPts val="1200"/>
              </a:spcBef>
              <a:spcAft>
                <a:spcPts val="0"/>
              </a:spcAft>
              <a:buNone/>
            </a:pPr>
            <a:endParaRPr sz="2100"/>
          </a:p>
          <a:p>
            <a:pPr marL="457200" lvl="0" indent="-317341" algn="l" rtl="0">
              <a:spcBef>
                <a:spcPts val="1200"/>
              </a:spcBef>
              <a:spcAft>
                <a:spcPts val="0"/>
              </a:spcAft>
              <a:buSzPct val="100000"/>
              <a:buFont typeface="Arial"/>
              <a:buChar char="●"/>
            </a:pPr>
            <a:r>
              <a:rPr lang="en" sz="4300">
                <a:solidFill>
                  <a:srgbClr val="A67F59"/>
                </a:solidFill>
                <a:highlight>
                  <a:srgbClr val="F8F8F8"/>
                </a:highlight>
                <a:latin typeface="Arial"/>
                <a:ea typeface="Arial"/>
                <a:cs typeface="Arial"/>
                <a:sym typeface="Arial"/>
              </a:rPr>
              <a:t>$&gt; </a:t>
            </a:r>
            <a:r>
              <a:rPr lang="en" sz="4300">
                <a:solidFill>
                  <a:srgbClr val="0077AA"/>
                </a:solidFill>
                <a:highlight>
                  <a:srgbClr val="F8F8F8"/>
                </a:highlight>
                <a:latin typeface="Arial"/>
                <a:ea typeface="Arial"/>
                <a:cs typeface="Arial"/>
                <a:sym typeface="Arial"/>
              </a:rPr>
              <a:t>mysql</a:t>
            </a:r>
            <a:r>
              <a:rPr lang="en" sz="4300">
                <a:solidFill>
                  <a:srgbClr val="000000"/>
                </a:solidFill>
                <a:highlight>
                  <a:srgbClr val="F8F8F8"/>
                </a:highlight>
                <a:latin typeface="Arial"/>
                <a:ea typeface="Arial"/>
                <a:cs typeface="Arial"/>
                <a:sym typeface="Arial"/>
              </a:rPr>
              <a:t> &lt; backup______</a:t>
            </a:r>
            <a:r>
              <a:rPr lang="en" sz="4300">
                <a:solidFill>
                  <a:srgbClr val="999999"/>
                </a:solidFill>
                <a:highlight>
                  <a:srgbClr val="F8F8F8"/>
                </a:highlight>
                <a:latin typeface="Arial"/>
                <a:ea typeface="Arial"/>
                <a:cs typeface="Arial"/>
                <a:sym typeface="Arial"/>
              </a:rPr>
              <a:t>.</a:t>
            </a:r>
            <a:r>
              <a:rPr lang="en" sz="4300">
                <a:solidFill>
                  <a:srgbClr val="000000"/>
                </a:solidFill>
                <a:highlight>
                  <a:srgbClr val="F8F8F8"/>
                </a:highlight>
                <a:latin typeface="Arial"/>
                <a:ea typeface="Arial"/>
                <a:cs typeface="Arial"/>
                <a:sym typeface="Arial"/>
              </a:rPr>
              <a:t>sql</a:t>
            </a:r>
            <a:endParaRPr sz="4300">
              <a:solidFill>
                <a:srgbClr val="000000"/>
              </a:solidFill>
              <a:highlight>
                <a:srgbClr val="F8F8F8"/>
              </a:highlight>
              <a:latin typeface="Arial"/>
              <a:ea typeface="Arial"/>
              <a:cs typeface="Arial"/>
              <a:sym typeface="Arial"/>
            </a:endParaRPr>
          </a:p>
          <a:p>
            <a:pPr marL="457200" lvl="0" indent="0" algn="l" rtl="0">
              <a:spcBef>
                <a:spcPts val="1200"/>
              </a:spcBef>
              <a:spcAft>
                <a:spcPts val="0"/>
              </a:spcAft>
              <a:buNone/>
            </a:pPr>
            <a:endParaRPr sz="4300">
              <a:solidFill>
                <a:srgbClr val="000000"/>
              </a:solidFill>
              <a:highlight>
                <a:srgbClr val="F8F8F8"/>
              </a:highlight>
              <a:latin typeface="Arial"/>
              <a:ea typeface="Arial"/>
              <a:cs typeface="Arial"/>
              <a:sym typeface="Arial"/>
            </a:endParaRPr>
          </a:p>
          <a:p>
            <a:pPr marL="457200" lvl="0" indent="-317341" algn="l" rtl="0">
              <a:spcBef>
                <a:spcPts val="1200"/>
              </a:spcBef>
              <a:spcAft>
                <a:spcPts val="0"/>
              </a:spcAft>
              <a:buSzPct val="100000"/>
              <a:buFont typeface="Arial"/>
              <a:buChar char="●"/>
            </a:pPr>
            <a:r>
              <a:rPr lang="en" sz="4300">
                <a:solidFill>
                  <a:srgbClr val="A67F59"/>
                </a:solidFill>
                <a:highlight>
                  <a:srgbClr val="F8F8F8"/>
                </a:highlight>
                <a:latin typeface="Arial"/>
                <a:ea typeface="Arial"/>
                <a:cs typeface="Arial"/>
                <a:sym typeface="Arial"/>
              </a:rPr>
              <a:t>$&gt; </a:t>
            </a:r>
            <a:r>
              <a:rPr lang="en" sz="4300">
                <a:solidFill>
                  <a:srgbClr val="0077AA"/>
                </a:solidFill>
                <a:highlight>
                  <a:srgbClr val="F8F8F8"/>
                </a:highlight>
                <a:latin typeface="Arial"/>
                <a:ea typeface="Arial"/>
                <a:cs typeface="Arial"/>
                <a:sym typeface="Arial"/>
              </a:rPr>
              <a:t>mysqlbinlog</a:t>
            </a:r>
            <a:r>
              <a:rPr lang="en" sz="4300">
                <a:solidFill>
                  <a:srgbClr val="000000"/>
                </a:solidFill>
                <a:highlight>
                  <a:srgbClr val="F8F8F8"/>
                </a:highlight>
                <a:latin typeface="Arial"/>
                <a:ea typeface="Arial"/>
                <a:cs typeface="Arial"/>
                <a:sym typeface="Arial"/>
              </a:rPr>
              <a:t> gbichot2-bin</a:t>
            </a:r>
            <a:r>
              <a:rPr lang="en" sz="4300">
                <a:solidFill>
                  <a:srgbClr val="999999"/>
                </a:solidFill>
                <a:highlight>
                  <a:srgbClr val="F8F8F8"/>
                </a:highlight>
                <a:latin typeface="Arial"/>
                <a:ea typeface="Arial"/>
                <a:cs typeface="Arial"/>
                <a:sym typeface="Arial"/>
              </a:rPr>
              <a:t>.</a:t>
            </a:r>
            <a:r>
              <a:rPr lang="en" sz="4300">
                <a:solidFill>
                  <a:srgbClr val="000000"/>
                </a:solidFill>
                <a:highlight>
                  <a:srgbClr val="F8F8F8"/>
                </a:highlight>
                <a:latin typeface="Arial"/>
                <a:ea typeface="Arial"/>
                <a:cs typeface="Arial"/>
                <a:sym typeface="Arial"/>
              </a:rPr>
              <a:t>000007 gbichot2-bin</a:t>
            </a:r>
            <a:r>
              <a:rPr lang="en" sz="4300">
                <a:solidFill>
                  <a:srgbClr val="999999"/>
                </a:solidFill>
                <a:highlight>
                  <a:srgbClr val="F8F8F8"/>
                </a:highlight>
                <a:latin typeface="Arial"/>
                <a:ea typeface="Arial"/>
                <a:cs typeface="Arial"/>
                <a:sym typeface="Arial"/>
              </a:rPr>
              <a:t>.</a:t>
            </a:r>
            <a:r>
              <a:rPr lang="en" sz="4300">
                <a:solidFill>
                  <a:srgbClr val="000000"/>
                </a:solidFill>
                <a:highlight>
                  <a:srgbClr val="F8F8F8"/>
                </a:highlight>
                <a:latin typeface="Arial"/>
                <a:ea typeface="Arial"/>
                <a:cs typeface="Arial"/>
                <a:sym typeface="Arial"/>
              </a:rPr>
              <a:t>000008 | mysql</a:t>
            </a:r>
            <a:endParaRPr sz="4300">
              <a:solidFill>
                <a:srgbClr val="000000"/>
              </a:solidFill>
              <a:highlight>
                <a:srgbClr val="F8F8F8"/>
              </a:highlight>
              <a:latin typeface="Arial"/>
              <a:ea typeface="Arial"/>
              <a:cs typeface="Arial"/>
              <a:sym typeface="Arial"/>
            </a:endParaRPr>
          </a:p>
          <a:p>
            <a:pPr marL="457200" lvl="0" indent="0" algn="l" rtl="0">
              <a:spcBef>
                <a:spcPts val="1200"/>
              </a:spcBef>
              <a:spcAft>
                <a:spcPts val="0"/>
              </a:spcAft>
              <a:buNone/>
            </a:pPr>
            <a:endParaRPr sz="2139">
              <a:solidFill>
                <a:srgbClr val="000000"/>
              </a:solidFill>
              <a:highlight>
                <a:srgbClr val="F8F8F8"/>
              </a:highlight>
              <a:latin typeface="Courier New"/>
              <a:ea typeface="Courier New"/>
              <a:cs typeface="Courier New"/>
              <a:sym typeface="Courier New"/>
            </a:endParaRPr>
          </a:p>
          <a:p>
            <a:pPr marL="457200" lvl="0" indent="-317341" algn="l" rtl="0">
              <a:spcBef>
                <a:spcPts val="1200"/>
              </a:spcBef>
              <a:spcAft>
                <a:spcPts val="0"/>
              </a:spcAft>
              <a:buSzPct val="100000"/>
              <a:buFont typeface="Arial"/>
              <a:buChar char="●"/>
            </a:pPr>
            <a:r>
              <a:rPr lang="en" sz="4300">
                <a:solidFill>
                  <a:srgbClr val="A67F59"/>
                </a:solidFill>
                <a:highlight>
                  <a:srgbClr val="F8F8F8"/>
                </a:highlight>
                <a:latin typeface="Arial"/>
                <a:ea typeface="Arial"/>
                <a:cs typeface="Arial"/>
                <a:sym typeface="Arial"/>
              </a:rPr>
              <a:t>$&gt; </a:t>
            </a:r>
            <a:r>
              <a:rPr lang="en" sz="4300">
                <a:solidFill>
                  <a:srgbClr val="0077AA"/>
                </a:solidFill>
                <a:highlight>
                  <a:srgbClr val="F8F8F8"/>
                </a:highlight>
                <a:latin typeface="Arial"/>
                <a:ea typeface="Arial"/>
                <a:cs typeface="Arial"/>
                <a:sym typeface="Arial"/>
              </a:rPr>
              <a:t>mysqlbinlog</a:t>
            </a:r>
            <a:r>
              <a:rPr lang="en" sz="4300">
                <a:solidFill>
                  <a:srgbClr val="000000"/>
                </a:solidFill>
                <a:highlight>
                  <a:srgbClr val="F8F8F8"/>
                </a:highlight>
                <a:latin typeface="Arial"/>
                <a:ea typeface="Arial"/>
                <a:cs typeface="Arial"/>
                <a:sym typeface="Arial"/>
              </a:rPr>
              <a:t> gbichot2-bin</a:t>
            </a:r>
            <a:r>
              <a:rPr lang="en" sz="4300">
                <a:solidFill>
                  <a:srgbClr val="999999"/>
                </a:solidFill>
                <a:highlight>
                  <a:srgbClr val="F8F8F8"/>
                </a:highlight>
                <a:latin typeface="Arial"/>
                <a:ea typeface="Arial"/>
                <a:cs typeface="Arial"/>
                <a:sym typeface="Arial"/>
              </a:rPr>
              <a:t>.</a:t>
            </a:r>
            <a:r>
              <a:rPr lang="en" sz="4300">
                <a:solidFill>
                  <a:srgbClr val="000000"/>
                </a:solidFill>
                <a:highlight>
                  <a:srgbClr val="F8F8F8"/>
                </a:highlight>
                <a:latin typeface="Arial"/>
                <a:ea typeface="Arial"/>
                <a:cs typeface="Arial"/>
                <a:sym typeface="Arial"/>
              </a:rPr>
              <a:t>000009 </a:t>
            </a:r>
            <a:r>
              <a:rPr lang="en" sz="4300">
                <a:solidFill>
                  <a:srgbClr val="999999"/>
                </a:solidFill>
                <a:highlight>
                  <a:srgbClr val="F8F8F8"/>
                </a:highlight>
                <a:latin typeface="Arial"/>
                <a:ea typeface="Arial"/>
                <a:cs typeface="Arial"/>
                <a:sym typeface="Arial"/>
              </a:rPr>
              <a:t>...</a:t>
            </a:r>
            <a:r>
              <a:rPr lang="en" sz="4300">
                <a:solidFill>
                  <a:srgbClr val="000000"/>
                </a:solidFill>
                <a:highlight>
                  <a:srgbClr val="F8F8F8"/>
                </a:highlight>
                <a:latin typeface="Arial"/>
                <a:ea typeface="Arial"/>
                <a:cs typeface="Arial"/>
                <a:sym typeface="Arial"/>
              </a:rPr>
              <a:t> | mysql</a:t>
            </a:r>
            <a:endParaRPr sz="4300">
              <a:solidFill>
                <a:srgbClr val="000000"/>
              </a:solidFill>
              <a:highlight>
                <a:srgbClr val="F8F8F8"/>
              </a:highlight>
              <a:latin typeface="Arial"/>
              <a:ea typeface="Arial"/>
              <a:cs typeface="Arial"/>
              <a:sym typeface="Arial"/>
            </a:endParaRPr>
          </a:p>
          <a:p>
            <a:pPr marL="0" lvl="0" indent="0" algn="l" rtl="0">
              <a:spcBef>
                <a:spcPts val="1200"/>
              </a:spcBef>
              <a:spcAft>
                <a:spcPts val="0"/>
              </a:spcAft>
              <a:buNone/>
            </a:pPr>
            <a:endParaRPr sz="2100"/>
          </a:p>
          <a:p>
            <a:pPr marL="0" lvl="0" indent="0" algn="l" rtl="0">
              <a:spcBef>
                <a:spcPts val="1200"/>
              </a:spcBef>
              <a:spcAft>
                <a:spcPts val="1200"/>
              </a:spcAft>
              <a:buNone/>
            </a:pPr>
            <a:endParaRPr sz="2100"/>
          </a:p>
        </p:txBody>
      </p:sp>
    </p:spTree>
    <p:extLst>
      <p:ext uri="{BB962C8B-B14F-4D97-AF65-F5344CB8AC3E}">
        <p14:creationId xmlns:p14="http://schemas.microsoft.com/office/powerpoint/2010/main" val="22892139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52"/>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Autofit/>
          </a:bodyPr>
          <a:lstStyle/>
          <a:p>
            <a:pPr marL="457200" lvl="0" indent="-438785" algn="l" rtl="0">
              <a:spcBef>
                <a:spcPts val="0"/>
              </a:spcBef>
              <a:spcAft>
                <a:spcPts val="0"/>
              </a:spcAft>
              <a:buClr>
                <a:schemeClr val="lt1"/>
              </a:buClr>
              <a:buSzPts val="3310"/>
              <a:buFont typeface="Arial"/>
              <a:buChar char="➢"/>
            </a:pPr>
            <a:r>
              <a:rPr lang="en" sz="3400">
                <a:latin typeface="Arial"/>
                <a:ea typeface="Arial"/>
                <a:cs typeface="Arial"/>
                <a:sym typeface="Arial"/>
              </a:rPr>
              <a:t>Query information</a:t>
            </a:r>
            <a:endParaRPr sz="3400">
              <a:latin typeface="Arial"/>
              <a:ea typeface="Arial"/>
              <a:cs typeface="Arial"/>
              <a:sym typeface="Arial"/>
            </a:endParaRPr>
          </a:p>
        </p:txBody>
      </p:sp>
      <p:sp>
        <p:nvSpPr>
          <p:cNvPr id="988" name="Google Shape;988;p52"/>
          <p:cNvSpPr txBox="1">
            <a:spLocks noGrp="1"/>
          </p:cNvSpPr>
          <p:nvPr>
            <p:ph type="subTitle" idx="1"/>
          </p:nvPr>
        </p:nvSpPr>
        <p:spPr>
          <a:xfrm>
            <a:off x="727438" y="1039100"/>
            <a:ext cx="7696500" cy="3564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Font typeface="Arial"/>
              <a:buChar char="●"/>
            </a:pPr>
            <a:r>
              <a:rPr lang="en" sz="1800">
                <a:solidFill>
                  <a:srgbClr val="A67F59"/>
                </a:solidFill>
                <a:highlight>
                  <a:srgbClr val="F8F8F8"/>
                </a:highlight>
                <a:latin typeface="Arial"/>
                <a:ea typeface="Arial"/>
                <a:cs typeface="Arial"/>
                <a:sym typeface="Arial"/>
              </a:rPr>
              <a:t>$&gt; </a:t>
            </a:r>
            <a:r>
              <a:rPr lang="en" sz="1800">
                <a:solidFill>
                  <a:srgbClr val="0077AA"/>
                </a:solidFill>
                <a:highlight>
                  <a:srgbClr val="F8F8F8"/>
                </a:highlight>
                <a:latin typeface="Arial"/>
                <a:ea typeface="Arial"/>
                <a:cs typeface="Arial"/>
                <a:sym typeface="Arial"/>
              </a:rPr>
              <a:t>mysql</a:t>
            </a:r>
            <a:r>
              <a:rPr lang="en" sz="1800">
                <a:solidFill>
                  <a:srgbClr val="000000"/>
                </a:solidFill>
                <a:highlight>
                  <a:srgbClr val="F8F8F8"/>
                </a:highlight>
                <a:latin typeface="Arial"/>
                <a:ea typeface="Arial"/>
                <a:cs typeface="Arial"/>
                <a:sym typeface="Arial"/>
              </a:rPr>
              <a:t> &lt; backup______</a:t>
            </a:r>
            <a:r>
              <a:rPr lang="en" sz="1800">
                <a:solidFill>
                  <a:srgbClr val="999999"/>
                </a:solidFill>
                <a:highlight>
                  <a:srgbClr val="F8F8F8"/>
                </a:highlight>
                <a:latin typeface="Arial"/>
                <a:ea typeface="Arial"/>
                <a:cs typeface="Arial"/>
                <a:sym typeface="Arial"/>
              </a:rPr>
              <a:t>.</a:t>
            </a:r>
            <a:r>
              <a:rPr lang="en" sz="1800">
                <a:solidFill>
                  <a:srgbClr val="000000"/>
                </a:solidFill>
                <a:highlight>
                  <a:srgbClr val="F8F8F8"/>
                </a:highlight>
                <a:latin typeface="Arial"/>
                <a:ea typeface="Arial"/>
                <a:cs typeface="Arial"/>
                <a:sym typeface="Arial"/>
              </a:rPr>
              <a:t>sql</a:t>
            </a:r>
            <a:endParaRPr sz="1800">
              <a:solidFill>
                <a:srgbClr val="000000"/>
              </a:solidFill>
              <a:highlight>
                <a:srgbClr val="F8F8F8"/>
              </a:highlight>
              <a:latin typeface="Arial"/>
              <a:ea typeface="Arial"/>
              <a:cs typeface="Arial"/>
              <a:sym typeface="Arial"/>
            </a:endParaRPr>
          </a:p>
          <a:p>
            <a:pPr marL="457200" lvl="0" indent="0" algn="l" rtl="0">
              <a:spcBef>
                <a:spcPts val="1200"/>
              </a:spcBef>
              <a:spcAft>
                <a:spcPts val="0"/>
              </a:spcAft>
              <a:buNone/>
            </a:pPr>
            <a:r>
              <a:rPr lang="en" sz="1400">
                <a:highlight>
                  <a:schemeClr val="accent2"/>
                </a:highlight>
                <a:latin typeface="Arial"/>
                <a:ea typeface="Arial"/>
                <a:cs typeface="Arial"/>
                <a:sym typeface="Arial"/>
              </a:rPr>
              <a:t>This requires recovery from backups. To recover, first we restore the last full backup we havewith us</a:t>
            </a:r>
            <a:endParaRPr sz="1400">
              <a:highlight>
                <a:schemeClr val="accent2"/>
              </a:highlight>
              <a:latin typeface="Arial"/>
              <a:ea typeface="Arial"/>
              <a:cs typeface="Arial"/>
              <a:sym typeface="Arial"/>
            </a:endParaRPr>
          </a:p>
          <a:p>
            <a:pPr marL="457200" lvl="0" indent="-342900" algn="l" rtl="0">
              <a:spcBef>
                <a:spcPts val="1200"/>
              </a:spcBef>
              <a:spcAft>
                <a:spcPts val="0"/>
              </a:spcAft>
              <a:buSzPts val="1800"/>
              <a:buFont typeface="Arial"/>
              <a:buChar char="●"/>
            </a:pPr>
            <a:r>
              <a:rPr lang="en" sz="1800">
                <a:solidFill>
                  <a:srgbClr val="A67F59"/>
                </a:solidFill>
                <a:highlight>
                  <a:srgbClr val="F8F8F8"/>
                </a:highlight>
                <a:latin typeface="Arial"/>
                <a:ea typeface="Arial"/>
                <a:cs typeface="Arial"/>
                <a:sym typeface="Arial"/>
              </a:rPr>
              <a:t>$&gt; </a:t>
            </a:r>
            <a:r>
              <a:rPr lang="en" sz="1800">
                <a:solidFill>
                  <a:srgbClr val="0077AA"/>
                </a:solidFill>
                <a:highlight>
                  <a:srgbClr val="F8F8F8"/>
                </a:highlight>
                <a:latin typeface="Arial"/>
                <a:ea typeface="Arial"/>
                <a:cs typeface="Arial"/>
                <a:sym typeface="Arial"/>
              </a:rPr>
              <a:t>mysqlbinlog</a:t>
            </a:r>
            <a:r>
              <a:rPr lang="en" sz="1800">
                <a:solidFill>
                  <a:srgbClr val="000000"/>
                </a:solidFill>
                <a:highlight>
                  <a:srgbClr val="F8F8F8"/>
                </a:highlight>
                <a:latin typeface="Arial"/>
                <a:ea typeface="Arial"/>
                <a:cs typeface="Arial"/>
                <a:sym typeface="Arial"/>
              </a:rPr>
              <a:t> gbichot2-bin</a:t>
            </a:r>
            <a:r>
              <a:rPr lang="en" sz="1800">
                <a:solidFill>
                  <a:srgbClr val="999999"/>
                </a:solidFill>
                <a:highlight>
                  <a:srgbClr val="F8F8F8"/>
                </a:highlight>
                <a:latin typeface="Arial"/>
                <a:ea typeface="Arial"/>
                <a:cs typeface="Arial"/>
                <a:sym typeface="Arial"/>
              </a:rPr>
              <a:t>.</a:t>
            </a:r>
            <a:r>
              <a:rPr lang="en" sz="1800">
                <a:solidFill>
                  <a:srgbClr val="000000"/>
                </a:solidFill>
                <a:highlight>
                  <a:srgbClr val="F8F8F8"/>
                </a:highlight>
                <a:latin typeface="Arial"/>
                <a:ea typeface="Arial"/>
                <a:cs typeface="Arial"/>
                <a:sym typeface="Arial"/>
              </a:rPr>
              <a:t>000007 gbichot2-bin</a:t>
            </a:r>
            <a:r>
              <a:rPr lang="en" sz="1800">
                <a:solidFill>
                  <a:srgbClr val="999999"/>
                </a:solidFill>
                <a:highlight>
                  <a:srgbClr val="F8F8F8"/>
                </a:highlight>
                <a:latin typeface="Arial"/>
                <a:ea typeface="Arial"/>
                <a:cs typeface="Arial"/>
                <a:sym typeface="Arial"/>
              </a:rPr>
              <a:t>.</a:t>
            </a:r>
            <a:r>
              <a:rPr lang="en" sz="1800">
                <a:solidFill>
                  <a:srgbClr val="000000"/>
                </a:solidFill>
                <a:highlight>
                  <a:srgbClr val="F8F8F8"/>
                </a:highlight>
                <a:latin typeface="Arial"/>
                <a:ea typeface="Arial"/>
                <a:cs typeface="Arial"/>
                <a:sym typeface="Arial"/>
              </a:rPr>
              <a:t>000008 | mysql</a:t>
            </a:r>
            <a:endParaRPr sz="1800">
              <a:solidFill>
                <a:srgbClr val="555555"/>
              </a:solidFill>
              <a:highlight>
                <a:srgbClr val="FFFFFF"/>
              </a:highlight>
              <a:latin typeface="Arial"/>
              <a:ea typeface="Arial"/>
              <a:cs typeface="Arial"/>
              <a:sym typeface="Arial"/>
            </a:endParaRPr>
          </a:p>
          <a:p>
            <a:pPr marL="457200" lvl="0" indent="0" algn="l" rtl="0">
              <a:spcBef>
                <a:spcPts val="1200"/>
              </a:spcBef>
              <a:spcAft>
                <a:spcPts val="0"/>
              </a:spcAft>
              <a:buNone/>
            </a:pPr>
            <a:r>
              <a:rPr lang="en" sz="1050">
                <a:highlight>
                  <a:schemeClr val="accent2"/>
                </a:highlight>
                <a:latin typeface="Arial"/>
                <a:ea typeface="Arial"/>
                <a:cs typeface="Arial"/>
                <a:sym typeface="Arial"/>
              </a:rPr>
              <a:t>To restore the changes made since then, we must use the incremental backups; that is, the </a:t>
            </a:r>
            <a:r>
              <a:rPr lang="en" sz="1000">
                <a:highlight>
                  <a:schemeClr val="accent2"/>
                </a:highlight>
                <a:latin typeface="Courier New"/>
                <a:ea typeface="Courier New"/>
                <a:cs typeface="Courier New"/>
                <a:sym typeface="Courier New"/>
              </a:rPr>
              <a:t>gbichot2-bin.000007</a:t>
            </a:r>
            <a:r>
              <a:rPr lang="en" sz="1050">
                <a:highlight>
                  <a:schemeClr val="accent2"/>
                </a:highlight>
                <a:latin typeface="Arial"/>
                <a:ea typeface="Arial"/>
                <a:cs typeface="Arial"/>
                <a:sym typeface="Arial"/>
              </a:rPr>
              <a:t> and </a:t>
            </a:r>
            <a:r>
              <a:rPr lang="en" sz="1000">
                <a:highlight>
                  <a:schemeClr val="accent2"/>
                </a:highlight>
                <a:latin typeface="Courier New"/>
                <a:ea typeface="Courier New"/>
                <a:cs typeface="Courier New"/>
                <a:sym typeface="Courier New"/>
              </a:rPr>
              <a:t>gbichot2-bin.000008</a:t>
            </a:r>
            <a:r>
              <a:rPr lang="en" sz="1050">
                <a:highlight>
                  <a:schemeClr val="accent2"/>
                </a:highlight>
                <a:latin typeface="Arial"/>
                <a:ea typeface="Arial"/>
                <a:cs typeface="Arial"/>
                <a:sym typeface="Arial"/>
              </a:rPr>
              <a:t> binary log files. Fetch the files if necessary from where they were backed up, and then process their contents as  shown above</a:t>
            </a:r>
            <a:endParaRPr sz="1050">
              <a:highlight>
                <a:schemeClr val="accent2"/>
              </a:highlight>
              <a:latin typeface="Arial"/>
              <a:ea typeface="Arial"/>
              <a:cs typeface="Arial"/>
              <a:sym typeface="Arial"/>
            </a:endParaRPr>
          </a:p>
          <a:p>
            <a:pPr marL="457200" lvl="0" indent="-330200" algn="l" rtl="0">
              <a:spcBef>
                <a:spcPts val="1200"/>
              </a:spcBef>
              <a:spcAft>
                <a:spcPts val="0"/>
              </a:spcAft>
              <a:buSzPts val="1600"/>
              <a:buFont typeface="Arial"/>
              <a:buChar char="●"/>
            </a:pPr>
            <a:r>
              <a:rPr lang="en" sz="1600">
                <a:solidFill>
                  <a:srgbClr val="A67F59"/>
                </a:solidFill>
                <a:highlight>
                  <a:srgbClr val="F8F8F8"/>
                </a:highlight>
                <a:latin typeface="Arial"/>
                <a:ea typeface="Arial"/>
                <a:cs typeface="Arial"/>
                <a:sym typeface="Arial"/>
              </a:rPr>
              <a:t>$&gt; </a:t>
            </a:r>
            <a:r>
              <a:rPr lang="en" sz="1600">
                <a:solidFill>
                  <a:srgbClr val="0077AA"/>
                </a:solidFill>
                <a:highlight>
                  <a:srgbClr val="F8F8F8"/>
                </a:highlight>
                <a:latin typeface="Arial"/>
                <a:ea typeface="Arial"/>
                <a:cs typeface="Arial"/>
                <a:sym typeface="Arial"/>
              </a:rPr>
              <a:t>mysqlbinlog</a:t>
            </a:r>
            <a:r>
              <a:rPr lang="en" sz="1600">
                <a:solidFill>
                  <a:srgbClr val="000000"/>
                </a:solidFill>
                <a:highlight>
                  <a:srgbClr val="F8F8F8"/>
                </a:highlight>
                <a:latin typeface="Arial"/>
                <a:ea typeface="Arial"/>
                <a:cs typeface="Arial"/>
                <a:sym typeface="Arial"/>
              </a:rPr>
              <a:t> gbichot2-bin</a:t>
            </a:r>
            <a:r>
              <a:rPr lang="en" sz="1600">
                <a:solidFill>
                  <a:srgbClr val="999999"/>
                </a:solidFill>
                <a:highlight>
                  <a:srgbClr val="F8F8F8"/>
                </a:highlight>
                <a:latin typeface="Arial"/>
                <a:ea typeface="Arial"/>
                <a:cs typeface="Arial"/>
                <a:sym typeface="Arial"/>
              </a:rPr>
              <a:t>.</a:t>
            </a:r>
            <a:r>
              <a:rPr lang="en" sz="1600">
                <a:solidFill>
                  <a:srgbClr val="000000"/>
                </a:solidFill>
                <a:highlight>
                  <a:srgbClr val="F8F8F8"/>
                </a:highlight>
                <a:latin typeface="Arial"/>
                <a:ea typeface="Arial"/>
                <a:cs typeface="Arial"/>
                <a:sym typeface="Arial"/>
              </a:rPr>
              <a:t>000009 </a:t>
            </a:r>
            <a:r>
              <a:rPr lang="en" sz="1600">
                <a:solidFill>
                  <a:srgbClr val="999999"/>
                </a:solidFill>
                <a:highlight>
                  <a:srgbClr val="F8F8F8"/>
                </a:highlight>
                <a:latin typeface="Arial"/>
                <a:ea typeface="Arial"/>
                <a:cs typeface="Arial"/>
                <a:sym typeface="Arial"/>
              </a:rPr>
              <a:t>...</a:t>
            </a:r>
            <a:r>
              <a:rPr lang="en" sz="1600">
                <a:solidFill>
                  <a:srgbClr val="000000"/>
                </a:solidFill>
                <a:highlight>
                  <a:srgbClr val="F8F8F8"/>
                </a:highlight>
                <a:latin typeface="Arial"/>
                <a:ea typeface="Arial"/>
                <a:cs typeface="Arial"/>
                <a:sym typeface="Arial"/>
              </a:rPr>
              <a:t> | mysql</a:t>
            </a:r>
            <a:endParaRPr sz="1600">
              <a:solidFill>
                <a:srgbClr val="000000"/>
              </a:solidFill>
              <a:highlight>
                <a:srgbClr val="F8F8F8"/>
              </a:highlight>
              <a:latin typeface="Arial"/>
              <a:ea typeface="Arial"/>
              <a:cs typeface="Arial"/>
              <a:sym typeface="Arial"/>
            </a:endParaRPr>
          </a:p>
          <a:p>
            <a:pPr marL="457200" lvl="0" indent="0" algn="l" rtl="0">
              <a:spcBef>
                <a:spcPts val="1200"/>
              </a:spcBef>
              <a:spcAft>
                <a:spcPts val="0"/>
              </a:spcAft>
              <a:buNone/>
            </a:pPr>
            <a:endParaRPr sz="1600">
              <a:highlight>
                <a:schemeClr val="accent2"/>
              </a:highlight>
              <a:latin typeface="Arial"/>
              <a:ea typeface="Arial"/>
              <a:cs typeface="Arial"/>
              <a:sym typeface="Arial"/>
            </a:endParaRPr>
          </a:p>
          <a:p>
            <a:pPr marL="457200" lvl="0" indent="0" algn="l" rtl="0">
              <a:spcBef>
                <a:spcPts val="1200"/>
              </a:spcBef>
              <a:spcAft>
                <a:spcPts val="0"/>
              </a:spcAft>
              <a:buNone/>
            </a:pPr>
            <a:r>
              <a:rPr lang="en" sz="1050">
                <a:highlight>
                  <a:schemeClr val="accent2"/>
                </a:highlight>
                <a:latin typeface="Arial"/>
                <a:ea typeface="Arial"/>
                <a:cs typeface="Arial"/>
                <a:sym typeface="Arial"/>
              </a:rPr>
              <a:t>the server with a </a:t>
            </a:r>
            <a:r>
              <a:rPr lang="en" sz="1000" u="sng">
                <a:highlight>
                  <a:schemeClr val="accent2"/>
                </a:highlight>
                <a:latin typeface="Courier New"/>
                <a:ea typeface="Courier New"/>
                <a:cs typeface="Courier New"/>
                <a:sym typeface="Courier New"/>
                <a:hlinkClick r:id="rId3"/>
              </a:rPr>
              <a:t>--log-bin</a:t>
            </a:r>
            <a:r>
              <a:rPr lang="en" sz="1050">
                <a:highlight>
                  <a:schemeClr val="accent2"/>
                </a:highlight>
                <a:latin typeface="Arial"/>
                <a:ea typeface="Arial"/>
                <a:cs typeface="Arial"/>
                <a:sym typeface="Arial"/>
              </a:rPr>
              <a:t> option that specifies a location on a different physical device from the one on which the data directory resides. That way, the logs are safe even if the device containing the directory is lost.) If we had done this, we would have the </a:t>
            </a:r>
            <a:r>
              <a:rPr lang="en" sz="1000">
                <a:highlight>
                  <a:schemeClr val="accent2"/>
                </a:highlight>
                <a:latin typeface="Courier New"/>
                <a:ea typeface="Courier New"/>
                <a:cs typeface="Courier New"/>
                <a:sym typeface="Courier New"/>
              </a:rPr>
              <a:t>gbichot2-bin.000009</a:t>
            </a:r>
            <a:r>
              <a:rPr lang="en" sz="1050">
                <a:highlight>
                  <a:schemeClr val="accent2"/>
                </a:highlight>
                <a:latin typeface="Arial"/>
                <a:ea typeface="Arial"/>
                <a:cs typeface="Arial"/>
                <a:sym typeface="Arial"/>
              </a:rPr>
              <a:t> file (and any subsequent files) at hand, and we could apply them using </a:t>
            </a:r>
            <a:r>
              <a:rPr lang="en" sz="1050" b="1">
                <a:highlight>
                  <a:schemeClr val="accent2"/>
                </a:highlight>
                <a:latin typeface="Arial"/>
                <a:ea typeface="Arial"/>
                <a:cs typeface="Arial"/>
                <a:sym typeface="Arial"/>
              </a:rPr>
              <a:t>mysqlbinlog</a:t>
            </a:r>
            <a:r>
              <a:rPr lang="en" sz="1050">
                <a:highlight>
                  <a:schemeClr val="accent2"/>
                </a:highlight>
                <a:latin typeface="Arial"/>
                <a:ea typeface="Arial"/>
                <a:cs typeface="Arial"/>
                <a:sym typeface="Arial"/>
              </a:rPr>
              <a:t> and </a:t>
            </a:r>
            <a:r>
              <a:rPr lang="en" sz="1050" b="1">
                <a:highlight>
                  <a:schemeClr val="accent2"/>
                </a:highlight>
                <a:latin typeface="Arial"/>
                <a:ea typeface="Arial"/>
                <a:cs typeface="Arial"/>
                <a:sym typeface="Arial"/>
              </a:rPr>
              <a:t>mysql</a:t>
            </a:r>
            <a:r>
              <a:rPr lang="en" sz="1050">
                <a:highlight>
                  <a:schemeClr val="accent2"/>
                </a:highlight>
                <a:latin typeface="Arial"/>
                <a:ea typeface="Arial"/>
                <a:cs typeface="Arial"/>
                <a:sym typeface="Arial"/>
              </a:rPr>
              <a:t> to restore the most recent data changes with no loss up to the moment of the crash</a:t>
            </a:r>
            <a:endParaRPr sz="1600">
              <a:highlight>
                <a:schemeClr val="accent2"/>
              </a:highlight>
              <a:latin typeface="Arial"/>
              <a:ea typeface="Arial"/>
              <a:cs typeface="Arial"/>
              <a:sym typeface="Arial"/>
            </a:endParaRPr>
          </a:p>
          <a:p>
            <a:pPr marL="457200" lvl="0" indent="0" algn="l" rtl="0">
              <a:spcBef>
                <a:spcPts val="1200"/>
              </a:spcBef>
              <a:spcAft>
                <a:spcPts val="1200"/>
              </a:spcAft>
              <a:buNone/>
            </a:pPr>
            <a:endParaRPr sz="1050">
              <a:solidFill>
                <a:srgbClr val="555555"/>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430852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53"/>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Autofit/>
          </a:bodyPr>
          <a:lstStyle/>
          <a:p>
            <a:pPr marL="457200" lvl="0" indent="-426085" algn="l" rtl="0">
              <a:spcBef>
                <a:spcPts val="0"/>
              </a:spcBef>
              <a:spcAft>
                <a:spcPts val="0"/>
              </a:spcAft>
              <a:buClr>
                <a:schemeClr val="lt1"/>
              </a:buClr>
              <a:buSzPts val="3110"/>
              <a:buFont typeface="Arial"/>
              <a:buChar char="➢"/>
            </a:pPr>
            <a:r>
              <a:rPr lang="en" sz="3200" b="1">
                <a:latin typeface="Arial"/>
                <a:ea typeface="Arial"/>
                <a:cs typeface="Arial"/>
                <a:sym typeface="Arial"/>
              </a:rPr>
              <a:t>Conclusion</a:t>
            </a:r>
            <a:endParaRPr sz="3200" b="1">
              <a:latin typeface="Arial"/>
              <a:ea typeface="Arial"/>
              <a:cs typeface="Arial"/>
              <a:sym typeface="Arial"/>
            </a:endParaRPr>
          </a:p>
        </p:txBody>
      </p:sp>
      <p:sp>
        <p:nvSpPr>
          <p:cNvPr id="994" name="Google Shape;994;p53"/>
          <p:cNvSpPr txBox="1">
            <a:spLocks noGrp="1"/>
          </p:cNvSpPr>
          <p:nvPr>
            <p:ph type="subTitle" idx="1"/>
          </p:nvPr>
        </p:nvSpPr>
        <p:spPr>
          <a:xfrm>
            <a:off x="727450" y="1431525"/>
            <a:ext cx="7696500" cy="3172200"/>
          </a:xfrm>
          <a:prstGeom prst="rect">
            <a:avLst/>
          </a:prstGeom>
        </p:spPr>
        <p:txBody>
          <a:bodyPr spcFirstLastPara="1" wrap="square" lIns="91425" tIns="91425" rIns="91425" bIns="91425" anchor="t" anchorCtr="0">
            <a:normAutofit/>
          </a:bodyPr>
          <a:lstStyle/>
          <a:p>
            <a:pPr marL="457200" lvl="0" indent="-406400" algn="l" rtl="0">
              <a:spcBef>
                <a:spcPts val="0"/>
              </a:spcBef>
              <a:spcAft>
                <a:spcPts val="0"/>
              </a:spcAft>
              <a:buSzPts val="2800"/>
              <a:buFont typeface="Arial"/>
              <a:buChar char="●"/>
            </a:pPr>
            <a:r>
              <a:rPr lang="en" sz="2800">
                <a:latin typeface="Arial"/>
                <a:ea typeface="Arial"/>
                <a:cs typeface="Arial"/>
                <a:sym typeface="Arial"/>
              </a:rPr>
              <a:t>Recovery of data is possible with the help of the password which is required for accessing the database.</a:t>
            </a: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 sz="2800">
                <a:latin typeface="Arial"/>
                <a:ea typeface="Arial"/>
                <a:cs typeface="Arial"/>
                <a:sym typeface="Arial"/>
              </a:rPr>
              <a:t>With the help of the queries that are provided in the library retrieval of data is possible from the database.</a:t>
            </a:r>
            <a:endParaRPr sz="2800">
              <a:latin typeface="Arial"/>
              <a:ea typeface="Arial"/>
              <a:cs typeface="Arial"/>
              <a:sym typeface="Arial"/>
            </a:endParaRPr>
          </a:p>
        </p:txBody>
      </p:sp>
    </p:spTree>
    <p:extLst>
      <p:ext uri="{BB962C8B-B14F-4D97-AF65-F5344CB8AC3E}">
        <p14:creationId xmlns:p14="http://schemas.microsoft.com/office/powerpoint/2010/main" val="35282723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54"/>
          <p:cNvSpPr txBox="1">
            <a:spLocks noGrp="1"/>
          </p:cNvSpPr>
          <p:nvPr>
            <p:ph type="title"/>
          </p:nvPr>
        </p:nvSpPr>
        <p:spPr>
          <a:xfrm>
            <a:off x="1998125" y="1862400"/>
            <a:ext cx="5577300" cy="97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       </a:t>
            </a:r>
            <a:r>
              <a:rPr lang="en" sz="4800">
                <a:solidFill>
                  <a:schemeClr val="lt1"/>
                </a:solidFill>
              </a:rPr>
              <a:t>SQLite</a:t>
            </a:r>
            <a:endParaRPr sz="4800"/>
          </a:p>
        </p:txBody>
      </p:sp>
      <p:cxnSp>
        <p:nvCxnSpPr>
          <p:cNvPr id="1000" name="Google Shape;1000;p54"/>
          <p:cNvCxnSpPr/>
          <p:nvPr/>
        </p:nvCxnSpPr>
        <p:spPr>
          <a:xfrm>
            <a:off x="1874191" y="1851107"/>
            <a:ext cx="0" cy="968700"/>
          </a:xfrm>
          <a:prstGeom prst="straightConnector1">
            <a:avLst/>
          </a:prstGeom>
          <a:noFill/>
          <a:ln w="28575" cap="flat" cmpd="sng">
            <a:solidFill>
              <a:schemeClr val="lt1"/>
            </a:solidFill>
            <a:prstDash val="solid"/>
            <a:round/>
            <a:headEnd type="none" w="med" len="med"/>
            <a:tailEnd type="none" w="med" len="med"/>
          </a:ln>
        </p:spPr>
      </p:cxnSp>
      <p:sp>
        <p:nvSpPr>
          <p:cNvPr id="1001" name="Google Shape;1001;p54"/>
          <p:cNvSpPr txBox="1">
            <a:spLocks noGrp="1"/>
          </p:cNvSpPr>
          <p:nvPr>
            <p:ph type="title" idx="2"/>
          </p:nvPr>
        </p:nvSpPr>
        <p:spPr>
          <a:xfrm>
            <a:off x="956838" y="1871650"/>
            <a:ext cx="917400" cy="9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grpSp>
        <p:nvGrpSpPr>
          <p:cNvPr id="1002" name="Google Shape;1002;p54"/>
          <p:cNvGrpSpPr/>
          <p:nvPr/>
        </p:nvGrpSpPr>
        <p:grpSpPr>
          <a:xfrm flipH="1">
            <a:off x="1874193" y="4237797"/>
            <a:ext cx="1221600" cy="385800"/>
            <a:chOff x="2602975" y="1166475"/>
            <a:chExt cx="1221600" cy="385800"/>
          </a:xfrm>
        </p:grpSpPr>
        <p:sp>
          <p:nvSpPr>
            <p:cNvPr id="1003" name="Google Shape;1003;p54"/>
            <p:cNvSpPr/>
            <p:nvPr/>
          </p:nvSpPr>
          <p:spPr>
            <a:xfrm>
              <a:off x="2602975" y="1166475"/>
              <a:ext cx="385800" cy="385800"/>
            </a:xfrm>
            <a:prstGeom prst="mathMultiply">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4"/>
            <p:cNvSpPr/>
            <p:nvPr/>
          </p:nvSpPr>
          <p:spPr>
            <a:xfrm>
              <a:off x="3020875" y="1166475"/>
              <a:ext cx="385800" cy="385800"/>
            </a:xfrm>
            <a:prstGeom prst="mathMultiply">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4"/>
            <p:cNvSpPr/>
            <p:nvPr/>
          </p:nvSpPr>
          <p:spPr>
            <a:xfrm>
              <a:off x="3438775" y="1166475"/>
              <a:ext cx="385800" cy="3858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17638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55"/>
          <p:cNvSpPr txBox="1">
            <a:spLocks noGrp="1"/>
          </p:cNvSpPr>
          <p:nvPr>
            <p:ph type="title"/>
          </p:nvPr>
        </p:nvSpPr>
        <p:spPr>
          <a:xfrm>
            <a:off x="720000" y="387600"/>
            <a:ext cx="7696500" cy="865200"/>
          </a:xfrm>
          <a:prstGeom prst="rect">
            <a:avLst/>
          </a:prstGeom>
        </p:spPr>
        <p:txBody>
          <a:bodyPr spcFirstLastPara="1" wrap="square" lIns="91425" tIns="91425" rIns="91425" bIns="91425" anchor="ctr" anchorCtr="0">
            <a:noAutofit/>
          </a:bodyPr>
          <a:lstStyle/>
          <a:p>
            <a:pPr marL="457200" lvl="0" indent="-457835" algn="l" rtl="0">
              <a:spcBef>
                <a:spcPts val="0"/>
              </a:spcBef>
              <a:spcAft>
                <a:spcPts val="0"/>
              </a:spcAft>
              <a:buClr>
                <a:schemeClr val="lt1"/>
              </a:buClr>
              <a:buSzPts val="3610"/>
              <a:buFont typeface="Arial"/>
              <a:buChar char="➢"/>
            </a:pPr>
            <a:r>
              <a:rPr lang="en" sz="3700" b="1">
                <a:latin typeface="Arial"/>
                <a:ea typeface="Arial"/>
                <a:cs typeface="Arial"/>
                <a:sym typeface="Arial"/>
              </a:rPr>
              <a:t>Content</a:t>
            </a:r>
            <a:endParaRPr sz="3700" b="1">
              <a:latin typeface="Arial"/>
              <a:ea typeface="Arial"/>
              <a:cs typeface="Arial"/>
              <a:sym typeface="Arial"/>
            </a:endParaRPr>
          </a:p>
        </p:txBody>
      </p:sp>
      <p:sp>
        <p:nvSpPr>
          <p:cNvPr id="1011" name="Google Shape;1011;p55"/>
          <p:cNvSpPr txBox="1">
            <a:spLocks noGrp="1"/>
          </p:cNvSpPr>
          <p:nvPr>
            <p:ph type="subTitle" idx="1"/>
          </p:nvPr>
        </p:nvSpPr>
        <p:spPr>
          <a:xfrm>
            <a:off x="727450" y="1647425"/>
            <a:ext cx="7696500" cy="29562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SzPts val="2400"/>
              <a:buChar char="●"/>
            </a:pPr>
            <a:r>
              <a:rPr lang="en" sz="2400"/>
              <a:t>Introduction</a:t>
            </a:r>
            <a:endParaRPr sz="2400"/>
          </a:p>
          <a:p>
            <a:pPr marL="457200" lvl="0" indent="-381000" algn="l" rtl="0">
              <a:spcBef>
                <a:spcPts val="0"/>
              </a:spcBef>
              <a:spcAft>
                <a:spcPts val="0"/>
              </a:spcAft>
              <a:buSzPts val="2400"/>
              <a:buChar char="●"/>
            </a:pPr>
            <a:r>
              <a:rPr lang="en" sz="2400"/>
              <a:t>Technical background</a:t>
            </a:r>
            <a:endParaRPr sz="2400"/>
          </a:p>
          <a:p>
            <a:pPr marL="457200" lvl="0" indent="-381000" algn="l" rtl="0">
              <a:spcBef>
                <a:spcPts val="0"/>
              </a:spcBef>
              <a:spcAft>
                <a:spcPts val="0"/>
              </a:spcAft>
              <a:buSzPts val="2400"/>
              <a:buChar char="●"/>
            </a:pPr>
            <a:r>
              <a:rPr lang="en" sz="2400"/>
              <a:t>Methods and Algorithm</a:t>
            </a:r>
            <a:endParaRPr sz="2400"/>
          </a:p>
          <a:p>
            <a:pPr marL="457200" lvl="0" indent="-381000" algn="l" rtl="0">
              <a:spcBef>
                <a:spcPts val="0"/>
              </a:spcBef>
              <a:spcAft>
                <a:spcPts val="0"/>
              </a:spcAft>
              <a:buSzPts val="2400"/>
              <a:buChar char="●"/>
            </a:pPr>
            <a:r>
              <a:rPr lang="en" sz="2400"/>
              <a:t>FQ Lite Recovery tool</a:t>
            </a:r>
            <a:endParaRPr sz="2400"/>
          </a:p>
          <a:p>
            <a:pPr marL="457200" lvl="0" indent="-381000" algn="l" rtl="0">
              <a:spcBef>
                <a:spcPts val="0"/>
              </a:spcBef>
              <a:spcAft>
                <a:spcPts val="0"/>
              </a:spcAft>
              <a:buSzPts val="2400"/>
              <a:buChar char="●"/>
            </a:pPr>
            <a:r>
              <a:rPr lang="en" sz="2400"/>
              <a:t>Conclusion</a:t>
            </a:r>
            <a:endParaRPr sz="2400"/>
          </a:p>
          <a:p>
            <a:pPr marL="0" lvl="0" indent="0" algn="l" rtl="0">
              <a:spcBef>
                <a:spcPts val="1200"/>
              </a:spcBef>
              <a:spcAft>
                <a:spcPts val="1200"/>
              </a:spcAft>
              <a:buNone/>
            </a:pPr>
            <a:endParaRPr/>
          </a:p>
        </p:txBody>
      </p:sp>
    </p:spTree>
    <p:extLst>
      <p:ext uri="{BB962C8B-B14F-4D97-AF65-F5344CB8AC3E}">
        <p14:creationId xmlns:p14="http://schemas.microsoft.com/office/powerpoint/2010/main" val="23306141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56"/>
          <p:cNvSpPr txBox="1">
            <a:spLocks noGrp="1"/>
          </p:cNvSpPr>
          <p:nvPr>
            <p:ph type="title"/>
          </p:nvPr>
        </p:nvSpPr>
        <p:spPr>
          <a:xfrm>
            <a:off x="723750" y="398450"/>
            <a:ext cx="7696500" cy="866700"/>
          </a:xfrm>
          <a:prstGeom prst="rect">
            <a:avLst/>
          </a:prstGeom>
        </p:spPr>
        <p:txBody>
          <a:bodyPr spcFirstLastPara="1" wrap="square" lIns="91425" tIns="91425" rIns="91425" bIns="91425" anchor="ctr" anchorCtr="0">
            <a:normAutofit/>
          </a:bodyPr>
          <a:lstStyle/>
          <a:p>
            <a:pPr marL="457200" lvl="0" indent="-444500" algn="l" rtl="0">
              <a:spcBef>
                <a:spcPts val="0"/>
              </a:spcBef>
              <a:spcAft>
                <a:spcPts val="0"/>
              </a:spcAft>
              <a:buClr>
                <a:schemeClr val="lt1"/>
              </a:buClr>
              <a:buSzPts val="3400"/>
              <a:buFont typeface="Arial"/>
              <a:buChar char="➢"/>
            </a:pPr>
            <a:r>
              <a:rPr lang="en" sz="3500" b="1">
                <a:latin typeface="Arial"/>
                <a:ea typeface="Arial"/>
                <a:cs typeface="Arial"/>
                <a:sym typeface="Arial"/>
              </a:rPr>
              <a:t>Introduction to SQLite</a:t>
            </a:r>
            <a:endParaRPr sz="3500" b="1">
              <a:latin typeface="Arial"/>
              <a:ea typeface="Arial"/>
              <a:cs typeface="Arial"/>
              <a:sym typeface="Arial"/>
            </a:endParaRPr>
          </a:p>
        </p:txBody>
      </p:sp>
      <p:sp>
        <p:nvSpPr>
          <p:cNvPr id="1017" name="Google Shape;1017;p56"/>
          <p:cNvSpPr txBox="1">
            <a:spLocks noGrp="1"/>
          </p:cNvSpPr>
          <p:nvPr>
            <p:ph type="subTitle" idx="1"/>
          </p:nvPr>
        </p:nvSpPr>
        <p:spPr>
          <a:xfrm>
            <a:off x="727450" y="1421225"/>
            <a:ext cx="7696500" cy="3182400"/>
          </a:xfrm>
          <a:prstGeom prst="rect">
            <a:avLst/>
          </a:prstGeom>
        </p:spPr>
        <p:txBody>
          <a:bodyPr spcFirstLastPara="1" wrap="square" lIns="91425" tIns="91425" rIns="91425" bIns="91425" anchor="t" anchorCtr="0">
            <a:normAutofit/>
          </a:bodyPr>
          <a:lstStyle/>
          <a:p>
            <a:pPr marL="457200" lvl="0" indent="-349250" algn="l" rtl="0">
              <a:spcBef>
                <a:spcPts val="0"/>
              </a:spcBef>
              <a:spcAft>
                <a:spcPts val="0"/>
              </a:spcAft>
              <a:buSzPts val="1900"/>
              <a:buFont typeface="Arial"/>
              <a:buChar char="●"/>
            </a:pPr>
            <a:r>
              <a:rPr lang="en" sz="1900">
                <a:latin typeface="Arial"/>
                <a:ea typeface="Arial"/>
                <a:cs typeface="Arial"/>
                <a:sym typeface="Arial"/>
              </a:rPr>
              <a:t>SQLite was developed by D.Richard Hipp in August 2000.</a:t>
            </a:r>
            <a:endParaRPr sz="1900">
              <a:latin typeface="Arial"/>
              <a:ea typeface="Arial"/>
              <a:cs typeface="Arial"/>
              <a:sym typeface="Arial"/>
            </a:endParaRPr>
          </a:p>
          <a:p>
            <a:pPr marL="457200" lvl="0" indent="-349250" algn="l" rtl="0">
              <a:spcBef>
                <a:spcPts val="0"/>
              </a:spcBef>
              <a:spcAft>
                <a:spcPts val="0"/>
              </a:spcAft>
              <a:buSzPts val="1900"/>
              <a:buFont typeface="Arial"/>
              <a:buChar char="●"/>
            </a:pPr>
            <a:r>
              <a:rPr lang="en" sz="1900">
                <a:latin typeface="Arial"/>
                <a:ea typeface="Arial"/>
                <a:cs typeface="Arial"/>
                <a:sym typeface="Arial"/>
              </a:rPr>
              <a:t>SQLite is a open source database.</a:t>
            </a:r>
            <a:endParaRPr sz="1900">
              <a:latin typeface="Arial"/>
              <a:ea typeface="Arial"/>
              <a:cs typeface="Arial"/>
              <a:sym typeface="Arial"/>
            </a:endParaRPr>
          </a:p>
          <a:p>
            <a:pPr marL="457200" lvl="0" indent="-349250" algn="l" rtl="0">
              <a:spcBef>
                <a:spcPts val="0"/>
              </a:spcBef>
              <a:spcAft>
                <a:spcPts val="0"/>
              </a:spcAft>
              <a:buSzPts val="1900"/>
              <a:buFont typeface="Arial"/>
              <a:buChar char="●"/>
            </a:pPr>
            <a:r>
              <a:rPr lang="en" sz="1900">
                <a:latin typeface="Arial"/>
                <a:ea typeface="Arial"/>
                <a:cs typeface="Arial"/>
                <a:sym typeface="Arial"/>
              </a:rPr>
              <a:t>SQLite supports Standard Relational Database feature.</a:t>
            </a:r>
            <a:endParaRPr sz="1900">
              <a:latin typeface="Arial"/>
              <a:ea typeface="Arial"/>
              <a:cs typeface="Arial"/>
              <a:sym typeface="Arial"/>
            </a:endParaRPr>
          </a:p>
          <a:p>
            <a:pPr marL="457200" lvl="0" indent="-349250" algn="l" rtl="0">
              <a:spcBef>
                <a:spcPts val="0"/>
              </a:spcBef>
              <a:spcAft>
                <a:spcPts val="0"/>
              </a:spcAft>
              <a:buSzPts val="1900"/>
              <a:buFont typeface="Arial"/>
              <a:buChar char="●"/>
            </a:pPr>
            <a:r>
              <a:rPr lang="en" sz="1900">
                <a:latin typeface="Arial"/>
                <a:ea typeface="Arial"/>
                <a:cs typeface="Arial"/>
                <a:sym typeface="Arial"/>
              </a:rPr>
              <a:t>It is serverless and Zero-configuration database engine.</a:t>
            </a:r>
            <a:endParaRPr sz="1900">
              <a:latin typeface="Arial"/>
              <a:ea typeface="Arial"/>
              <a:cs typeface="Arial"/>
              <a:sym typeface="Arial"/>
            </a:endParaRPr>
          </a:p>
          <a:p>
            <a:pPr marL="457200" lvl="0" indent="-349250" algn="l" rtl="0">
              <a:spcBef>
                <a:spcPts val="0"/>
              </a:spcBef>
              <a:spcAft>
                <a:spcPts val="0"/>
              </a:spcAft>
              <a:buSzPts val="1900"/>
              <a:buFont typeface="Arial"/>
              <a:buChar char="●"/>
            </a:pPr>
            <a:r>
              <a:rPr lang="en" sz="1900">
                <a:latin typeface="Arial"/>
                <a:ea typeface="Arial"/>
                <a:cs typeface="Arial"/>
                <a:sym typeface="Arial"/>
              </a:rPr>
              <a:t> For example, Safari, Mozilla Firefox, and Google Chrome use SQLite version 3 databases to manage user data such as history, cookies, and downloaded files.</a:t>
            </a:r>
            <a:endParaRPr sz="1900">
              <a:latin typeface="Arial"/>
              <a:ea typeface="Arial"/>
              <a:cs typeface="Arial"/>
              <a:sym typeface="Arial"/>
            </a:endParaRPr>
          </a:p>
        </p:txBody>
      </p:sp>
    </p:spTree>
    <p:extLst>
      <p:ext uri="{BB962C8B-B14F-4D97-AF65-F5344CB8AC3E}">
        <p14:creationId xmlns:p14="http://schemas.microsoft.com/office/powerpoint/2010/main" val="1142274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pic>
        <p:nvPicPr>
          <p:cNvPr id="1022" name="Google Shape;1022;p57"/>
          <p:cNvPicPr preferRelativeResize="0"/>
          <p:nvPr/>
        </p:nvPicPr>
        <p:blipFill>
          <a:blip r:embed="rId3">
            <a:alphaModFix/>
          </a:blip>
          <a:stretch>
            <a:fillRect/>
          </a:stretch>
        </p:blipFill>
        <p:spPr>
          <a:xfrm>
            <a:off x="152400" y="598150"/>
            <a:ext cx="8839200" cy="3899250"/>
          </a:xfrm>
          <a:prstGeom prst="rect">
            <a:avLst/>
          </a:prstGeom>
          <a:noFill/>
          <a:ln>
            <a:noFill/>
          </a:ln>
        </p:spPr>
      </p:pic>
    </p:spTree>
    <p:extLst>
      <p:ext uri="{BB962C8B-B14F-4D97-AF65-F5344CB8AC3E}">
        <p14:creationId xmlns:p14="http://schemas.microsoft.com/office/powerpoint/2010/main" val="528517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43"/>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2.2 DBMS Dependent Forensic Model</a:t>
            </a:r>
            <a:endParaRPr/>
          </a:p>
        </p:txBody>
      </p:sp>
      <p:sp>
        <p:nvSpPr>
          <p:cNvPr id="929" name="Google Shape;929;p43"/>
          <p:cNvSpPr txBox="1">
            <a:spLocks noGrp="1"/>
          </p:cNvSpPr>
          <p:nvPr>
            <p:ph type="subTitle" idx="1"/>
          </p:nvPr>
        </p:nvSpPr>
        <p:spPr>
          <a:xfrm>
            <a:off x="720000" y="1356600"/>
            <a:ext cx="7696500" cy="24303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AutoNum type="arabicPeriod"/>
            </a:pPr>
            <a:r>
              <a:rPr lang="en" sz="1800"/>
              <a:t>Preparation</a:t>
            </a:r>
            <a:endParaRPr sz="1800"/>
          </a:p>
          <a:p>
            <a:pPr marL="457200" lvl="0" indent="-342900" algn="l" rtl="0">
              <a:lnSpc>
                <a:spcPct val="150000"/>
              </a:lnSpc>
              <a:spcBef>
                <a:spcPts val="0"/>
              </a:spcBef>
              <a:spcAft>
                <a:spcPts val="0"/>
              </a:spcAft>
              <a:buSzPts val="1800"/>
              <a:buAutoNum type="arabicPeriod"/>
            </a:pPr>
            <a:r>
              <a:rPr lang="en" sz="1800"/>
              <a:t>Incident Verification</a:t>
            </a:r>
            <a:endParaRPr sz="1800"/>
          </a:p>
          <a:p>
            <a:pPr marL="457200" lvl="0" indent="-342900" algn="l" rtl="0">
              <a:lnSpc>
                <a:spcPct val="150000"/>
              </a:lnSpc>
              <a:spcBef>
                <a:spcPts val="0"/>
              </a:spcBef>
              <a:spcAft>
                <a:spcPts val="0"/>
              </a:spcAft>
              <a:buSzPts val="1800"/>
              <a:buAutoNum type="arabicPeriod"/>
            </a:pPr>
            <a:r>
              <a:rPr lang="en" sz="1800"/>
              <a:t>Artifact Collection</a:t>
            </a:r>
            <a:endParaRPr sz="1800"/>
          </a:p>
          <a:p>
            <a:pPr marL="457200" lvl="0" indent="-342900" algn="l" rtl="0">
              <a:lnSpc>
                <a:spcPct val="150000"/>
              </a:lnSpc>
              <a:spcBef>
                <a:spcPts val="0"/>
              </a:spcBef>
              <a:spcAft>
                <a:spcPts val="0"/>
              </a:spcAft>
              <a:buSzPts val="1800"/>
              <a:buAutoNum type="arabicPeriod"/>
            </a:pPr>
            <a:r>
              <a:rPr lang="en" sz="1800"/>
              <a:t>Analysis</a:t>
            </a:r>
            <a:endParaRPr sz="18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58"/>
          <p:cNvSpPr txBox="1">
            <a:spLocks noGrp="1"/>
          </p:cNvSpPr>
          <p:nvPr>
            <p:ph type="title"/>
          </p:nvPr>
        </p:nvSpPr>
        <p:spPr>
          <a:xfrm>
            <a:off x="727450" y="339975"/>
            <a:ext cx="7696500" cy="827100"/>
          </a:xfrm>
          <a:prstGeom prst="rect">
            <a:avLst/>
          </a:prstGeom>
        </p:spPr>
        <p:txBody>
          <a:bodyPr spcFirstLastPara="1" wrap="square" lIns="91425" tIns="91425" rIns="91425" bIns="91425" anchor="ctr" anchorCtr="0">
            <a:noAutofit/>
          </a:bodyPr>
          <a:lstStyle/>
          <a:p>
            <a:pPr marL="457200" lvl="0" indent="-445135" algn="l" rtl="0">
              <a:spcBef>
                <a:spcPts val="0"/>
              </a:spcBef>
              <a:spcAft>
                <a:spcPts val="0"/>
              </a:spcAft>
              <a:buClr>
                <a:schemeClr val="lt1"/>
              </a:buClr>
              <a:buSzPts val="3410"/>
              <a:buFont typeface="Arial"/>
              <a:buChar char="➢"/>
            </a:pPr>
            <a:r>
              <a:rPr lang="en" sz="3500" b="1">
                <a:latin typeface="Arial"/>
                <a:ea typeface="Arial"/>
                <a:cs typeface="Arial"/>
                <a:sym typeface="Arial"/>
              </a:rPr>
              <a:t>Technical Background</a:t>
            </a:r>
            <a:endParaRPr sz="3500" b="1">
              <a:latin typeface="Arial"/>
              <a:ea typeface="Arial"/>
              <a:cs typeface="Arial"/>
              <a:sym typeface="Arial"/>
            </a:endParaRPr>
          </a:p>
        </p:txBody>
      </p:sp>
      <p:sp>
        <p:nvSpPr>
          <p:cNvPr id="1028" name="Google Shape;1028;p58"/>
          <p:cNvSpPr txBox="1">
            <a:spLocks noGrp="1"/>
          </p:cNvSpPr>
          <p:nvPr>
            <p:ph type="subTitle" idx="1"/>
          </p:nvPr>
        </p:nvSpPr>
        <p:spPr>
          <a:xfrm>
            <a:off x="727450" y="1499925"/>
            <a:ext cx="7696500" cy="3103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Arial"/>
              <a:buChar char="●"/>
            </a:pPr>
            <a:r>
              <a:rPr lang="en" sz="2000">
                <a:latin typeface="Arial"/>
                <a:ea typeface="Arial"/>
                <a:cs typeface="Arial"/>
                <a:sym typeface="Arial"/>
              </a:rPr>
              <a:t>Similar to the relational databases, all data is managed in tables. A table, in turn, is composed of several pages. Similar to blocks in a file system, a page is used to store data (Haldar, 2015). It can, therefore, contain multiple records.</a:t>
            </a:r>
            <a:endParaRPr sz="2000">
              <a:latin typeface="Arial"/>
              <a:ea typeface="Arial"/>
              <a:cs typeface="Arial"/>
              <a:sym typeface="Arial"/>
            </a:endParaRPr>
          </a:p>
          <a:p>
            <a:pPr marL="457200" lvl="0" indent="-355600" algn="l" rtl="0">
              <a:spcBef>
                <a:spcPts val="0"/>
              </a:spcBef>
              <a:spcAft>
                <a:spcPts val="0"/>
              </a:spcAft>
              <a:buSzPts val="2000"/>
              <a:buFont typeface="Arial"/>
              <a:buChar char="●"/>
            </a:pPr>
            <a:r>
              <a:rPr lang="en" sz="2000">
                <a:latin typeface="Arial"/>
                <a:ea typeface="Arial"/>
                <a:cs typeface="Arial"/>
                <a:sym typeface="Arial"/>
              </a:rPr>
              <a:t>Each page has a variable size - the default size is 4096 bytes</a:t>
            </a:r>
            <a:endParaRPr sz="2000">
              <a:latin typeface="Arial"/>
              <a:ea typeface="Arial"/>
              <a:cs typeface="Arial"/>
              <a:sym typeface="Arial"/>
            </a:endParaRPr>
          </a:p>
          <a:p>
            <a:pPr marL="457200" lvl="0" indent="-355600" algn="l" rtl="0">
              <a:spcBef>
                <a:spcPts val="0"/>
              </a:spcBef>
              <a:spcAft>
                <a:spcPts val="0"/>
              </a:spcAft>
              <a:buSzPts val="2000"/>
              <a:buFont typeface="Arial"/>
              <a:buChar char="●"/>
            </a:pPr>
            <a:r>
              <a:rPr lang="en" sz="2000">
                <a:latin typeface="Arial"/>
                <a:ea typeface="Arial"/>
                <a:cs typeface="Arial"/>
                <a:sym typeface="Arial"/>
              </a:rPr>
              <a:t>The maximum size for an SQLite page is 65536 bytes.</a:t>
            </a:r>
            <a:endParaRPr sz="2000">
              <a:latin typeface="Arial"/>
              <a:ea typeface="Arial"/>
              <a:cs typeface="Arial"/>
              <a:sym typeface="Arial"/>
            </a:endParaRPr>
          </a:p>
          <a:p>
            <a:pPr marL="457200" lvl="0" indent="-355600" algn="l" rtl="0">
              <a:spcBef>
                <a:spcPts val="0"/>
              </a:spcBef>
              <a:spcAft>
                <a:spcPts val="0"/>
              </a:spcAft>
              <a:buSzPts val="2000"/>
              <a:buFont typeface="Arial"/>
              <a:buChar char="●"/>
            </a:pPr>
            <a:r>
              <a:rPr lang="en" sz="2000">
                <a:latin typeface="Arial"/>
                <a:ea typeface="Arial"/>
                <a:cs typeface="Arial"/>
                <a:sym typeface="Arial"/>
              </a:rPr>
              <a:t>Basically the first page is reserved for the header (100 bytes) which is followed by the database schema</a:t>
            </a:r>
            <a:endParaRPr sz="2000">
              <a:latin typeface="Arial"/>
              <a:ea typeface="Arial"/>
              <a:cs typeface="Arial"/>
              <a:sym typeface="Arial"/>
            </a:endParaRPr>
          </a:p>
          <a:p>
            <a:pPr marL="0" lvl="0" indent="0" algn="l" rtl="0">
              <a:spcBef>
                <a:spcPts val="1200"/>
              </a:spcBef>
              <a:spcAft>
                <a:spcPts val="0"/>
              </a:spcAft>
              <a:buNone/>
            </a:pPr>
            <a:endParaRPr sz="2000">
              <a:latin typeface="Arial"/>
              <a:ea typeface="Arial"/>
              <a:cs typeface="Arial"/>
              <a:sym typeface="Arial"/>
            </a:endParaRPr>
          </a:p>
          <a:p>
            <a:pPr marL="0" lvl="0" indent="0" algn="l" rtl="0">
              <a:spcBef>
                <a:spcPts val="1200"/>
              </a:spcBef>
              <a:spcAft>
                <a:spcPts val="1200"/>
              </a:spcAft>
              <a:buNone/>
            </a:pPr>
            <a:endParaRPr sz="700"/>
          </a:p>
        </p:txBody>
      </p:sp>
    </p:spTree>
    <p:extLst>
      <p:ext uri="{BB962C8B-B14F-4D97-AF65-F5344CB8AC3E}">
        <p14:creationId xmlns:p14="http://schemas.microsoft.com/office/powerpoint/2010/main" val="14850074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59"/>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Autofit/>
          </a:bodyPr>
          <a:lstStyle/>
          <a:p>
            <a:pPr marL="457200" lvl="0" indent="-419735" algn="l" rtl="0">
              <a:spcBef>
                <a:spcPts val="0"/>
              </a:spcBef>
              <a:spcAft>
                <a:spcPts val="0"/>
              </a:spcAft>
              <a:buClr>
                <a:schemeClr val="lt1"/>
              </a:buClr>
              <a:buSzPts val="3010"/>
              <a:buFont typeface="Arial"/>
              <a:buChar char="➢"/>
            </a:pPr>
            <a:r>
              <a:rPr lang="en" sz="3100" b="1">
                <a:latin typeface="Arial"/>
                <a:ea typeface="Arial"/>
                <a:cs typeface="Arial"/>
                <a:sym typeface="Arial"/>
              </a:rPr>
              <a:t>Structure of data page in SQLite</a:t>
            </a:r>
            <a:endParaRPr sz="3100" b="1">
              <a:latin typeface="Arial"/>
              <a:ea typeface="Arial"/>
              <a:cs typeface="Arial"/>
              <a:sym typeface="Arial"/>
            </a:endParaRPr>
          </a:p>
        </p:txBody>
      </p:sp>
      <p:pic>
        <p:nvPicPr>
          <p:cNvPr id="1034" name="Google Shape;1034;p59"/>
          <p:cNvPicPr preferRelativeResize="0"/>
          <p:nvPr/>
        </p:nvPicPr>
        <p:blipFill>
          <a:blip r:embed="rId3">
            <a:alphaModFix/>
          </a:blip>
          <a:stretch>
            <a:fillRect/>
          </a:stretch>
        </p:blipFill>
        <p:spPr>
          <a:xfrm>
            <a:off x="529225" y="1112700"/>
            <a:ext cx="7957676" cy="3466225"/>
          </a:xfrm>
          <a:prstGeom prst="rect">
            <a:avLst/>
          </a:prstGeom>
          <a:noFill/>
          <a:ln>
            <a:noFill/>
          </a:ln>
        </p:spPr>
      </p:pic>
    </p:spTree>
    <p:extLst>
      <p:ext uri="{BB962C8B-B14F-4D97-AF65-F5344CB8AC3E}">
        <p14:creationId xmlns:p14="http://schemas.microsoft.com/office/powerpoint/2010/main" val="34702680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60"/>
          <p:cNvSpPr txBox="1">
            <a:spLocks noGrp="1"/>
          </p:cNvSpPr>
          <p:nvPr>
            <p:ph type="title"/>
          </p:nvPr>
        </p:nvSpPr>
        <p:spPr>
          <a:xfrm>
            <a:off x="723750" y="271600"/>
            <a:ext cx="7696500" cy="698100"/>
          </a:xfrm>
          <a:prstGeom prst="rect">
            <a:avLst/>
          </a:prstGeom>
        </p:spPr>
        <p:txBody>
          <a:bodyPr spcFirstLastPara="1" wrap="square" lIns="91425" tIns="91425" rIns="91425" bIns="91425" anchor="ctr" anchorCtr="0">
            <a:noAutofit/>
          </a:bodyPr>
          <a:lstStyle/>
          <a:p>
            <a:pPr marL="457200" lvl="0" indent="-413385" algn="l" rtl="0">
              <a:spcBef>
                <a:spcPts val="0"/>
              </a:spcBef>
              <a:spcAft>
                <a:spcPts val="0"/>
              </a:spcAft>
              <a:buClr>
                <a:schemeClr val="lt1"/>
              </a:buClr>
              <a:buSzPts val="2910"/>
              <a:buFont typeface="Arial"/>
              <a:buChar char="➢"/>
            </a:pPr>
            <a:r>
              <a:rPr lang="en" b="1">
                <a:latin typeface="Arial"/>
                <a:ea typeface="Arial"/>
                <a:cs typeface="Arial"/>
                <a:sym typeface="Arial"/>
              </a:rPr>
              <a:t>Balance tree structure (B-tree)</a:t>
            </a:r>
            <a:endParaRPr b="1">
              <a:latin typeface="Arial"/>
              <a:ea typeface="Arial"/>
              <a:cs typeface="Arial"/>
              <a:sym typeface="Arial"/>
            </a:endParaRPr>
          </a:p>
        </p:txBody>
      </p:sp>
      <p:pic>
        <p:nvPicPr>
          <p:cNvPr id="1040" name="Google Shape;1040;p60"/>
          <p:cNvPicPr preferRelativeResize="0"/>
          <p:nvPr/>
        </p:nvPicPr>
        <p:blipFill>
          <a:blip r:embed="rId3">
            <a:alphaModFix/>
          </a:blip>
          <a:stretch>
            <a:fillRect/>
          </a:stretch>
        </p:blipFill>
        <p:spPr>
          <a:xfrm>
            <a:off x="388975" y="902400"/>
            <a:ext cx="8171049" cy="3878401"/>
          </a:xfrm>
          <a:prstGeom prst="rect">
            <a:avLst/>
          </a:prstGeom>
          <a:noFill/>
          <a:ln>
            <a:noFill/>
          </a:ln>
        </p:spPr>
      </p:pic>
    </p:spTree>
    <p:extLst>
      <p:ext uri="{BB962C8B-B14F-4D97-AF65-F5344CB8AC3E}">
        <p14:creationId xmlns:p14="http://schemas.microsoft.com/office/powerpoint/2010/main" val="21993520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61"/>
          <p:cNvSpPr txBox="1">
            <a:spLocks noGrp="1"/>
          </p:cNvSpPr>
          <p:nvPr>
            <p:ph type="title"/>
          </p:nvPr>
        </p:nvSpPr>
        <p:spPr>
          <a:xfrm>
            <a:off x="720000" y="604975"/>
            <a:ext cx="7696500" cy="1209600"/>
          </a:xfrm>
          <a:prstGeom prst="rect">
            <a:avLst/>
          </a:prstGeom>
        </p:spPr>
        <p:txBody>
          <a:bodyPr spcFirstLastPara="1" wrap="square" lIns="91425" tIns="91425" rIns="91425" bIns="91425" anchor="ctr" anchorCtr="0">
            <a:normAutofit/>
          </a:bodyPr>
          <a:lstStyle/>
          <a:p>
            <a:pPr marL="457200" lvl="0" indent="-412750" algn="l" rtl="0">
              <a:spcBef>
                <a:spcPts val="0"/>
              </a:spcBef>
              <a:spcAft>
                <a:spcPts val="0"/>
              </a:spcAft>
              <a:buClr>
                <a:schemeClr val="lt1"/>
              </a:buClr>
              <a:buSzPts val="2900"/>
              <a:buFont typeface="Arial"/>
              <a:buChar char="➢"/>
            </a:pPr>
            <a:r>
              <a:rPr lang="en" b="1">
                <a:latin typeface="Arial"/>
                <a:ea typeface="Arial"/>
                <a:cs typeface="Arial"/>
                <a:sym typeface="Arial"/>
              </a:rPr>
              <a:t>Method to recover the data from the SQLite</a:t>
            </a:r>
            <a:endParaRPr b="1">
              <a:latin typeface="Arial"/>
              <a:ea typeface="Arial"/>
              <a:cs typeface="Arial"/>
              <a:sym typeface="Arial"/>
            </a:endParaRPr>
          </a:p>
        </p:txBody>
      </p:sp>
      <p:sp>
        <p:nvSpPr>
          <p:cNvPr id="1046" name="Google Shape;1046;p61"/>
          <p:cNvSpPr txBox="1">
            <a:spLocks noGrp="1"/>
          </p:cNvSpPr>
          <p:nvPr>
            <p:ph type="subTitle" idx="1"/>
          </p:nvPr>
        </p:nvSpPr>
        <p:spPr>
          <a:xfrm>
            <a:off x="720000" y="1634075"/>
            <a:ext cx="7696500" cy="2164200"/>
          </a:xfrm>
          <a:prstGeom prst="rect">
            <a:avLst/>
          </a:prstGeom>
        </p:spPr>
        <p:txBody>
          <a:bodyPr spcFirstLastPara="1" wrap="square" lIns="91425" tIns="91425" rIns="91425" bIns="91425" anchor="t" anchorCtr="0">
            <a:normAutofit/>
          </a:bodyPr>
          <a:lstStyle/>
          <a:p>
            <a:pPr marL="457200" lvl="0" indent="0" algn="l" rtl="0">
              <a:lnSpc>
                <a:spcPct val="115000"/>
              </a:lnSpc>
              <a:spcBef>
                <a:spcPts val="0"/>
              </a:spcBef>
              <a:spcAft>
                <a:spcPts val="0"/>
              </a:spcAft>
              <a:buNone/>
            </a:pPr>
            <a:endParaRPr sz="2800">
              <a:latin typeface="Arial"/>
              <a:ea typeface="Arial"/>
              <a:cs typeface="Arial"/>
              <a:sym typeface="Arial"/>
            </a:endParaRPr>
          </a:p>
          <a:p>
            <a:pPr marL="457200" lvl="0" indent="-388980" algn="l" rtl="0">
              <a:lnSpc>
                <a:spcPct val="115000"/>
              </a:lnSpc>
              <a:spcBef>
                <a:spcPts val="1200"/>
              </a:spcBef>
              <a:spcAft>
                <a:spcPts val="0"/>
              </a:spcAft>
              <a:buSzPts val="2526"/>
              <a:buFont typeface="Arial"/>
              <a:buChar char="●"/>
            </a:pPr>
            <a:r>
              <a:rPr lang="en" sz="2525">
                <a:latin typeface="Arial"/>
                <a:ea typeface="Arial"/>
                <a:cs typeface="Arial"/>
                <a:sym typeface="Arial"/>
              </a:rPr>
              <a:t>Examine the free-page list</a:t>
            </a:r>
            <a:endParaRPr sz="2525">
              <a:latin typeface="Arial"/>
              <a:ea typeface="Arial"/>
              <a:cs typeface="Arial"/>
              <a:sym typeface="Arial"/>
            </a:endParaRPr>
          </a:p>
          <a:p>
            <a:pPr marL="457200" lvl="0" indent="-388980" algn="l" rtl="0">
              <a:lnSpc>
                <a:spcPct val="115000"/>
              </a:lnSpc>
              <a:spcBef>
                <a:spcPts val="0"/>
              </a:spcBef>
              <a:spcAft>
                <a:spcPts val="0"/>
              </a:spcAft>
              <a:buSzPts val="2526"/>
              <a:buFont typeface="Arial"/>
              <a:buChar char="●"/>
            </a:pPr>
            <a:r>
              <a:rPr lang="en" sz="2525">
                <a:latin typeface="Arial"/>
                <a:ea typeface="Arial"/>
                <a:cs typeface="Arial"/>
                <a:sym typeface="Arial"/>
              </a:rPr>
              <a:t>Carving for more artefacts</a:t>
            </a:r>
            <a:endParaRPr sz="2525"/>
          </a:p>
        </p:txBody>
      </p:sp>
    </p:spTree>
    <p:extLst>
      <p:ext uri="{BB962C8B-B14F-4D97-AF65-F5344CB8AC3E}">
        <p14:creationId xmlns:p14="http://schemas.microsoft.com/office/powerpoint/2010/main" val="752182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62"/>
          <p:cNvSpPr txBox="1">
            <a:spLocks noGrp="1"/>
          </p:cNvSpPr>
          <p:nvPr>
            <p:ph type="title"/>
          </p:nvPr>
        </p:nvSpPr>
        <p:spPr>
          <a:xfrm>
            <a:off x="720000" y="387600"/>
            <a:ext cx="7696500" cy="836400"/>
          </a:xfrm>
          <a:prstGeom prst="rect">
            <a:avLst/>
          </a:prstGeom>
        </p:spPr>
        <p:txBody>
          <a:bodyPr spcFirstLastPara="1" wrap="square" lIns="91425" tIns="91425" rIns="91425" bIns="91425" anchor="ctr" anchorCtr="0">
            <a:noAutofit/>
          </a:bodyPr>
          <a:lstStyle/>
          <a:p>
            <a:pPr marL="457200" lvl="0" indent="-438150" algn="l" rtl="0">
              <a:lnSpc>
                <a:spcPct val="115000"/>
              </a:lnSpc>
              <a:spcBef>
                <a:spcPts val="0"/>
              </a:spcBef>
              <a:spcAft>
                <a:spcPts val="0"/>
              </a:spcAft>
              <a:buClr>
                <a:schemeClr val="lt1"/>
              </a:buClr>
              <a:buSzPts val="3300"/>
              <a:buFont typeface="Arial"/>
              <a:buChar char="➢"/>
            </a:pPr>
            <a:r>
              <a:rPr lang="en" sz="3300" b="1">
                <a:latin typeface="Arial"/>
                <a:ea typeface="Arial"/>
                <a:cs typeface="Arial"/>
                <a:sym typeface="Arial"/>
              </a:rPr>
              <a:t>Examine the free-page list</a:t>
            </a:r>
            <a:endParaRPr sz="3300" b="1">
              <a:latin typeface="Arial"/>
              <a:ea typeface="Arial"/>
              <a:cs typeface="Arial"/>
              <a:sym typeface="Arial"/>
            </a:endParaRPr>
          </a:p>
        </p:txBody>
      </p:sp>
      <p:sp>
        <p:nvSpPr>
          <p:cNvPr id="1052" name="Google Shape;1052;p62"/>
          <p:cNvSpPr txBox="1">
            <a:spLocks noGrp="1"/>
          </p:cNvSpPr>
          <p:nvPr>
            <p:ph type="subTitle" idx="1"/>
          </p:nvPr>
        </p:nvSpPr>
        <p:spPr>
          <a:xfrm>
            <a:off x="727450" y="1576425"/>
            <a:ext cx="7696500" cy="3027300"/>
          </a:xfrm>
          <a:prstGeom prst="rect">
            <a:avLst/>
          </a:prstGeom>
        </p:spPr>
        <p:txBody>
          <a:bodyPr spcFirstLastPara="1" wrap="square" lIns="91425" tIns="91425" rIns="91425" bIns="91425" anchor="t" anchorCtr="0">
            <a:normAutofit fontScale="25000" lnSpcReduction="20000"/>
          </a:bodyPr>
          <a:lstStyle/>
          <a:p>
            <a:pPr marL="457200" lvl="0" indent="-345281" algn="l" rtl="0">
              <a:spcBef>
                <a:spcPts val="0"/>
              </a:spcBef>
              <a:spcAft>
                <a:spcPts val="0"/>
              </a:spcAft>
              <a:buSzPct val="100000"/>
              <a:buFont typeface="Arial"/>
              <a:buChar char="●"/>
            </a:pPr>
            <a:r>
              <a:rPr lang="en" sz="7350">
                <a:latin typeface="Arial"/>
                <a:ea typeface="Arial"/>
                <a:cs typeface="Arial"/>
                <a:sym typeface="Arial"/>
              </a:rPr>
              <a:t>Here we can recover the data where one or more pages have been completely deleted from the database.</a:t>
            </a:r>
            <a:endParaRPr sz="7350">
              <a:latin typeface="Arial"/>
              <a:ea typeface="Arial"/>
              <a:cs typeface="Arial"/>
              <a:sym typeface="Arial"/>
            </a:endParaRPr>
          </a:p>
          <a:p>
            <a:pPr marL="457200" lvl="0" indent="0" algn="l" rtl="0">
              <a:spcBef>
                <a:spcPts val="1200"/>
              </a:spcBef>
              <a:spcAft>
                <a:spcPts val="0"/>
              </a:spcAft>
              <a:buNone/>
            </a:pPr>
            <a:endParaRPr sz="7350">
              <a:latin typeface="Arial"/>
              <a:ea typeface="Arial"/>
              <a:cs typeface="Arial"/>
              <a:sym typeface="Arial"/>
            </a:endParaRPr>
          </a:p>
          <a:p>
            <a:pPr marL="457200" lvl="0" indent="-345281" algn="l" rtl="0">
              <a:spcBef>
                <a:spcPts val="1200"/>
              </a:spcBef>
              <a:spcAft>
                <a:spcPts val="0"/>
              </a:spcAft>
              <a:buSzPct val="100000"/>
              <a:buFont typeface="Arial"/>
              <a:buChar char="●"/>
            </a:pPr>
            <a:r>
              <a:rPr lang="en" sz="7350">
                <a:latin typeface="Arial"/>
                <a:ea typeface="Arial"/>
                <a:cs typeface="Arial"/>
                <a:sym typeface="Arial"/>
              </a:rPr>
              <a:t>For this purpose we have to first find the free page list’s jump address for this it is necessary to get the starting address</a:t>
            </a:r>
            <a:endParaRPr sz="7350">
              <a:latin typeface="Arial"/>
              <a:ea typeface="Arial"/>
              <a:cs typeface="Arial"/>
              <a:sym typeface="Arial"/>
            </a:endParaRPr>
          </a:p>
          <a:p>
            <a:pPr marL="457200" lvl="0" indent="0" algn="l" rtl="0">
              <a:spcBef>
                <a:spcPts val="1200"/>
              </a:spcBef>
              <a:spcAft>
                <a:spcPts val="0"/>
              </a:spcAft>
              <a:buNone/>
            </a:pPr>
            <a:endParaRPr sz="7350">
              <a:latin typeface="Arial"/>
              <a:ea typeface="Arial"/>
              <a:cs typeface="Arial"/>
              <a:sym typeface="Arial"/>
            </a:endParaRPr>
          </a:p>
          <a:p>
            <a:pPr marL="457200" lvl="0" indent="-345281" algn="l" rtl="0">
              <a:spcBef>
                <a:spcPts val="1200"/>
              </a:spcBef>
              <a:spcAft>
                <a:spcPts val="0"/>
              </a:spcAft>
              <a:buSzPct val="100000"/>
              <a:buFont typeface="Arial"/>
              <a:buChar char="●"/>
            </a:pPr>
            <a:r>
              <a:rPr lang="en" sz="7350">
                <a:latin typeface="Arial"/>
                <a:ea typeface="Arial"/>
                <a:cs typeface="Arial"/>
                <a:sym typeface="Arial"/>
              </a:rPr>
              <a:t>For this we have an equation to find the first free memory page</a:t>
            </a:r>
            <a:endParaRPr sz="7350">
              <a:latin typeface="Arial"/>
              <a:ea typeface="Arial"/>
              <a:cs typeface="Arial"/>
              <a:sym typeface="Arial"/>
            </a:endParaRPr>
          </a:p>
          <a:p>
            <a:pPr marL="0" lvl="0" indent="0" algn="l" rtl="0">
              <a:spcBef>
                <a:spcPts val="1200"/>
              </a:spcBef>
              <a:spcAft>
                <a:spcPts val="0"/>
              </a:spcAft>
              <a:buNone/>
            </a:pPr>
            <a:endParaRPr sz="5500"/>
          </a:p>
          <a:p>
            <a:pPr marL="0" lvl="0" indent="0" algn="l" rtl="0">
              <a:spcBef>
                <a:spcPts val="1200"/>
              </a:spcBef>
              <a:spcAft>
                <a:spcPts val="0"/>
              </a:spcAft>
              <a:buNone/>
            </a:pPr>
            <a:endParaRPr sz="1800"/>
          </a:p>
          <a:p>
            <a:pPr marL="0" lvl="0" indent="0" algn="l" rtl="0">
              <a:spcBef>
                <a:spcPts val="1200"/>
              </a:spcBef>
              <a:spcAft>
                <a:spcPts val="0"/>
              </a:spcAft>
              <a:buNone/>
            </a:pPr>
            <a:endParaRPr sz="1800"/>
          </a:p>
          <a:p>
            <a:pPr marL="0" lvl="0" indent="0" algn="l" rtl="0">
              <a:spcBef>
                <a:spcPts val="1200"/>
              </a:spcBef>
              <a:spcAft>
                <a:spcPts val="0"/>
              </a:spcAft>
              <a:buNone/>
            </a:pPr>
            <a:endParaRPr sz="1800"/>
          </a:p>
          <a:p>
            <a:pPr marL="0" lvl="0" indent="0" algn="l" rtl="0">
              <a:spcBef>
                <a:spcPts val="1200"/>
              </a:spcBef>
              <a:spcAft>
                <a:spcPts val="0"/>
              </a:spcAft>
              <a:buNone/>
            </a:pPr>
            <a:endParaRPr sz="1800"/>
          </a:p>
          <a:p>
            <a:pPr marL="0" lvl="0" indent="0" algn="l" rtl="0">
              <a:spcBef>
                <a:spcPts val="1200"/>
              </a:spcBef>
              <a:spcAft>
                <a:spcPts val="0"/>
              </a:spcAft>
              <a:buNone/>
            </a:pPr>
            <a:endParaRPr sz="1800"/>
          </a:p>
          <a:p>
            <a:pPr marL="0" lvl="0" indent="0" algn="l" rtl="0">
              <a:spcBef>
                <a:spcPts val="1200"/>
              </a:spcBef>
              <a:spcAft>
                <a:spcPts val="1200"/>
              </a:spcAft>
              <a:buNone/>
            </a:pPr>
            <a:endParaRPr sz="1800"/>
          </a:p>
        </p:txBody>
      </p:sp>
    </p:spTree>
    <p:extLst>
      <p:ext uri="{BB962C8B-B14F-4D97-AF65-F5344CB8AC3E}">
        <p14:creationId xmlns:p14="http://schemas.microsoft.com/office/powerpoint/2010/main" val="38929094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63"/>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Autofit/>
          </a:bodyPr>
          <a:lstStyle/>
          <a:p>
            <a:pPr marL="457200" lvl="0" indent="-432435" algn="l" rtl="0">
              <a:spcBef>
                <a:spcPts val="0"/>
              </a:spcBef>
              <a:spcAft>
                <a:spcPts val="0"/>
              </a:spcAft>
              <a:buClr>
                <a:schemeClr val="lt1"/>
              </a:buClr>
              <a:buSzPts val="3210"/>
              <a:buFont typeface="Arial"/>
              <a:buChar char="➢"/>
            </a:pPr>
            <a:r>
              <a:rPr lang="en" sz="3300" b="1">
                <a:latin typeface="Arial"/>
                <a:ea typeface="Arial"/>
                <a:cs typeface="Arial"/>
                <a:sym typeface="Arial"/>
              </a:rPr>
              <a:t>Jump address equation</a:t>
            </a:r>
            <a:endParaRPr sz="3300" b="1">
              <a:latin typeface="Arial"/>
              <a:ea typeface="Arial"/>
              <a:cs typeface="Arial"/>
              <a:sym typeface="Arial"/>
            </a:endParaRPr>
          </a:p>
        </p:txBody>
      </p:sp>
      <p:sp>
        <p:nvSpPr>
          <p:cNvPr id="1058" name="Google Shape;1058;p63"/>
          <p:cNvSpPr txBox="1">
            <a:spLocks noGrp="1"/>
          </p:cNvSpPr>
          <p:nvPr>
            <p:ph type="subTitle" idx="1"/>
          </p:nvPr>
        </p:nvSpPr>
        <p:spPr>
          <a:xfrm>
            <a:off x="592350" y="1183850"/>
            <a:ext cx="4061700" cy="365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Jump to address	=((4	Byte	BE	in offset 32)-1)*page size (1)</a:t>
            </a:r>
            <a:endParaRPr sz="1900"/>
          </a:p>
          <a:p>
            <a:pPr marL="0" lvl="0" indent="0" algn="l" rtl="0">
              <a:spcBef>
                <a:spcPts val="1200"/>
              </a:spcBef>
              <a:spcAft>
                <a:spcPts val="0"/>
              </a:spcAft>
              <a:buNone/>
            </a:pPr>
            <a:r>
              <a:rPr lang="en" sz="1900"/>
              <a:t>In the above example, the list, therefore, starts at the beginning</a:t>
            </a:r>
            <a:endParaRPr sz="1900"/>
          </a:p>
          <a:p>
            <a:pPr marL="0" lvl="0" indent="0" algn="l" rtl="0">
              <a:spcBef>
                <a:spcPts val="1200"/>
              </a:spcBef>
              <a:spcAft>
                <a:spcPts val="0"/>
              </a:spcAft>
              <a:buNone/>
            </a:pPr>
            <a:r>
              <a:rPr lang="en" sz="1900"/>
              <a:t>Jump to hex=(0x0709-1)*	0x1000	=0x708000	</a:t>
            </a:r>
            <a:endParaRPr sz="1900"/>
          </a:p>
          <a:p>
            <a:pPr marL="0" lvl="0" indent="0" algn="l" rtl="0">
              <a:spcBef>
                <a:spcPts val="1200"/>
              </a:spcBef>
              <a:spcAft>
                <a:spcPts val="0"/>
              </a:spcAft>
              <a:buNone/>
            </a:pPr>
            <a:r>
              <a:rPr lang="en" sz="1900"/>
              <a:t>Jump to decimal =(1801-1)*	4096</a:t>
            </a:r>
            <a:endParaRPr sz="1900"/>
          </a:p>
          <a:p>
            <a:pPr marL="0" lvl="0" indent="0" algn="l" rtl="0">
              <a:spcBef>
                <a:spcPts val="1200"/>
              </a:spcBef>
              <a:spcAft>
                <a:spcPts val="0"/>
              </a:spcAft>
              <a:buNone/>
            </a:pPr>
            <a:r>
              <a:rPr lang="en" sz="1900"/>
              <a:t>=7372899	</a:t>
            </a:r>
            <a:endParaRPr sz="1900"/>
          </a:p>
          <a:p>
            <a:pPr marL="0" lvl="0" indent="0" algn="l" rtl="0">
              <a:spcBef>
                <a:spcPts val="1200"/>
              </a:spcBef>
              <a:spcAft>
                <a:spcPts val="1200"/>
              </a:spcAft>
              <a:buNone/>
            </a:pPr>
            <a:endParaRPr/>
          </a:p>
        </p:txBody>
      </p:sp>
      <p:pic>
        <p:nvPicPr>
          <p:cNvPr id="1059" name="Google Shape;1059;p63"/>
          <p:cNvPicPr preferRelativeResize="0"/>
          <p:nvPr/>
        </p:nvPicPr>
        <p:blipFill>
          <a:blip r:embed="rId3">
            <a:alphaModFix/>
          </a:blip>
          <a:stretch>
            <a:fillRect/>
          </a:stretch>
        </p:blipFill>
        <p:spPr>
          <a:xfrm>
            <a:off x="4654050" y="1183850"/>
            <a:ext cx="4299151" cy="3316275"/>
          </a:xfrm>
          <a:prstGeom prst="rect">
            <a:avLst/>
          </a:prstGeom>
          <a:noFill/>
          <a:ln>
            <a:noFill/>
          </a:ln>
        </p:spPr>
      </p:pic>
    </p:spTree>
    <p:extLst>
      <p:ext uri="{BB962C8B-B14F-4D97-AF65-F5344CB8AC3E}">
        <p14:creationId xmlns:p14="http://schemas.microsoft.com/office/powerpoint/2010/main" val="1299662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64"/>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Autofit/>
          </a:bodyPr>
          <a:lstStyle/>
          <a:p>
            <a:pPr marL="457200" lvl="0" indent="-413385" algn="l" rtl="0">
              <a:spcBef>
                <a:spcPts val="0"/>
              </a:spcBef>
              <a:spcAft>
                <a:spcPts val="0"/>
              </a:spcAft>
              <a:buClr>
                <a:schemeClr val="lt1"/>
              </a:buClr>
              <a:buSzPts val="2910"/>
              <a:buFont typeface="Arial"/>
              <a:buChar char="➢"/>
            </a:pPr>
            <a:r>
              <a:rPr lang="en" b="1">
                <a:latin typeface="Arial"/>
                <a:ea typeface="Arial"/>
                <a:cs typeface="Arial"/>
                <a:sym typeface="Arial"/>
              </a:rPr>
              <a:t>Free page list recovery algorithm</a:t>
            </a:r>
            <a:endParaRPr b="1">
              <a:latin typeface="Arial"/>
              <a:ea typeface="Arial"/>
              <a:cs typeface="Arial"/>
              <a:sym typeface="Arial"/>
            </a:endParaRPr>
          </a:p>
        </p:txBody>
      </p:sp>
      <p:pic>
        <p:nvPicPr>
          <p:cNvPr id="1065" name="Google Shape;1065;p64"/>
          <p:cNvPicPr preferRelativeResize="0"/>
          <p:nvPr/>
        </p:nvPicPr>
        <p:blipFill>
          <a:blip r:embed="rId3">
            <a:alphaModFix/>
          </a:blip>
          <a:stretch>
            <a:fillRect/>
          </a:stretch>
        </p:blipFill>
        <p:spPr>
          <a:xfrm>
            <a:off x="624450" y="960300"/>
            <a:ext cx="7640224" cy="3878402"/>
          </a:xfrm>
          <a:prstGeom prst="rect">
            <a:avLst/>
          </a:prstGeom>
          <a:noFill/>
          <a:ln>
            <a:noFill/>
          </a:ln>
        </p:spPr>
      </p:pic>
    </p:spTree>
    <p:extLst>
      <p:ext uri="{BB962C8B-B14F-4D97-AF65-F5344CB8AC3E}">
        <p14:creationId xmlns:p14="http://schemas.microsoft.com/office/powerpoint/2010/main" val="34030861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65"/>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Autofit/>
          </a:bodyPr>
          <a:lstStyle/>
          <a:p>
            <a:pPr marL="457200" lvl="0" indent="-419100" algn="l" rtl="0">
              <a:lnSpc>
                <a:spcPct val="115000"/>
              </a:lnSpc>
              <a:spcBef>
                <a:spcPts val="0"/>
              </a:spcBef>
              <a:spcAft>
                <a:spcPts val="0"/>
              </a:spcAft>
              <a:buClr>
                <a:schemeClr val="lt1"/>
              </a:buClr>
              <a:buSzPts val="3000"/>
              <a:buFont typeface="Arial"/>
              <a:buChar char="➢"/>
            </a:pPr>
            <a:r>
              <a:rPr lang="en" b="1">
                <a:latin typeface="Arial"/>
                <a:ea typeface="Arial"/>
                <a:cs typeface="Arial"/>
                <a:sym typeface="Arial"/>
              </a:rPr>
              <a:t>Carving for more artefacts</a:t>
            </a:r>
            <a:endParaRPr b="1">
              <a:latin typeface="Arial"/>
              <a:ea typeface="Arial"/>
              <a:cs typeface="Arial"/>
              <a:sym typeface="Arial"/>
            </a:endParaRPr>
          </a:p>
        </p:txBody>
      </p:sp>
      <p:sp>
        <p:nvSpPr>
          <p:cNvPr id="1071" name="Google Shape;1071;p65"/>
          <p:cNvSpPr txBox="1">
            <a:spLocks noGrp="1"/>
          </p:cNvSpPr>
          <p:nvPr>
            <p:ph type="subTitle" idx="1"/>
          </p:nvPr>
        </p:nvSpPr>
        <p:spPr>
          <a:xfrm>
            <a:off x="727450" y="1205050"/>
            <a:ext cx="7696500" cy="3009900"/>
          </a:xfrm>
          <a:prstGeom prst="rect">
            <a:avLst/>
          </a:prstGeom>
        </p:spPr>
        <p:txBody>
          <a:bodyPr spcFirstLastPara="1" wrap="square" lIns="91425" tIns="91425" rIns="91425" bIns="91425" anchor="t" anchorCtr="0">
            <a:noAutofit/>
          </a:bodyPr>
          <a:lstStyle/>
          <a:p>
            <a:pPr marL="457200" lvl="0" indent="-387350" algn="l" rtl="0">
              <a:spcBef>
                <a:spcPts val="0"/>
              </a:spcBef>
              <a:spcAft>
                <a:spcPts val="0"/>
              </a:spcAft>
              <a:buSzPts val="2500"/>
              <a:buFont typeface="Arial"/>
              <a:buChar char="●"/>
            </a:pPr>
            <a:r>
              <a:rPr lang="en" sz="2500">
                <a:latin typeface="Arial"/>
                <a:ea typeface="Arial"/>
                <a:cs typeface="Arial"/>
                <a:sym typeface="Arial"/>
              </a:rPr>
              <a:t>In this method we deal with finding the slack spaces.</a:t>
            </a:r>
            <a:endParaRPr sz="2500">
              <a:latin typeface="Arial"/>
              <a:ea typeface="Arial"/>
              <a:cs typeface="Arial"/>
              <a:sym typeface="Arial"/>
            </a:endParaRPr>
          </a:p>
          <a:p>
            <a:pPr marL="457200" lvl="0" indent="-387350" algn="l" rtl="0">
              <a:spcBef>
                <a:spcPts val="0"/>
              </a:spcBef>
              <a:spcAft>
                <a:spcPts val="0"/>
              </a:spcAft>
              <a:buSzPts val="2500"/>
              <a:buFont typeface="Arial"/>
              <a:buChar char="●"/>
            </a:pPr>
            <a:r>
              <a:rPr lang="en" sz="2500">
                <a:latin typeface="Arial"/>
                <a:ea typeface="Arial"/>
                <a:cs typeface="Arial"/>
                <a:sym typeface="Arial"/>
              </a:rPr>
              <a:t>Sometimes individual records are deleted from a table, they can occur.  </a:t>
            </a:r>
            <a:endParaRPr sz="2500">
              <a:latin typeface="Arial"/>
              <a:ea typeface="Arial"/>
              <a:cs typeface="Arial"/>
              <a:sym typeface="Arial"/>
            </a:endParaRPr>
          </a:p>
          <a:p>
            <a:pPr marL="457200" lvl="0" indent="-387350" algn="l" rtl="0">
              <a:spcBef>
                <a:spcPts val="0"/>
              </a:spcBef>
              <a:spcAft>
                <a:spcPts val="0"/>
              </a:spcAft>
              <a:buSzPts val="2500"/>
              <a:buFont typeface="Arial"/>
              <a:buChar char="●"/>
            </a:pPr>
            <a:r>
              <a:rPr lang="en" sz="2500">
                <a:latin typeface="Arial"/>
                <a:ea typeface="Arial"/>
                <a:cs typeface="Arial"/>
                <a:sym typeface="Arial"/>
              </a:rPr>
              <a:t>Hence, we have to carve for the hidden records inside all data pages</a:t>
            </a:r>
            <a:endParaRPr sz="2500">
              <a:latin typeface="Arial"/>
              <a:ea typeface="Arial"/>
              <a:cs typeface="Arial"/>
              <a:sym typeface="Arial"/>
            </a:endParaRPr>
          </a:p>
          <a:p>
            <a:pPr marL="0" lvl="0" indent="0" algn="l" rtl="0">
              <a:spcBef>
                <a:spcPts val="1200"/>
              </a:spcBef>
              <a:spcAft>
                <a:spcPts val="1200"/>
              </a:spcAft>
              <a:buNone/>
            </a:pPr>
            <a:endParaRPr sz="2500"/>
          </a:p>
        </p:txBody>
      </p:sp>
    </p:spTree>
    <p:extLst>
      <p:ext uri="{BB962C8B-B14F-4D97-AF65-F5344CB8AC3E}">
        <p14:creationId xmlns:p14="http://schemas.microsoft.com/office/powerpoint/2010/main" val="2732874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pic>
        <p:nvPicPr>
          <p:cNvPr id="1076" name="Google Shape;1076;p66"/>
          <p:cNvPicPr preferRelativeResize="0"/>
          <p:nvPr/>
        </p:nvPicPr>
        <p:blipFill>
          <a:blip r:embed="rId3">
            <a:alphaModFix/>
          </a:blip>
          <a:stretch>
            <a:fillRect/>
          </a:stretch>
        </p:blipFill>
        <p:spPr>
          <a:xfrm>
            <a:off x="646225" y="1015125"/>
            <a:ext cx="7763500" cy="3666550"/>
          </a:xfrm>
          <a:prstGeom prst="rect">
            <a:avLst/>
          </a:prstGeom>
          <a:noFill/>
          <a:ln>
            <a:noFill/>
          </a:ln>
        </p:spPr>
      </p:pic>
      <p:sp>
        <p:nvSpPr>
          <p:cNvPr id="1077" name="Google Shape;1077;p66"/>
          <p:cNvSpPr txBox="1"/>
          <p:nvPr/>
        </p:nvSpPr>
        <p:spPr>
          <a:xfrm>
            <a:off x="329300" y="242875"/>
            <a:ext cx="8233200" cy="6465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Clr>
                <a:schemeClr val="lt1"/>
              </a:buClr>
              <a:buSzPts val="3000"/>
              <a:buChar char="➢"/>
            </a:pPr>
            <a:r>
              <a:rPr lang="en" sz="3000" b="1">
                <a:solidFill>
                  <a:schemeClr val="accent4"/>
                </a:solidFill>
              </a:rPr>
              <a:t>Deleted record and their structure</a:t>
            </a:r>
            <a:endParaRPr sz="3000" b="1">
              <a:solidFill>
                <a:schemeClr val="accent4"/>
              </a:solidFill>
            </a:endParaRPr>
          </a:p>
        </p:txBody>
      </p:sp>
    </p:spTree>
    <p:extLst>
      <p:ext uri="{BB962C8B-B14F-4D97-AF65-F5344CB8AC3E}">
        <p14:creationId xmlns:p14="http://schemas.microsoft.com/office/powerpoint/2010/main" val="3159298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67"/>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Autofit/>
          </a:bodyPr>
          <a:lstStyle/>
          <a:p>
            <a:pPr marL="457200" lvl="0" indent="-419735" algn="l" rtl="0">
              <a:spcBef>
                <a:spcPts val="0"/>
              </a:spcBef>
              <a:spcAft>
                <a:spcPts val="0"/>
              </a:spcAft>
              <a:buClr>
                <a:schemeClr val="lt1"/>
              </a:buClr>
              <a:buSzPts val="3010"/>
              <a:buFont typeface="Arial"/>
              <a:buChar char="➢"/>
            </a:pPr>
            <a:r>
              <a:rPr lang="en" sz="3100" b="1">
                <a:latin typeface="Arial"/>
                <a:ea typeface="Arial"/>
                <a:cs typeface="Arial"/>
                <a:sym typeface="Arial"/>
              </a:rPr>
              <a:t> The FQ Lite Recovery Tool</a:t>
            </a:r>
            <a:endParaRPr sz="3100" b="1">
              <a:latin typeface="Arial"/>
              <a:ea typeface="Arial"/>
              <a:cs typeface="Arial"/>
              <a:sym typeface="Arial"/>
            </a:endParaRPr>
          </a:p>
        </p:txBody>
      </p:sp>
      <p:sp>
        <p:nvSpPr>
          <p:cNvPr id="1083" name="Google Shape;1083;p67"/>
          <p:cNvSpPr txBox="1">
            <a:spLocks noGrp="1"/>
          </p:cNvSpPr>
          <p:nvPr>
            <p:ph type="subTitle" idx="1"/>
          </p:nvPr>
        </p:nvSpPr>
        <p:spPr>
          <a:xfrm>
            <a:off x="723750" y="1500325"/>
            <a:ext cx="7696500" cy="2942700"/>
          </a:xfrm>
          <a:prstGeom prst="rect">
            <a:avLst/>
          </a:prstGeom>
        </p:spPr>
        <p:txBody>
          <a:bodyPr spcFirstLastPara="1" wrap="square" lIns="91425" tIns="91425" rIns="91425" bIns="91425" anchor="t" anchorCtr="0">
            <a:normAutofit fontScale="40000" lnSpcReduction="20000"/>
          </a:bodyPr>
          <a:lstStyle/>
          <a:p>
            <a:pPr marL="457200" lvl="0" indent="-332819" algn="l" rtl="0">
              <a:spcBef>
                <a:spcPts val="0"/>
              </a:spcBef>
              <a:spcAft>
                <a:spcPts val="0"/>
              </a:spcAft>
              <a:buSzPct val="100000"/>
              <a:buFont typeface="Arial"/>
              <a:buChar char="●"/>
            </a:pPr>
            <a:r>
              <a:rPr lang="en" sz="5050">
                <a:latin typeface="Arial"/>
                <a:ea typeface="Arial"/>
                <a:cs typeface="Arial"/>
                <a:sym typeface="Arial"/>
              </a:rPr>
              <a:t>To make the deleted information visible again, we use an App which is called FQ Lite.</a:t>
            </a:r>
            <a:endParaRPr sz="5050">
              <a:latin typeface="Arial"/>
              <a:ea typeface="Arial"/>
              <a:cs typeface="Arial"/>
              <a:sym typeface="Arial"/>
            </a:endParaRPr>
          </a:p>
          <a:p>
            <a:pPr marL="457200" lvl="0" indent="-332819" algn="l" rtl="0">
              <a:spcBef>
                <a:spcPts val="0"/>
              </a:spcBef>
              <a:spcAft>
                <a:spcPts val="0"/>
              </a:spcAft>
              <a:buSzPct val="100000"/>
              <a:buFont typeface="Arial"/>
              <a:buChar char="●"/>
            </a:pPr>
            <a:r>
              <a:rPr lang="en" sz="5050">
                <a:latin typeface="Arial"/>
                <a:ea typeface="Arial"/>
                <a:cs typeface="Arial"/>
                <a:sym typeface="Arial"/>
              </a:rPr>
              <a:t>This program allows someone to recover deleted entries from an SQLite3 database</a:t>
            </a:r>
            <a:endParaRPr sz="5050">
              <a:latin typeface="Arial"/>
              <a:ea typeface="Arial"/>
              <a:cs typeface="Arial"/>
              <a:sym typeface="Arial"/>
            </a:endParaRPr>
          </a:p>
          <a:p>
            <a:pPr marL="457200" lvl="0" indent="-332819" algn="l" rtl="0">
              <a:spcBef>
                <a:spcPts val="0"/>
              </a:spcBef>
              <a:spcAft>
                <a:spcPts val="0"/>
              </a:spcAft>
              <a:buSzPct val="100000"/>
              <a:buFont typeface="Arial"/>
              <a:buChar char="●"/>
            </a:pPr>
            <a:r>
              <a:rPr lang="en" sz="5050">
                <a:latin typeface="Arial"/>
                <a:ea typeface="Arial"/>
                <a:cs typeface="Arial"/>
                <a:sym typeface="Arial"/>
              </a:rPr>
              <a:t>This operational model offers the highest performance and should be used for time-critical investigations.</a:t>
            </a:r>
            <a:endParaRPr sz="5050">
              <a:latin typeface="Arial"/>
              <a:ea typeface="Arial"/>
              <a:cs typeface="Arial"/>
              <a:sym typeface="Arial"/>
            </a:endParaRPr>
          </a:p>
          <a:p>
            <a:pPr marL="457200" lvl="0" indent="-332819" algn="l" rtl="0">
              <a:spcBef>
                <a:spcPts val="0"/>
              </a:spcBef>
              <a:spcAft>
                <a:spcPts val="0"/>
              </a:spcAft>
              <a:buSzPct val="100000"/>
              <a:buFont typeface="Arial"/>
              <a:buChar char="●"/>
            </a:pPr>
            <a:r>
              <a:rPr lang="en" sz="5050">
                <a:latin typeface="Arial"/>
                <a:ea typeface="Arial"/>
                <a:cs typeface="Arial"/>
                <a:sym typeface="Arial"/>
              </a:rPr>
              <a:t> On the console, we only need to specify the input path of the database to be analyzed. The extraction process is entirely automatic. </a:t>
            </a:r>
            <a:endParaRPr sz="5050">
              <a:latin typeface="Arial"/>
              <a:ea typeface="Arial"/>
              <a:cs typeface="Arial"/>
              <a:sym typeface="Arial"/>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extLst>
      <p:ext uri="{BB962C8B-B14F-4D97-AF65-F5344CB8AC3E}">
        <p14:creationId xmlns:p14="http://schemas.microsoft.com/office/powerpoint/2010/main" val="2000141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44"/>
          <p:cNvSpPr txBox="1">
            <a:spLocks noGrp="1"/>
          </p:cNvSpPr>
          <p:nvPr>
            <p:ph type="title"/>
          </p:nvPr>
        </p:nvSpPr>
        <p:spPr>
          <a:xfrm>
            <a:off x="1231250" y="670975"/>
            <a:ext cx="7381800" cy="104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Internal Structure of the MSSQL Database</a:t>
            </a:r>
            <a:endParaRPr dirty="0"/>
          </a:p>
        </p:txBody>
      </p:sp>
      <p:cxnSp>
        <p:nvCxnSpPr>
          <p:cNvPr id="935" name="Google Shape;935;p44"/>
          <p:cNvCxnSpPr/>
          <p:nvPr/>
        </p:nvCxnSpPr>
        <p:spPr>
          <a:xfrm>
            <a:off x="1116741" y="670982"/>
            <a:ext cx="0" cy="968700"/>
          </a:xfrm>
          <a:prstGeom prst="straightConnector1">
            <a:avLst/>
          </a:prstGeom>
          <a:noFill/>
          <a:ln w="28575" cap="flat" cmpd="sng">
            <a:solidFill>
              <a:schemeClr val="lt1"/>
            </a:solidFill>
            <a:prstDash val="solid"/>
            <a:round/>
            <a:headEnd type="none" w="med" len="med"/>
            <a:tailEnd type="none" w="med" len="med"/>
          </a:ln>
        </p:spPr>
      </p:cxnSp>
      <p:sp>
        <p:nvSpPr>
          <p:cNvPr id="936" name="Google Shape;936;p44"/>
          <p:cNvSpPr txBox="1">
            <a:spLocks noGrp="1"/>
          </p:cNvSpPr>
          <p:nvPr>
            <p:ph type="title" idx="2"/>
          </p:nvPr>
        </p:nvSpPr>
        <p:spPr>
          <a:xfrm>
            <a:off x="274138" y="749500"/>
            <a:ext cx="917400" cy="9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937" name="Google Shape;937;p44"/>
          <p:cNvSpPr txBox="1">
            <a:spLocks noGrp="1"/>
          </p:cNvSpPr>
          <p:nvPr>
            <p:ph type="subTitle" idx="1"/>
          </p:nvPr>
        </p:nvSpPr>
        <p:spPr>
          <a:xfrm>
            <a:off x="723750" y="1718275"/>
            <a:ext cx="7696500" cy="2602200"/>
          </a:xfrm>
          <a:prstGeom prst="rect">
            <a:avLst/>
          </a:prstGeom>
        </p:spPr>
        <p:txBody>
          <a:bodyPr spcFirstLastPara="1" wrap="square" lIns="91425" tIns="91425" rIns="91425" bIns="91425" anchor="t" anchorCtr="0">
            <a:normAutofit/>
          </a:bodyPr>
          <a:lstStyle/>
          <a:p>
            <a:pPr marL="457200" lvl="0" indent="0" algn="l" rtl="0">
              <a:lnSpc>
                <a:spcPct val="150000"/>
              </a:lnSpc>
              <a:spcBef>
                <a:spcPts val="0"/>
              </a:spcBef>
              <a:spcAft>
                <a:spcPts val="0"/>
              </a:spcAft>
              <a:buNone/>
            </a:pPr>
            <a:r>
              <a:rPr lang="en" sz="1800"/>
              <a:t>Internal Structure of the MSSQL database consists of four parts</a:t>
            </a:r>
            <a:endParaRPr sz="1800"/>
          </a:p>
          <a:p>
            <a:pPr marL="457200" lvl="0" indent="-342900" algn="l" rtl="0">
              <a:lnSpc>
                <a:spcPct val="150000"/>
              </a:lnSpc>
              <a:spcBef>
                <a:spcPts val="1200"/>
              </a:spcBef>
              <a:spcAft>
                <a:spcPts val="0"/>
              </a:spcAft>
              <a:buSzPts val="1800"/>
              <a:buAutoNum type="arabicPeriod"/>
            </a:pPr>
            <a:r>
              <a:rPr lang="en" sz="1800"/>
              <a:t>Page</a:t>
            </a:r>
            <a:endParaRPr sz="1800"/>
          </a:p>
          <a:p>
            <a:pPr marL="457200" lvl="0" indent="-342900" algn="l" rtl="0">
              <a:lnSpc>
                <a:spcPct val="150000"/>
              </a:lnSpc>
              <a:spcBef>
                <a:spcPts val="0"/>
              </a:spcBef>
              <a:spcAft>
                <a:spcPts val="0"/>
              </a:spcAft>
              <a:buSzPts val="1800"/>
              <a:buAutoNum type="arabicPeriod"/>
            </a:pPr>
            <a:r>
              <a:rPr lang="en" sz="1800"/>
              <a:t>Record</a:t>
            </a:r>
            <a:endParaRPr sz="1800"/>
          </a:p>
          <a:p>
            <a:pPr marL="457200" lvl="0" indent="-342900" algn="l" rtl="0">
              <a:lnSpc>
                <a:spcPct val="150000"/>
              </a:lnSpc>
              <a:spcBef>
                <a:spcPts val="0"/>
              </a:spcBef>
              <a:spcAft>
                <a:spcPts val="0"/>
              </a:spcAft>
              <a:buSzPts val="1800"/>
              <a:buAutoNum type="arabicPeriod"/>
            </a:pPr>
            <a:r>
              <a:rPr lang="en" sz="1800"/>
              <a:t>Large Data</a:t>
            </a:r>
            <a:endParaRPr sz="1800"/>
          </a:p>
          <a:p>
            <a:pPr marL="457200" lvl="0" indent="-342900" algn="l" rtl="0">
              <a:lnSpc>
                <a:spcPct val="150000"/>
              </a:lnSpc>
              <a:spcBef>
                <a:spcPts val="0"/>
              </a:spcBef>
              <a:spcAft>
                <a:spcPts val="0"/>
              </a:spcAft>
              <a:buSzPts val="1800"/>
              <a:buAutoNum type="arabicPeriod"/>
            </a:pPr>
            <a:r>
              <a:rPr lang="en" sz="1800"/>
              <a:t>Tornbits</a:t>
            </a:r>
            <a:endParaRPr sz="18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68"/>
          <p:cNvSpPr txBox="1">
            <a:spLocks noGrp="1"/>
          </p:cNvSpPr>
          <p:nvPr>
            <p:ph type="title"/>
          </p:nvPr>
        </p:nvSpPr>
        <p:spPr>
          <a:xfrm>
            <a:off x="720000" y="142750"/>
            <a:ext cx="7696500" cy="817500"/>
          </a:xfrm>
          <a:prstGeom prst="rect">
            <a:avLst/>
          </a:prstGeom>
        </p:spPr>
        <p:txBody>
          <a:bodyPr spcFirstLastPara="1" wrap="square" lIns="91425" tIns="91425" rIns="91425" bIns="91425" anchor="ctr" anchorCtr="0">
            <a:normAutofit/>
          </a:bodyPr>
          <a:lstStyle/>
          <a:p>
            <a:pPr marL="457200" lvl="0" indent="-412750" algn="l" rtl="0">
              <a:spcBef>
                <a:spcPts val="0"/>
              </a:spcBef>
              <a:spcAft>
                <a:spcPts val="0"/>
              </a:spcAft>
              <a:buClr>
                <a:schemeClr val="lt1"/>
              </a:buClr>
              <a:buSzPts val="2900"/>
              <a:buFont typeface="Arial"/>
              <a:buChar char="➢"/>
            </a:pPr>
            <a:r>
              <a:rPr lang="en" b="1">
                <a:latin typeface="Arial"/>
                <a:ea typeface="Arial"/>
                <a:cs typeface="Arial"/>
                <a:sym typeface="Arial"/>
              </a:rPr>
              <a:t>FQ Lite data retrieval tool interface</a:t>
            </a:r>
            <a:endParaRPr b="1">
              <a:latin typeface="Arial"/>
              <a:ea typeface="Arial"/>
              <a:cs typeface="Arial"/>
              <a:sym typeface="Arial"/>
            </a:endParaRPr>
          </a:p>
        </p:txBody>
      </p:sp>
      <p:pic>
        <p:nvPicPr>
          <p:cNvPr id="1089" name="Google Shape;1089;p68"/>
          <p:cNvPicPr preferRelativeResize="0"/>
          <p:nvPr/>
        </p:nvPicPr>
        <p:blipFill>
          <a:blip r:embed="rId3">
            <a:alphaModFix/>
          </a:blip>
          <a:stretch>
            <a:fillRect/>
          </a:stretch>
        </p:blipFill>
        <p:spPr>
          <a:xfrm>
            <a:off x="268500" y="879475"/>
            <a:ext cx="8410373" cy="4075901"/>
          </a:xfrm>
          <a:prstGeom prst="rect">
            <a:avLst/>
          </a:prstGeom>
          <a:noFill/>
          <a:ln>
            <a:noFill/>
          </a:ln>
        </p:spPr>
      </p:pic>
    </p:spTree>
    <p:extLst>
      <p:ext uri="{BB962C8B-B14F-4D97-AF65-F5344CB8AC3E}">
        <p14:creationId xmlns:p14="http://schemas.microsoft.com/office/powerpoint/2010/main" val="34635836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pic>
        <p:nvPicPr>
          <p:cNvPr id="1094" name="Google Shape;1094;p69"/>
          <p:cNvPicPr preferRelativeResize="0"/>
          <p:nvPr/>
        </p:nvPicPr>
        <p:blipFill>
          <a:blip r:embed="rId3">
            <a:alphaModFix/>
          </a:blip>
          <a:stretch>
            <a:fillRect/>
          </a:stretch>
        </p:blipFill>
        <p:spPr>
          <a:xfrm>
            <a:off x="2325475" y="998350"/>
            <a:ext cx="5112225" cy="4036975"/>
          </a:xfrm>
          <a:prstGeom prst="rect">
            <a:avLst/>
          </a:prstGeom>
          <a:noFill/>
          <a:ln>
            <a:noFill/>
          </a:ln>
        </p:spPr>
      </p:pic>
      <p:sp>
        <p:nvSpPr>
          <p:cNvPr id="1095" name="Google Shape;1095;p69"/>
          <p:cNvSpPr txBox="1"/>
          <p:nvPr/>
        </p:nvSpPr>
        <p:spPr>
          <a:xfrm>
            <a:off x="487075" y="208625"/>
            <a:ext cx="8335200" cy="1077300"/>
          </a:xfrm>
          <a:prstGeom prst="rect">
            <a:avLst/>
          </a:prstGeom>
          <a:noFill/>
          <a:ln>
            <a:noFill/>
          </a:ln>
        </p:spPr>
        <p:txBody>
          <a:bodyPr spcFirstLastPara="1" wrap="square" lIns="91425" tIns="91425" rIns="91425" bIns="91425" anchor="t" anchorCtr="0">
            <a:spAutoFit/>
          </a:bodyPr>
          <a:lstStyle/>
          <a:p>
            <a:pPr marL="457200" lvl="0" indent="-412750" algn="l" rtl="0">
              <a:spcBef>
                <a:spcPts val="0"/>
              </a:spcBef>
              <a:spcAft>
                <a:spcPts val="0"/>
              </a:spcAft>
              <a:buClr>
                <a:schemeClr val="lt1"/>
              </a:buClr>
              <a:buSzPts val="2900"/>
              <a:buChar char="➢"/>
            </a:pPr>
            <a:r>
              <a:rPr lang="en" sz="2900" b="1">
                <a:solidFill>
                  <a:schemeClr val="accent4"/>
                </a:solidFill>
              </a:rPr>
              <a:t>Recovery rate of FQ Lite compared to other tools</a:t>
            </a:r>
            <a:endParaRPr sz="3500" b="1">
              <a:solidFill>
                <a:schemeClr val="accent4"/>
              </a:solidFill>
            </a:endParaRPr>
          </a:p>
        </p:txBody>
      </p:sp>
    </p:spTree>
    <p:extLst>
      <p:ext uri="{BB962C8B-B14F-4D97-AF65-F5344CB8AC3E}">
        <p14:creationId xmlns:p14="http://schemas.microsoft.com/office/powerpoint/2010/main" val="16393812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70"/>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Autofit/>
          </a:bodyPr>
          <a:lstStyle/>
          <a:p>
            <a:pPr marL="457200" lvl="0" indent="-413385" algn="l" rtl="0">
              <a:spcBef>
                <a:spcPts val="0"/>
              </a:spcBef>
              <a:spcAft>
                <a:spcPts val="0"/>
              </a:spcAft>
              <a:buClr>
                <a:schemeClr val="lt1"/>
              </a:buClr>
              <a:buSzPts val="2910"/>
              <a:buChar char="➢"/>
            </a:pPr>
            <a:r>
              <a:rPr lang="en" b="1">
                <a:latin typeface="IBM Plex Sans"/>
                <a:ea typeface="IBM Plex Sans"/>
                <a:cs typeface="IBM Plex Sans"/>
                <a:sym typeface="IBM Plex Sans"/>
              </a:rPr>
              <a:t>Conclusion</a:t>
            </a:r>
            <a:endParaRPr b="1">
              <a:latin typeface="IBM Plex Sans"/>
              <a:ea typeface="IBM Plex Sans"/>
              <a:cs typeface="IBM Plex Sans"/>
              <a:sym typeface="IBM Plex Sans"/>
            </a:endParaRPr>
          </a:p>
        </p:txBody>
      </p:sp>
      <p:sp>
        <p:nvSpPr>
          <p:cNvPr id="1101" name="Google Shape;1101;p70"/>
          <p:cNvSpPr txBox="1">
            <a:spLocks noGrp="1"/>
          </p:cNvSpPr>
          <p:nvPr>
            <p:ph type="subTitle" idx="1"/>
          </p:nvPr>
        </p:nvSpPr>
        <p:spPr>
          <a:xfrm>
            <a:off x="727450" y="1039100"/>
            <a:ext cx="7696500" cy="3846000"/>
          </a:xfrm>
          <a:prstGeom prst="rect">
            <a:avLst/>
          </a:prstGeom>
        </p:spPr>
        <p:txBody>
          <a:bodyPr spcFirstLastPara="1" wrap="square" lIns="91425" tIns="91425" rIns="91425" bIns="91425" anchor="t" anchorCtr="0">
            <a:normAutofit lnSpcReduction="10000"/>
          </a:bodyPr>
          <a:lstStyle/>
          <a:p>
            <a:pPr marL="457200" lvl="0" indent="-400050" algn="l" rtl="0">
              <a:spcBef>
                <a:spcPts val="0"/>
              </a:spcBef>
              <a:spcAft>
                <a:spcPts val="0"/>
              </a:spcAft>
              <a:buSzPts val="2700"/>
              <a:buFont typeface="Arial"/>
              <a:buChar char="●"/>
            </a:pPr>
            <a:r>
              <a:rPr lang="en" sz="2700">
                <a:latin typeface="Arial"/>
                <a:ea typeface="Arial"/>
                <a:cs typeface="Arial"/>
                <a:sym typeface="Arial"/>
              </a:rPr>
              <a:t>In this article, we presented some techniques for carving of deleted data in SQLite databases.</a:t>
            </a:r>
            <a:endParaRPr sz="2700">
              <a:latin typeface="Arial"/>
              <a:ea typeface="Arial"/>
              <a:cs typeface="Arial"/>
              <a:sym typeface="Arial"/>
            </a:endParaRPr>
          </a:p>
          <a:p>
            <a:pPr marL="457200" lvl="0" indent="-400050" algn="l" rtl="0">
              <a:spcBef>
                <a:spcPts val="0"/>
              </a:spcBef>
              <a:spcAft>
                <a:spcPts val="0"/>
              </a:spcAft>
              <a:buSzPts val="2700"/>
              <a:buFont typeface="Arial"/>
              <a:buChar char="●"/>
            </a:pPr>
            <a:r>
              <a:rPr lang="en" sz="2700">
                <a:latin typeface="Arial"/>
                <a:ea typeface="Arial"/>
                <a:cs typeface="Arial"/>
                <a:sym typeface="Arial"/>
              </a:rPr>
              <a:t>Besides an algorithm for the recovery of deleted data pages,</a:t>
            </a:r>
            <a:endParaRPr sz="2700">
              <a:latin typeface="Arial"/>
              <a:ea typeface="Arial"/>
              <a:cs typeface="Arial"/>
              <a:sym typeface="Arial"/>
            </a:endParaRPr>
          </a:p>
          <a:p>
            <a:pPr marL="457200" lvl="0" indent="-400050" algn="l" rtl="0">
              <a:spcBef>
                <a:spcPts val="0"/>
              </a:spcBef>
              <a:spcAft>
                <a:spcPts val="0"/>
              </a:spcAft>
              <a:buSzPts val="2700"/>
              <a:buFont typeface="Arial"/>
              <a:buChar char="●"/>
            </a:pPr>
            <a:r>
              <a:rPr lang="en" sz="2700">
                <a:latin typeface="Arial"/>
                <a:ea typeface="Arial"/>
                <a:cs typeface="Arial"/>
                <a:sym typeface="Arial"/>
              </a:rPr>
              <a:t>As proof of concept, an open-source application named FQLite was presented, which implements all proposed techniques for recovery of data</a:t>
            </a:r>
            <a:endParaRPr sz="2700">
              <a:latin typeface="Arial"/>
              <a:ea typeface="Arial"/>
              <a:cs typeface="Arial"/>
              <a:sym typeface="Arial"/>
            </a:endParaRPr>
          </a:p>
          <a:p>
            <a:pPr marL="0" lvl="0" indent="0" algn="l" rtl="0">
              <a:spcBef>
                <a:spcPts val="1200"/>
              </a:spcBef>
              <a:spcAft>
                <a:spcPts val="1200"/>
              </a:spcAft>
              <a:buNone/>
            </a:pPr>
            <a:endParaRPr sz="1800">
              <a:latin typeface="Arial"/>
              <a:ea typeface="Arial"/>
              <a:cs typeface="Arial"/>
              <a:sym typeface="Arial"/>
            </a:endParaRPr>
          </a:p>
        </p:txBody>
      </p:sp>
    </p:spTree>
    <p:extLst>
      <p:ext uri="{BB962C8B-B14F-4D97-AF65-F5344CB8AC3E}">
        <p14:creationId xmlns:p14="http://schemas.microsoft.com/office/powerpoint/2010/main" val="27169341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71"/>
          <p:cNvSpPr txBox="1">
            <a:spLocks noGrp="1"/>
          </p:cNvSpPr>
          <p:nvPr>
            <p:ph type="title"/>
          </p:nvPr>
        </p:nvSpPr>
        <p:spPr>
          <a:xfrm>
            <a:off x="2193800" y="1694550"/>
            <a:ext cx="5319000" cy="19494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7000"/>
              <a:t>Thank you</a:t>
            </a:r>
            <a:endParaRPr sz="7000"/>
          </a:p>
        </p:txBody>
      </p:sp>
    </p:spTree>
    <p:extLst>
      <p:ext uri="{BB962C8B-B14F-4D97-AF65-F5344CB8AC3E}">
        <p14:creationId xmlns:p14="http://schemas.microsoft.com/office/powerpoint/2010/main" val="14331663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34"/>
          <p:cNvSpPr txBox="1">
            <a:spLocks noGrp="1"/>
          </p:cNvSpPr>
          <p:nvPr>
            <p:ph type="ctrTitle"/>
          </p:nvPr>
        </p:nvSpPr>
        <p:spPr>
          <a:xfrm flipH="1">
            <a:off x="980775" y="1750813"/>
            <a:ext cx="5556900" cy="133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0">
                <a:solidFill>
                  <a:schemeClr val="accent4"/>
                </a:solidFill>
                <a:latin typeface="Oswald"/>
                <a:ea typeface="Oswald"/>
                <a:cs typeface="Oswald"/>
                <a:sym typeface="Oswald"/>
              </a:rPr>
              <a:t>NoSQL</a:t>
            </a:r>
            <a:endParaRPr sz="4200" b="0">
              <a:solidFill>
                <a:schemeClr val="accent4"/>
              </a:solidFill>
              <a:latin typeface="IBM Plex Sans SemiBold"/>
              <a:ea typeface="IBM Plex Sans SemiBold"/>
              <a:cs typeface="IBM Plex Sans SemiBold"/>
              <a:sym typeface="IBM Plex Sans SemiBold"/>
            </a:endParaRPr>
          </a:p>
        </p:txBody>
      </p:sp>
      <p:sp>
        <p:nvSpPr>
          <p:cNvPr id="863" name="Google Shape;863;p34"/>
          <p:cNvSpPr txBox="1">
            <a:spLocks noGrp="1"/>
          </p:cNvSpPr>
          <p:nvPr>
            <p:ph type="subTitle" idx="1"/>
          </p:nvPr>
        </p:nvSpPr>
        <p:spPr>
          <a:xfrm>
            <a:off x="980775" y="3003013"/>
            <a:ext cx="55569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latin typeface="Oswald"/>
                <a:ea typeface="Oswald"/>
                <a:cs typeface="Oswald"/>
                <a:sym typeface="Oswald"/>
              </a:rPr>
              <a:t>“Towards the end of RDBMS?”</a:t>
            </a:r>
            <a:endParaRPr sz="2200">
              <a:latin typeface="Oswald"/>
              <a:ea typeface="Oswald"/>
              <a:cs typeface="Oswald"/>
              <a:sym typeface="Oswald"/>
            </a:endParaRPr>
          </a:p>
          <a:p>
            <a:pPr marL="0" lvl="0" indent="0" algn="l" rtl="0">
              <a:spcBef>
                <a:spcPts val="0"/>
              </a:spcBef>
              <a:spcAft>
                <a:spcPts val="0"/>
              </a:spcAft>
              <a:buNone/>
            </a:pPr>
            <a:endParaRPr/>
          </a:p>
        </p:txBody>
      </p:sp>
      <p:cxnSp>
        <p:nvCxnSpPr>
          <p:cNvPr id="864" name="Google Shape;864;p34"/>
          <p:cNvCxnSpPr/>
          <p:nvPr/>
        </p:nvCxnSpPr>
        <p:spPr>
          <a:xfrm>
            <a:off x="866975" y="1836613"/>
            <a:ext cx="0" cy="1166400"/>
          </a:xfrm>
          <a:prstGeom prst="straightConnector1">
            <a:avLst/>
          </a:prstGeom>
          <a:noFill/>
          <a:ln w="28575" cap="flat" cmpd="sng">
            <a:solidFill>
              <a:schemeClr val="lt1"/>
            </a:solidFill>
            <a:prstDash val="solid"/>
            <a:round/>
            <a:headEnd type="none" w="med" len="med"/>
            <a:tailEnd type="none" w="med" len="med"/>
          </a:ln>
        </p:spPr>
      </p:cxnSp>
      <p:grpSp>
        <p:nvGrpSpPr>
          <p:cNvPr id="865" name="Google Shape;865;p34"/>
          <p:cNvGrpSpPr/>
          <p:nvPr/>
        </p:nvGrpSpPr>
        <p:grpSpPr>
          <a:xfrm>
            <a:off x="1024891" y="3671863"/>
            <a:ext cx="1221600" cy="385800"/>
            <a:chOff x="2602975" y="1166475"/>
            <a:chExt cx="1221600" cy="385800"/>
          </a:xfrm>
        </p:grpSpPr>
        <p:sp>
          <p:nvSpPr>
            <p:cNvPr id="866" name="Google Shape;866;p34"/>
            <p:cNvSpPr/>
            <p:nvPr/>
          </p:nvSpPr>
          <p:spPr>
            <a:xfrm>
              <a:off x="2602975" y="1166475"/>
              <a:ext cx="385800" cy="385800"/>
            </a:xfrm>
            <a:prstGeom prst="mathMultiply">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4"/>
            <p:cNvSpPr/>
            <p:nvPr/>
          </p:nvSpPr>
          <p:spPr>
            <a:xfrm>
              <a:off x="3020875" y="1166475"/>
              <a:ext cx="385800" cy="385800"/>
            </a:xfrm>
            <a:prstGeom prst="mathMultiply">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4"/>
            <p:cNvSpPr/>
            <p:nvPr/>
          </p:nvSpPr>
          <p:spPr>
            <a:xfrm>
              <a:off x="3438775" y="1166475"/>
              <a:ext cx="385800" cy="3858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 name="Google Shape;869;p34"/>
          <p:cNvSpPr txBox="1"/>
          <p:nvPr/>
        </p:nvSpPr>
        <p:spPr>
          <a:xfrm>
            <a:off x="3535575" y="4057675"/>
            <a:ext cx="3002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Student : Neha Bhosale</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Professor : B.C.Julme </a:t>
            </a:r>
            <a:endParaRPr>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18975745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35"/>
          <p:cNvSpPr txBox="1">
            <a:spLocks noGrp="1"/>
          </p:cNvSpPr>
          <p:nvPr>
            <p:ph type="title" idx="21"/>
          </p:nvPr>
        </p:nvSpPr>
        <p:spPr>
          <a:xfrm>
            <a:off x="720000" y="387600"/>
            <a:ext cx="7696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a:solidFill>
                  <a:schemeClr val="lt1"/>
                </a:solidFill>
              </a:rPr>
              <a:t>TABLE OF </a:t>
            </a:r>
            <a:r>
              <a:rPr lang="en"/>
              <a:t>CONTENTS</a:t>
            </a:r>
            <a:endParaRPr/>
          </a:p>
        </p:txBody>
      </p:sp>
      <p:cxnSp>
        <p:nvCxnSpPr>
          <p:cNvPr id="875" name="Google Shape;875;p35"/>
          <p:cNvCxnSpPr/>
          <p:nvPr/>
        </p:nvCxnSpPr>
        <p:spPr>
          <a:xfrm>
            <a:off x="1786613" y="1391368"/>
            <a:ext cx="0" cy="727200"/>
          </a:xfrm>
          <a:prstGeom prst="straightConnector1">
            <a:avLst/>
          </a:prstGeom>
          <a:noFill/>
          <a:ln w="28575" cap="flat" cmpd="sng">
            <a:solidFill>
              <a:schemeClr val="lt1"/>
            </a:solidFill>
            <a:prstDash val="solid"/>
            <a:round/>
            <a:headEnd type="none" w="med" len="med"/>
            <a:tailEnd type="none" w="med" len="med"/>
          </a:ln>
        </p:spPr>
      </p:cxnSp>
      <p:cxnSp>
        <p:nvCxnSpPr>
          <p:cNvPr id="876" name="Google Shape;876;p35"/>
          <p:cNvCxnSpPr/>
          <p:nvPr/>
        </p:nvCxnSpPr>
        <p:spPr>
          <a:xfrm>
            <a:off x="1786613" y="3514177"/>
            <a:ext cx="0" cy="727200"/>
          </a:xfrm>
          <a:prstGeom prst="straightConnector1">
            <a:avLst/>
          </a:prstGeom>
          <a:noFill/>
          <a:ln w="28575" cap="flat" cmpd="sng">
            <a:solidFill>
              <a:schemeClr val="lt1"/>
            </a:solidFill>
            <a:prstDash val="solid"/>
            <a:round/>
            <a:headEnd type="none" w="med" len="med"/>
            <a:tailEnd type="none" w="med" len="med"/>
          </a:ln>
        </p:spPr>
      </p:cxnSp>
      <p:cxnSp>
        <p:nvCxnSpPr>
          <p:cNvPr id="877" name="Google Shape;877;p35"/>
          <p:cNvCxnSpPr/>
          <p:nvPr/>
        </p:nvCxnSpPr>
        <p:spPr>
          <a:xfrm>
            <a:off x="1786613" y="2457427"/>
            <a:ext cx="0" cy="727200"/>
          </a:xfrm>
          <a:prstGeom prst="straightConnector1">
            <a:avLst/>
          </a:prstGeom>
          <a:noFill/>
          <a:ln w="28575" cap="flat" cmpd="sng">
            <a:solidFill>
              <a:schemeClr val="lt1"/>
            </a:solidFill>
            <a:prstDash val="solid"/>
            <a:round/>
            <a:headEnd type="none" w="med" len="med"/>
            <a:tailEnd type="none" w="med" len="med"/>
          </a:ln>
        </p:spPr>
      </p:cxnSp>
      <p:cxnSp>
        <p:nvCxnSpPr>
          <p:cNvPr id="878" name="Google Shape;878;p35"/>
          <p:cNvCxnSpPr/>
          <p:nvPr/>
        </p:nvCxnSpPr>
        <p:spPr>
          <a:xfrm>
            <a:off x="5330063" y="1391368"/>
            <a:ext cx="0" cy="727200"/>
          </a:xfrm>
          <a:prstGeom prst="straightConnector1">
            <a:avLst/>
          </a:prstGeom>
          <a:noFill/>
          <a:ln w="28575" cap="flat" cmpd="sng">
            <a:solidFill>
              <a:schemeClr val="lt1"/>
            </a:solidFill>
            <a:prstDash val="solid"/>
            <a:round/>
            <a:headEnd type="none" w="med" len="med"/>
            <a:tailEnd type="none" w="med" len="med"/>
          </a:ln>
        </p:spPr>
      </p:cxnSp>
      <p:cxnSp>
        <p:nvCxnSpPr>
          <p:cNvPr id="879" name="Google Shape;879;p35"/>
          <p:cNvCxnSpPr/>
          <p:nvPr/>
        </p:nvCxnSpPr>
        <p:spPr>
          <a:xfrm>
            <a:off x="5330063" y="3514177"/>
            <a:ext cx="0" cy="727200"/>
          </a:xfrm>
          <a:prstGeom prst="straightConnector1">
            <a:avLst/>
          </a:prstGeom>
          <a:noFill/>
          <a:ln w="28575" cap="flat" cmpd="sng">
            <a:solidFill>
              <a:schemeClr val="lt1"/>
            </a:solidFill>
            <a:prstDash val="solid"/>
            <a:round/>
            <a:headEnd type="none" w="med" len="med"/>
            <a:tailEnd type="none" w="med" len="med"/>
          </a:ln>
        </p:spPr>
      </p:cxnSp>
      <p:cxnSp>
        <p:nvCxnSpPr>
          <p:cNvPr id="880" name="Google Shape;880;p35"/>
          <p:cNvCxnSpPr/>
          <p:nvPr/>
        </p:nvCxnSpPr>
        <p:spPr>
          <a:xfrm>
            <a:off x="5330063" y="2457427"/>
            <a:ext cx="0" cy="727200"/>
          </a:xfrm>
          <a:prstGeom prst="straightConnector1">
            <a:avLst/>
          </a:prstGeom>
          <a:noFill/>
          <a:ln w="28575" cap="flat" cmpd="sng">
            <a:solidFill>
              <a:schemeClr val="lt1"/>
            </a:solidFill>
            <a:prstDash val="solid"/>
            <a:round/>
            <a:headEnd type="none" w="med" len="med"/>
            <a:tailEnd type="none" w="med" len="med"/>
          </a:ln>
        </p:spPr>
      </p:cxnSp>
      <p:sp>
        <p:nvSpPr>
          <p:cNvPr id="881" name="Google Shape;881;p35"/>
          <p:cNvSpPr txBox="1">
            <a:spLocks noGrp="1"/>
          </p:cNvSpPr>
          <p:nvPr>
            <p:ph type="title"/>
          </p:nvPr>
        </p:nvSpPr>
        <p:spPr>
          <a:xfrm>
            <a:off x="1858613" y="1638425"/>
            <a:ext cx="2273700" cy="2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882" name="Google Shape;882;p35"/>
          <p:cNvSpPr txBox="1">
            <a:spLocks noGrp="1"/>
          </p:cNvSpPr>
          <p:nvPr>
            <p:ph type="title" idx="2"/>
          </p:nvPr>
        </p:nvSpPr>
        <p:spPr>
          <a:xfrm>
            <a:off x="1072025" y="1397368"/>
            <a:ext cx="6426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883" name="Google Shape;883;p35"/>
          <p:cNvSpPr txBox="1">
            <a:spLocks noGrp="1"/>
          </p:cNvSpPr>
          <p:nvPr>
            <p:ph type="title" idx="4"/>
          </p:nvPr>
        </p:nvSpPr>
        <p:spPr>
          <a:xfrm>
            <a:off x="1858613" y="2643100"/>
            <a:ext cx="2273700" cy="2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ARCHITECTURE</a:t>
            </a:r>
            <a:endParaRPr/>
          </a:p>
        </p:txBody>
      </p:sp>
      <p:sp>
        <p:nvSpPr>
          <p:cNvPr id="884" name="Google Shape;884;p35"/>
          <p:cNvSpPr txBox="1">
            <a:spLocks noGrp="1"/>
          </p:cNvSpPr>
          <p:nvPr>
            <p:ph type="title" idx="5"/>
          </p:nvPr>
        </p:nvSpPr>
        <p:spPr>
          <a:xfrm>
            <a:off x="1072025" y="2463427"/>
            <a:ext cx="6426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885" name="Google Shape;885;p35"/>
          <p:cNvSpPr txBox="1">
            <a:spLocks noGrp="1"/>
          </p:cNvSpPr>
          <p:nvPr>
            <p:ph type="title" idx="7"/>
          </p:nvPr>
        </p:nvSpPr>
        <p:spPr>
          <a:xfrm>
            <a:off x="1858613" y="3688775"/>
            <a:ext cx="2273700" cy="2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RECOVERY METHODS</a:t>
            </a:r>
            <a:endParaRPr/>
          </a:p>
        </p:txBody>
      </p:sp>
      <p:sp>
        <p:nvSpPr>
          <p:cNvPr id="886" name="Google Shape;886;p35"/>
          <p:cNvSpPr txBox="1">
            <a:spLocks noGrp="1"/>
          </p:cNvSpPr>
          <p:nvPr>
            <p:ph type="title" idx="8"/>
          </p:nvPr>
        </p:nvSpPr>
        <p:spPr>
          <a:xfrm>
            <a:off x="1072025" y="3520177"/>
            <a:ext cx="6426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887" name="Google Shape;887;p35"/>
          <p:cNvSpPr txBox="1">
            <a:spLocks noGrp="1"/>
          </p:cNvSpPr>
          <p:nvPr>
            <p:ph type="title" idx="13"/>
          </p:nvPr>
        </p:nvSpPr>
        <p:spPr>
          <a:xfrm>
            <a:off x="5401285" y="1638425"/>
            <a:ext cx="2273700" cy="2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TYPES OF NoSQL</a:t>
            </a:r>
            <a:endParaRPr/>
          </a:p>
        </p:txBody>
      </p:sp>
      <p:sp>
        <p:nvSpPr>
          <p:cNvPr id="888" name="Google Shape;888;p35"/>
          <p:cNvSpPr txBox="1">
            <a:spLocks noGrp="1"/>
          </p:cNvSpPr>
          <p:nvPr>
            <p:ph type="title" idx="14"/>
          </p:nvPr>
        </p:nvSpPr>
        <p:spPr>
          <a:xfrm>
            <a:off x="4616275" y="1397368"/>
            <a:ext cx="6426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889" name="Google Shape;889;p35"/>
          <p:cNvSpPr txBox="1">
            <a:spLocks noGrp="1"/>
          </p:cNvSpPr>
          <p:nvPr>
            <p:ph type="title" idx="16"/>
          </p:nvPr>
        </p:nvSpPr>
        <p:spPr>
          <a:xfrm>
            <a:off x="5401285" y="2643100"/>
            <a:ext cx="2273700" cy="2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RDBMS V/S NoSQL</a:t>
            </a:r>
            <a:endParaRPr/>
          </a:p>
        </p:txBody>
      </p:sp>
      <p:sp>
        <p:nvSpPr>
          <p:cNvPr id="890" name="Google Shape;890;p35"/>
          <p:cNvSpPr txBox="1">
            <a:spLocks noGrp="1"/>
          </p:cNvSpPr>
          <p:nvPr>
            <p:ph type="title" idx="17"/>
          </p:nvPr>
        </p:nvSpPr>
        <p:spPr>
          <a:xfrm>
            <a:off x="4616275" y="2463427"/>
            <a:ext cx="6426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891" name="Google Shape;891;p35"/>
          <p:cNvSpPr txBox="1">
            <a:spLocks noGrp="1"/>
          </p:cNvSpPr>
          <p:nvPr>
            <p:ph type="title" idx="19"/>
          </p:nvPr>
        </p:nvSpPr>
        <p:spPr>
          <a:xfrm>
            <a:off x="5401285" y="3761225"/>
            <a:ext cx="2273700" cy="2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892" name="Google Shape;892;p35"/>
          <p:cNvSpPr txBox="1">
            <a:spLocks noGrp="1"/>
          </p:cNvSpPr>
          <p:nvPr>
            <p:ph type="title" idx="20"/>
          </p:nvPr>
        </p:nvSpPr>
        <p:spPr>
          <a:xfrm>
            <a:off x="4616275" y="3520177"/>
            <a:ext cx="6426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grpSp>
        <p:nvGrpSpPr>
          <p:cNvPr id="893" name="Google Shape;893;p35"/>
          <p:cNvGrpSpPr/>
          <p:nvPr/>
        </p:nvGrpSpPr>
        <p:grpSpPr>
          <a:xfrm flipH="1">
            <a:off x="7202391" y="481050"/>
            <a:ext cx="1221600" cy="385800"/>
            <a:chOff x="2602975" y="1166475"/>
            <a:chExt cx="1221600" cy="385800"/>
          </a:xfrm>
        </p:grpSpPr>
        <p:sp>
          <p:nvSpPr>
            <p:cNvPr id="894" name="Google Shape;894;p35"/>
            <p:cNvSpPr/>
            <p:nvPr/>
          </p:nvSpPr>
          <p:spPr>
            <a:xfrm>
              <a:off x="2602975" y="1166475"/>
              <a:ext cx="385800" cy="385800"/>
            </a:xfrm>
            <a:prstGeom prst="mathMultiply">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5"/>
            <p:cNvSpPr/>
            <p:nvPr/>
          </p:nvSpPr>
          <p:spPr>
            <a:xfrm>
              <a:off x="3020875" y="1166475"/>
              <a:ext cx="385800" cy="385800"/>
            </a:xfrm>
            <a:prstGeom prst="mathMultiply">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5"/>
            <p:cNvSpPr/>
            <p:nvPr/>
          </p:nvSpPr>
          <p:spPr>
            <a:xfrm>
              <a:off x="3438775" y="1166475"/>
              <a:ext cx="385800" cy="3858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14173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36"/>
          <p:cNvSpPr txBox="1">
            <a:spLocks noGrp="1"/>
          </p:cNvSpPr>
          <p:nvPr>
            <p:ph type="title"/>
          </p:nvPr>
        </p:nvSpPr>
        <p:spPr>
          <a:xfrm>
            <a:off x="1987863" y="570400"/>
            <a:ext cx="5577300" cy="6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latin typeface="Oswald"/>
                <a:ea typeface="Oswald"/>
                <a:cs typeface="Oswald"/>
                <a:sym typeface="Oswald"/>
              </a:rPr>
              <a:t>Introduction to NoSQL : </a:t>
            </a:r>
            <a:endParaRPr/>
          </a:p>
        </p:txBody>
      </p:sp>
      <p:cxnSp>
        <p:nvCxnSpPr>
          <p:cNvPr id="902" name="Google Shape;902;p36"/>
          <p:cNvCxnSpPr/>
          <p:nvPr/>
        </p:nvCxnSpPr>
        <p:spPr>
          <a:xfrm>
            <a:off x="1874191" y="398357"/>
            <a:ext cx="0" cy="968700"/>
          </a:xfrm>
          <a:prstGeom prst="straightConnector1">
            <a:avLst/>
          </a:prstGeom>
          <a:noFill/>
          <a:ln w="28575" cap="flat" cmpd="sng">
            <a:solidFill>
              <a:schemeClr val="lt1"/>
            </a:solidFill>
            <a:prstDash val="solid"/>
            <a:round/>
            <a:headEnd type="none" w="med" len="med"/>
            <a:tailEnd type="none" w="med" len="med"/>
          </a:ln>
        </p:spPr>
      </p:cxnSp>
      <p:sp>
        <p:nvSpPr>
          <p:cNvPr id="903" name="Google Shape;903;p36"/>
          <p:cNvSpPr txBox="1">
            <a:spLocks noGrp="1"/>
          </p:cNvSpPr>
          <p:nvPr>
            <p:ph type="title" idx="2"/>
          </p:nvPr>
        </p:nvSpPr>
        <p:spPr>
          <a:xfrm>
            <a:off x="956788" y="398350"/>
            <a:ext cx="917400" cy="9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904" name="Google Shape;904;p36"/>
          <p:cNvSpPr txBox="1">
            <a:spLocks noGrp="1"/>
          </p:cNvSpPr>
          <p:nvPr>
            <p:ph type="subTitle" idx="1"/>
          </p:nvPr>
        </p:nvSpPr>
        <p:spPr>
          <a:xfrm>
            <a:off x="723749" y="1274825"/>
            <a:ext cx="6950400" cy="33153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lt1"/>
              </a:buClr>
              <a:buSzPts val="1800"/>
              <a:buFont typeface="Source Code Pro"/>
              <a:buChar char="●"/>
            </a:pPr>
            <a:r>
              <a:rPr lang="en" sz="1800">
                <a:latin typeface="Source Code Pro"/>
                <a:ea typeface="Source Code Pro"/>
                <a:cs typeface="Source Code Pro"/>
                <a:sym typeface="Source Code Pro"/>
              </a:rPr>
              <a:t>NoSQL databases (aka "not only SQL") are non-tubular databases and store data differently than tables.</a:t>
            </a:r>
            <a:endParaRPr sz="1800">
              <a:latin typeface="Source Code Pro"/>
              <a:ea typeface="Source Code Pro"/>
              <a:cs typeface="Source Code Pro"/>
              <a:sym typeface="Source Code Pro"/>
            </a:endParaRPr>
          </a:p>
          <a:p>
            <a:pPr marL="457200" lvl="0" indent="-342900" algn="l" rtl="0">
              <a:lnSpc>
                <a:spcPct val="150000"/>
              </a:lnSpc>
              <a:spcBef>
                <a:spcPts val="0"/>
              </a:spcBef>
              <a:spcAft>
                <a:spcPts val="0"/>
              </a:spcAft>
              <a:buClr>
                <a:schemeClr val="lt1"/>
              </a:buClr>
              <a:buSzPts val="1800"/>
              <a:buFont typeface="Source Code Pro"/>
              <a:buChar char="●"/>
            </a:pPr>
            <a:r>
              <a:rPr lang="en" sz="1800">
                <a:latin typeface="Source Code Pro"/>
                <a:ea typeface="Source Code Pro"/>
                <a:cs typeface="Source Code Pro"/>
                <a:sym typeface="Source Code Pro"/>
              </a:rPr>
              <a:t>NoSQL database technology stores information in JSON documents instead of columns and rows used by relational databases.</a:t>
            </a:r>
            <a:endParaRPr sz="1800">
              <a:latin typeface="Source Code Pro"/>
              <a:ea typeface="Source Code Pro"/>
              <a:cs typeface="Source Code Pro"/>
              <a:sym typeface="Source Code Pro"/>
            </a:endParaRPr>
          </a:p>
          <a:p>
            <a:pPr marL="457200" lvl="0" indent="-342900" algn="l" rtl="0">
              <a:lnSpc>
                <a:spcPct val="150000"/>
              </a:lnSpc>
              <a:spcBef>
                <a:spcPts val="0"/>
              </a:spcBef>
              <a:spcAft>
                <a:spcPts val="0"/>
              </a:spcAft>
              <a:buClr>
                <a:schemeClr val="lt1"/>
              </a:buClr>
              <a:buSzPts val="1800"/>
              <a:buFont typeface="Source Code Pro"/>
              <a:buChar char="●"/>
            </a:pPr>
            <a:r>
              <a:rPr lang="en" sz="1800">
                <a:latin typeface="Source Code Pro"/>
                <a:ea typeface="Source Code Pro"/>
                <a:cs typeface="Source Code Pro"/>
                <a:sym typeface="Source Code Pro"/>
              </a:rPr>
              <a:t>Consequently, NoSQL databases are built to be flexible, scalable, and capable of rapidly responding to the data management demands.</a:t>
            </a:r>
            <a:endParaRPr sz="1800">
              <a:latin typeface="Source Code Pro"/>
              <a:ea typeface="Source Code Pro"/>
              <a:cs typeface="Source Code Pro"/>
              <a:sym typeface="Source Code Pro"/>
            </a:endParaRPr>
          </a:p>
          <a:p>
            <a:pPr marL="0" lvl="0" indent="0" algn="l" rtl="0">
              <a:spcBef>
                <a:spcPts val="1200"/>
              </a:spcBef>
              <a:spcAft>
                <a:spcPts val="1600"/>
              </a:spcAft>
              <a:buNone/>
            </a:pPr>
            <a:endParaRPr/>
          </a:p>
        </p:txBody>
      </p:sp>
    </p:spTree>
    <p:extLst>
      <p:ext uri="{BB962C8B-B14F-4D97-AF65-F5344CB8AC3E}">
        <p14:creationId xmlns:p14="http://schemas.microsoft.com/office/powerpoint/2010/main" val="9900846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37"/>
          <p:cNvSpPr txBox="1">
            <a:spLocks noGrp="1"/>
          </p:cNvSpPr>
          <p:nvPr>
            <p:ph type="title"/>
          </p:nvPr>
        </p:nvSpPr>
        <p:spPr>
          <a:xfrm flipH="1">
            <a:off x="1889625" y="1009202"/>
            <a:ext cx="4756500" cy="47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latin typeface="Oswald"/>
                <a:ea typeface="Oswald"/>
                <a:cs typeface="Oswald"/>
                <a:sym typeface="Oswald"/>
              </a:rPr>
              <a:t>NoSQL Database Features :</a:t>
            </a:r>
            <a:endParaRPr/>
          </a:p>
        </p:txBody>
      </p:sp>
      <p:cxnSp>
        <p:nvCxnSpPr>
          <p:cNvPr id="910" name="Google Shape;910;p37"/>
          <p:cNvCxnSpPr/>
          <p:nvPr/>
        </p:nvCxnSpPr>
        <p:spPr>
          <a:xfrm>
            <a:off x="6806875" y="1483790"/>
            <a:ext cx="3000" cy="1479600"/>
          </a:xfrm>
          <a:prstGeom prst="straightConnector1">
            <a:avLst/>
          </a:prstGeom>
          <a:noFill/>
          <a:ln w="28575" cap="flat" cmpd="sng">
            <a:solidFill>
              <a:schemeClr val="lt1"/>
            </a:solidFill>
            <a:prstDash val="solid"/>
            <a:round/>
            <a:headEnd type="none" w="med" len="med"/>
            <a:tailEnd type="none" w="med" len="med"/>
          </a:ln>
        </p:spPr>
      </p:cxnSp>
      <p:grpSp>
        <p:nvGrpSpPr>
          <p:cNvPr id="911" name="Google Shape;911;p37"/>
          <p:cNvGrpSpPr/>
          <p:nvPr/>
        </p:nvGrpSpPr>
        <p:grpSpPr>
          <a:xfrm flipH="1">
            <a:off x="5424516" y="3274941"/>
            <a:ext cx="1221600" cy="385800"/>
            <a:chOff x="2602975" y="1166475"/>
            <a:chExt cx="1221600" cy="385800"/>
          </a:xfrm>
        </p:grpSpPr>
        <p:sp>
          <p:nvSpPr>
            <p:cNvPr id="912" name="Google Shape;912;p37"/>
            <p:cNvSpPr/>
            <p:nvPr/>
          </p:nvSpPr>
          <p:spPr>
            <a:xfrm>
              <a:off x="2602975" y="1166475"/>
              <a:ext cx="385800" cy="385800"/>
            </a:xfrm>
            <a:prstGeom prst="mathMultiply">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7"/>
            <p:cNvSpPr/>
            <p:nvPr/>
          </p:nvSpPr>
          <p:spPr>
            <a:xfrm>
              <a:off x="3020875" y="1166475"/>
              <a:ext cx="385800" cy="385800"/>
            </a:xfrm>
            <a:prstGeom prst="mathMultiply">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7"/>
            <p:cNvSpPr/>
            <p:nvPr/>
          </p:nvSpPr>
          <p:spPr>
            <a:xfrm>
              <a:off x="3438775" y="1166475"/>
              <a:ext cx="385800" cy="3858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 name="Google Shape;915;p37"/>
          <p:cNvSpPr txBox="1"/>
          <p:nvPr/>
        </p:nvSpPr>
        <p:spPr>
          <a:xfrm>
            <a:off x="1331975" y="1618875"/>
            <a:ext cx="5314200" cy="2582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solidFill>
                  <a:schemeClr val="lt1"/>
                </a:solidFill>
                <a:latin typeface="Source Code Pro"/>
                <a:ea typeface="Source Code Pro"/>
                <a:cs typeface="Source Code Pro"/>
                <a:sym typeface="Source Code Pro"/>
              </a:rPr>
              <a:t>Each NoSQL database has its own unique features. At a high level, many NoSQL databases have the following features:</a:t>
            </a:r>
            <a:endParaRPr sz="1500">
              <a:solidFill>
                <a:schemeClr val="lt1"/>
              </a:solidFill>
              <a:latin typeface="Source Code Pro"/>
              <a:ea typeface="Source Code Pro"/>
              <a:cs typeface="Source Code Pro"/>
              <a:sym typeface="Source Code Pro"/>
            </a:endParaRPr>
          </a:p>
          <a:p>
            <a:pPr marL="0" lvl="0" indent="0" algn="l" rtl="0">
              <a:lnSpc>
                <a:spcPct val="115000"/>
              </a:lnSpc>
              <a:spcBef>
                <a:spcPts val="1200"/>
              </a:spcBef>
              <a:spcAft>
                <a:spcPts val="0"/>
              </a:spcAft>
              <a:buNone/>
            </a:pPr>
            <a:endParaRPr sz="1500">
              <a:solidFill>
                <a:schemeClr val="lt1"/>
              </a:solidFill>
              <a:latin typeface="Source Code Pro"/>
              <a:ea typeface="Source Code Pro"/>
              <a:cs typeface="Source Code Pro"/>
              <a:sym typeface="Source Code Pro"/>
            </a:endParaRPr>
          </a:p>
          <a:p>
            <a:pPr marL="457200" lvl="0" indent="-323850" algn="l" rtl="0">
              <a:lnSpc>
                <a:spcPct val="115000"/>
              </a:lnSpc>
              <a:spcBef>
                <a:spcPts val="1200"/>
              </a:spcBef>
              <a:spcAft>
                <a:spcPts val="0"/>
              </a:spcAft>
              <a:buClr>
                <a:schemeClr val="lt1"/>
              </a:buClr>
              <a:buSzPts val="1500"/>
              <a:buFont typeface="Source Code Pro"/>
              <a:buChar char="●"/>
            </a:pPr>
            <a:r>
              <a:rPr lang="en" sz="1500">
                <a:solidFill>
                  <a:schemeClr val="lt1"/>
                </a:solidFill>
                <a:latin typeface="Source Code Pro"/>
                <a:ea typeface="Source Code Pro"/>
                <a:cs typeface="Source Code Pro"/>
                <a:sym typeface="Source Code Pro"/>
              </a:rPr>
              <a:t>Flexible schemas</a:t>
            </a:r>
            <a:endParaRPr sz="1500">
              <a:solidFill>
                <a:schemeClr val="lt1"/>
              </a:solidFill>
              <a:latin typeface="Source Code Pro"/>
              <a:ea typeface="Source Code Pro"/>
              <a:cs typeface="Source Code Pro"/>
              <a:sym typeface="Source Code Pro"/>
            </a:endParaRPr>
          </a:p>
          <a:p>
            <a:pPr marL="457200" lvl="0" indent="-323850" algn="l" rtl="0">
              <a:lnSpc>
                <a:spcPct val="115000"/>
              </a:lnSpc>
              <a:spcBef>
                <a:spcPts val="0"/>
              </a:spcBef>
              <a:spcAft>
                <a:spcPts val="0"/>
              </a:spcAft>
              <a:buClr>
                <a:schemeClr val="lt1"/>
              </a:buClr>
              <a:buSzPts val="1500"/>
              <a:buFont typeface="Source Code Pro"/>
              <a:buChar char="●"/>
            </a:pPr>
            <a:r>
              <a:rPr lang="en" sz="1500">
                <a:solidFill>
                  <a:schemeClr val="lt1"/>
                </a:solidFill>
                <a:latin typeface="Source Code Pro"/>
                <a:ea typeface="Source Code Pro"/>
                <a:cs typeface="Source Code Pro"/>
                <a:sym typeface="Source Code Pro"/>
              </a:rPr>
              <a:t>Horizontal scaling</a:t>
            </a:r>
            <a:endParaRPr sz="1500">
              <a:solidFill>
                <a:schemeClr val="lt1"/>
              </a:solidFill>
              <a:latin typeface="Source Code Pro"/>
              <a:ea typeface="Source Code Pro"/>
              <a:cs typeface="Source Code Pro"/>
              <a:sym typeface="Source Code Pro"/>
            </a:endParaRPr>
          </a:p>
          <a:p>
            <a:pPr marL="457200" lvl="0" indent="-323850" algn="l" rtl="0">
              <a:lnSpc>
                <a:spcPct val="115000"/>
              </a:lnSpc>
              <a:spcBef>
                <a:spcPts val="0"/>
              </a:spcBef>
              <a:spcAft>
                <a:spcPts val="0"/>
              </a:spcAft>
              <a:buClr>
                <a:schemeClr val="lt1"/>
              </a:buClr>
              <a:buSzPts val="1500"/>
              <a:buFont typeface="Source Code Pro"/>
              <a:buChar char="●"/>
            </a:pPr>
            <a:r>
              <a:rPr lang="en" sz="1500">
                <a:solidFill>
                  <a:schemeClr val="lt1"/>
                </a:solidFill>
                <a:latin typeface="Source Code Pro"/>
                <a:ea typeface="Source Code Pro"/>
                <a:cs typeface="Source Code Pro"/>
                <a:sym typeface="Source Code Pro"/>
              </a:rPr>
              <a:t>Fast queries due to the data model</a:t>
            </a:r>
            <a:endParaRPr sz="1500">
              <a:solidFill>
                <a:schemeClr val="lt1"/>
              </a:solidFill>
              <a:latin typeface="Source Code Pro"/>
              <a:ea typeface="Source Code Pro"/>
              <a:cs typeface="Source Code Pro"/>
              <a:sym typeface="Source Code Pro"/>
            </a:endParaRPr>
          </a:p>
          <a:p>
            <a:pPr marL="457200" lvl="0" indent="-323850" algn="l" rtl="0">
              <a:lnSpc>
                <a:spcPct val="115000"/>
              </a:lnSpc>
              <a:spcBef>
                <a:spcPts val="0"/>
              </a:spcBef>
              <a:spcAft>
                <a:spcPts val="0"/>
              </a:spcAft>
              <a:buClr>
                <a:schemeClr val="lt1"/>
              </a:buClr>
              <a:buSzPts val="1500"/>
              <a:buFont typeface="Source Code Pro"/>
              <a:buChar char="●"/>
            </a:pPr>
            <a:r>
              <a:rPr lang="en" sz="1500">
                <a:solidFill>
                  <a:schemeClr val="lt1"/>
                </a:solidFill>
                <a:latin typeface="Source Code Pro"/>
                <a:ea typeface="Source Code Pro"/>
                <a:cs typeface="Source Code Pro"/>
                <a:sym typeface="Source Code Pro"/>
              </a:rPr>
              <a:t>Ease of use for developers</a:t>
            </a:r>
            <a:endParaRPr sz="1500">
              <a:solidFill>
                <a:schemeClr val="lt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26863709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38"/>
          <p:cNvSpPr txBox="1">
            <a:spLocks noGrp="1"/>
          </p:cNvSpPr>
          <p:nvPr>
            <p:ph type="title" idx="6"/>
          </p:nvPr>
        </p:nvSpPr>
        <p:spPr>
          <a:xfrm>
            <a:off x="723750" y="1002375"/>
            <a:ext cx="7696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swald"/>
                <a:ea typeface="Oswald"/>
                <a:cs typeface="Oswald"/>
                <a:sym typeface="Oswald"/>
              </a:rPr>
              <a:t>Why NoSQL?</a:t>
            </a:r>
            <a:endParaRPr/>
          </a:p>
        </p:txBody>
      </p:sp>
      <p:cxnSp>
        <p:nvCxnSpPr>
          <p:cNvPr id="921" name="Google Shape;921;p38"/>
          <p:cNvCxnSpPr/>
          <p:nvPr/>
        </p:nvCxnSpPr>
        <p:spPr>
          <a:xfrm>
            <a:off x="720225" y="2363475"/>
            <a:ext cx="0" cy="962100"/>
          </a:xfrm>
          <a:prstGeom prst="straightConnector1">
            <a:avLst/>
          </a:prstGeom>
          <a:noFill/>
          <a:ln w="28575" cap="flat" cmpd="sng">
            <a:solidFill>
              <a:schemeClr val="lt1"/>
            </a:solidFill>
            <a:prstDash val="solid"/>
            <a:round/>
            <a:headEnd type="none" w="med" len="med"/>
            <a:tailEnd type="none" w="med" len="med"/>
          </a:ln>
        </p:spPr>
      </p:cxnSp>
      <p:sp>
        <p:nvSpPr>
          <p:cNvPr id="922" name="Google Shape;922;p38"/>
          <p:cNvSpPr txBox="1">
            <a:spLocks noGrp="1"/>
          </p:cNvSpPr>
          <p:nvPr>
            <p:ph type="title"/>
          </p:nvPr>
        </p:nvSpPr>
        <p:spPr>
          <a:xfrm>
            <a:off x="876900" y="2693775"/>
            <a:ext cx="2034000" cy="301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 sz="1600">
                <a:solidFill>
                  <a:schemeClr val="lt1"/>
                </a:solidFill>
                <a:latin typeface="Source Code Pro"/>
                <a:ea typeface="Source Code Pro"/>
                <a:cs typeface="Source Code Pro"/>
                <a:sym typeface="Source Code Pro"/>
              </a:rPr>
              <a:t>Faster than SQL database.</a:t>
            </a:r>
            <a:endParaRPr sz="900">
              <a:solidFill>
                <a:schemeClr val="lt1"/>
              </a:solidFill>
            </a:endParaRPr>
          </a:p>
        </p:txBody>
      </p:sp>
      <p:sp>
        <p:nvSpPr>
          <p:cNvPr id="923" name="Google Shape;923;p38"/>
          <p:cNvSpPr txBox="1">
            <a:spLocks noGrp="1"/>
          </p:cNvSpPr>
          <p:nvPr>
            <p:ph type="title" idx="2"/>
          </p:nvPr>
        </p:nvSpPr>
        <p:spPr>
          <a:xfrm>
            <a:off x="3635263" y="2693775"/>
            <a:ext cx="2034000" cy="301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 sz="1600">
                <a:solidFill>
                  <a:schemeClr val="lt1"/>
                </a:solidFill>
                <a:latin typeface="Source Code Pro"/>
                <a:ea typeface="Source Code Pro"/>
                <a:cs typeface="Source Code Pro"/>
                <a:sym typeface="Source Code Pro"/>
              </a:rPr>
              <a:t>Control of the structure of the data.</a:t>
            </a:r>
            <a:endParaRPr sz="1600">
              <a:solidFill>
                <a:schemeClr val="lt1"/>
              </a:solidFill>
            </a:endParaRPr>
          </a:p>
        </p:txBody>
      </p:sp>
      <p:sp>
        <p:nvSpPr>
          <p:cNvPr id="924" name="Google Shape;924;p38"/>
          <p:cNvSpPr txBox="1">
            <a:spLocks noGrp="1"/>
          </p:cNvSpPr>
          <p:nvPr>
            <p:ph type="title" idx="4"/>
          </p:nvPr>
        </p:nvSpPr>
        <p:spPr>
          <a:xfrm>
            <a:off x="6393650" y="2693775"/>
            <a:ext cx="2034000" cy="301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 sz="1500">
                <a:solidFill>
                  <a:schemeClr val="lt1"/>
                </a:solidFill>
                <a:latin typeface="Source Code Pro"/>
                <a:ea typeface="Source Code Pro"/>
                <a:cs typeface="Source Code Pro"/>
                <a:sym typeface="Source Code Pro"/>
              </a:rPr>
              <a:t>Path to data scalability is straightforward.</a:t>
            </a:r>
            <a:endParaRPr sz="1500">
              <a:solidFill>
                <a:schemeClr val="lt1"/>
              </a:solidFill>
            </a:endParaRPr>
          </a:p>
        </p:txBody>
      </p:sp>
      <p:cxnSp>
        <p:nvCxnSpPr>
          <p:cNvPr id="925" name="Google Shape;925;p38"/>
          <p:cNvCxnSpPr/>
          <p:nvPr/>
        </p:nvCxnSpPr>
        <p:spPr>
          <a:xfrm>
            <a:off x="3473825" y="2363475"/>
            <a:ext cx="0" cy="962100"/>
          </a:xfrm>
          <a:prstGeom prst="straightConnector1">
            <a:avLst/>
          </a:prstGeom>
          <a:noFill/>
          <a:ln w="28575" cap="flat" cmpd="sng">
            <a:solidFill>
              <a:schemeClr val="lt1"/>
            </a:solidFill>
            <a:prstDash val="solid"/>
            <a:round/>
            <a:headEnd type="none" w="med" len="med"/>
            <a:tailEnd type="none" w="med" len="med"/>
          </a:ln>
        </p:spPr>
      </p:cxnSp>
      <p:cxnSp>
        <p:nvCxnSpPr>
          <p:cNvPr id="926" name="Google Shape;926;p38"/>
          <p:cNvCxnSpPr/>
          <p:nvPr/>
        </p:nvCxnSpPr>
        <p:spPr>
          <a:xfrm>
            <a:off x="6236075" y="2363475"/>
            <a:ext cx="0" cy="962100"/>
          </a:xfrm>
          <a:prstGeom prst="straightConnector1">
            <a:avLst/>
          </a:prstGeom>
          <a:noFill/>
          <a:ln w="28575" cap="flat" cmpd="sng">
            <a:solidFill>
              <a:schemeClr val="lt1"/>
            </a:solidFill>
            <a:prstDash val="solid"/>
            <a:round/>
            <a:headEnd type="none" w="med" len="med"/>
            <a:tailEnd type="none" w="med" len="med"/>
          </a:ln>
        </p:spPr>
      </p:cxnSp>
      <p:grpSp>
        <p:nvGrpSpPr>
          <p:cNvPr id="927" name="Google Shape;927;p38"/>
          <p:cNvGrpSpPr/>
          <p:nvPr/>
        </p:nvGrpSpPr>
        <p:grpSpPr>
          <a:xfrm flipH="1">
            <a:off x="7202391" y="481050"/>
            <a:ext cx="1221600" cy="385800"/>
            <a:chOff x="2602975" y="1166475"/>
            <a:chExt cx="1221600" cy="385800"/>
          </a:xfrm>
        </p:grpSpPr>
        <p:sp>
          <p:nvSpPr>
            <p:cNvPr id="928" name="Google Shape;928;p38"/>
            <p:cNvSpPr/>
            <p:nvPr/>
          </p:nvSpPr>
          <p:spPr>
            <a:xfrm>
              <a:off x="2602975" y="1166475"/>
              <a:ext cx="385800" cy="385800"/>
            </a:xfrm>
            <a:prstGeom prst="mathMultiply">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8"/>
            <p:cNvSpPr/>
            <p:nvPr/>
          </p:nvSpPr>
          <p:spPr>
            <a:xfrm>
              <a:off x="3020875" y="1166475"/>
              <a:ext cx="385800" cy="385800"/>
            </a:xfrm>
            <a:prstGeom prst="mathMultiply">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8"/>
            <p:cNvSpPr/>
            <p:nvPr/>
          </p:nvSpPr>
          <p:spPr>
            <a:xfrm>
              <a:off x="3438775" y="1166475"/>
              <a:ext cx="385800" cy="3858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38"/>
          <p:cNvSpPr/>
          <p:nvPr/>
        </p:nvSpPr>
        <p:spPr>
          <a:xfrm>
            <a:off x="6225272" y="3821594"/>
            <a:ext cx="3224875" cy="1352525"/>
          </a:xfrm>
          <a:custGeom>
            <a:avLst/>
            <a:gdLst/>
            <a:ahLst/>
            <a:cxnLst/>
            <a:rect l="l" t="t" r="r" b="b"/>
            <a:pathLst>
              <a:path w="128995" h="54101" extrusionOk="0">
                <a:moveTo>
                  <a:pt x="128995" y="4707"/>
                </a:moveTo>
                <a:cubicBezTo>
                  <a:pt x="125427" y="-649"/>
                  <a:pt x="116654" y="216"/>
                  <a:pt x="110218" y="216"/>
                </a:cubicBezTo>
                <a:cubicBezTo>
                  <a:pt x="104178" y="216"/>
                  <a:pt x="95772" y="-472"/>
                  <a:pt x="92664" y="4707"/>
                </a:cubicBezTo>
                <a:cubicBezTo>
                  <a:pt x="87900" y="12644"/>
                  <a:pt x="95284" y="23870"/>
                  <a:pt x="91848" y="32465"/>
                </a:cubicBezTo>
                <a:cubicBezTo>
                  <a:pt x="90263" y="36431"/>
                  <a:pt x="84908" y="37741"/>
                  <a:pt x="80826" y="38997"/>
                </a:cubicBezTo>
                <a:cubicBezTo>
                  <a:pt x="68115" y="42908"/>
                  <a:pt x="55360" y="31068"/>
                  <a:pt x="43270" y="25526"/>
                </a:cubicBezTo>
                <a:cubicBezTo>
                  <a:pt x="35868" y="22133"/>
                  <a:pt x="27300" y="20768"/>
                  <a:pt x="19186" y="21444"/>
                </a:cubicBezTo>
                <a:cubicBezTo>
                  <a:pt x="10920" y="22133"/>
                  <a:pt x="2847" y="29844"/>
                  <a:pt x="408" y="37772"/>
                </a:cubicBezTo>
                <a:cubicBezTo>
                  <a:pt x="-1224" y="43077"/>
                  <a:pt x="3674" y="48550"/>
                  <a:pt x="3674" y="54101"/>
                </a:cubicBezTo>
              </a:path>
            </a:pathLst>
          </a:custGeom>
          <a:noFill/>
          <a:ln w="19050" cap="rnd" cmpd="sng">
            <a:solidFill>
              <a:schemeClr val="lt2"/>
            </a:solidFill>
            <a:prstDash val="dash"/>
            <a:round/>
            <a:headEnd type="none" w="med" len="med"/>
            <a:tailEnd type="none" w="med" len="med"/>
          </a:ln>
        </p:spPr>
      </p:sp>
    </p:spTree>
    <p:extLst>
      <p:ext uri="{BB962C8B-B14F-4D97-AF65-F5344CB8AC3E}">
        <p14:creationId xmlns:p14="http://schemas.microsoft.com/office/powerpoint/2010/main" val="10052544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39"/>
          <p:cNvSpPr/>
          <p:nvPr/>
        </p:nvSpPr>
        <p:spPr>
          <a:xfrm>
            <a:off x="1019424" y="1303350"/>
            <a:ext cx="3053700" cy="3053700"/>
          </a:xfrm>
          <a:prstGeom prst="ellipse">
            <a:avLst/>
          </a:prstGeom>
          <a:noFill/>
          <a:ln w="19050" cap="rnd"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swald"/>
                <a:ea typeface="Oswald"/>
                <a:cs typeface="Oswald"/>
                <a:sym typeface="Oswald"/>
              </a:rPr>
              <a:t>Where to use NoSQL ?</a:t>
            </a:r>
            <a:endParaRPr/>
          </a:p>
        </p:txBody>
      </p:sp>
      <p:sp>
        <p:nvSpPr>
          <p:cNvPr id="938" name="Google Shape;938;p39"/>
          <p:cNvSpPr txBox="1">
            <a:spLocks noGrp="1"/>
          </p:cNvSpPr>
          <p:nvPr>
            <p:ph type="body" idx="1"/>
          </p:nvPr>
        </p:nvSpPr>
        <p:spPr>
          <a:xfrm>
            <a:off x="4353900" y="1469950"/>
            <a:ext cx="4062600" cy="3501600"/>
          </a:xfrm>
          <a:prstGeom prst="rect">
            <a:avLst/>
          </a:prstGeom>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chemeClr val="lt1"/>
              </a:buClr>
              <a:buSzPts val="1400"/>
              <a:buFont typeface="Source Code Pro"/>
              <a:buChar char="●"/>
            </a:pPr>
            <a:r>
              <a:rPr lang="en">
                <a:solidFill>
                  <a:schemeClr val="lt1"/>
                </a:solidFill>
                <a:latin typeface="Source Code Pro"/>
                <a:ea typeface="Source Code Pro"/>
                <a:cs typeface="Source Code Pro"/>
                <a:sym typeface="Source Code Pro"/>
              </a:rPr>
              <a:t>NoSQL Data storage systems makes sense for applications that process very large semi-structured data-like Log Analysis, Social Networking Feeds, Time-based data.</a:t>
            </a:r>
            <a:endParaRPr>
              <a:solidFill>
                <a:schemeClr val="lt1"/>
              </a:solidFill>
              <a:latin typeface="Source Code Pro"/>
              <a:ea typeface="Source Code Pro"/>
              <a:cs typeface="Source Code Pro"/>
              <a:sym typeface="Source Code Pro"/>
            </a:endParaRPr>
          </a:p>
          <a:p>
            <a:pPr marL="457200" lvl="0" indent="-317500" algn="l" rtl="0">
              <a:lnSpc>
                <a:spcPct val="115000"/>
              </a:lnSpc>
              <a:spcBef>
                <a:spcPts val="0"/>
              </a:spcBef>
              <a:spcAft>
                <a:spcPts val="0"/>
              </a:spcAft>
              <a:buClr>
                <a:schemeClr val="lt1"/>
              </a:buClr>
              <a:buSzPts val="1400"/>
              <a:buFont typeface="Source Code Pro"/>
              <a:buChar char="●"/>
            </a:pPr>
            <a:r>
              <a:rPr lang="en">
                <a:solidFill>
                  <a:schemeClr val="lt1"/>
                </a:solidFill>
                <a:latin typeface="Source Code Pro"/>
                <a:ea typeface="Source Code Pro"/>
                <a:cs typeface="Source Code Pro"/>
                <a:sym typeface="Source Code Pro"/>
              </a:rPr>
              <a:t>To improve programmer productivity by using a database that better matches on application's needs.</a:t>
            </a:r>
            <a:endParaRPr>
              <a:solidFill>
                <a:schemeClr val="lt1"/>
              </a:solidFill>
              <a:latin typeface="Source Code Pro"/>
              <a:ea typeface="Source Code Pro"/>
              <a:cs typeface="Source Code Pro"/>
              <a:sym typeface="Source Code Pro"/>
            </a:endParaRPr>
          </a:p>
          <a:p>
            <a:pPr marL="457200" lvl="0" indent="-317500" algn="l" rtl="0">
              <a:lnSpc>
                <a:spcPct val="115000"/>
              </a:lnSpc>
              <a:spcBef>
                <a:spcPts val="0"/>
              </a:spcBef>
              <a:spcAft>
                <a:spcPts val="0"/>
              </a:spcAft>
              <a:buClr>
                <a:schemeClr val="lt1"/>
              </a:buClr>
              <a:buSzPts val="1400"/>
              <a:buFont typeface="Source Code Pro"/>
              <a:buChar char="●"/>
            </a:pPr>
            <a:r>
              <a:rPr lang="en">
                <a:solidFill>
                  <a:schemeClr val="lt1"/>
                </a:solidFill>
                <a:latin typeface="Source Code Pro"/>
                <a:ea typeface="Source Code Pro"/>
                <a:cs typeface="Source Code Pro"/>
                <a:sym typeface="Source Code Pro"/>
              </a:rPr>
              <a:t>To improve data access performance via some combination of handling larger data volumes, reducing latency, and improving throughput.</a:t>
            </a:r>
            <a:endParaRPr>
              <a:solidFill>
                <a:schemeClr val="lt1"/>
              </a:solidFill>
              <a:latin typeface="Source Code Pro"/>
              <a:ea typeface="Source Code Pro"/>
              <a:cs typeface="Source Code Pro"/>
              <a:sym typeface="Source Code Pro"/>
            </a:endParaRPr>
          </a:p>
          <a:p>
            <a:pPr marL="0" lvl="0" indent="0" algn="l" rtl="0">
              <a:spcBef>
                <a:spcPts val="1200"/>
              </a:spcBef>
              <a:spcAft>
                <a:spcPts val="1600"/>
              </a:spcAft>
              <a:buClr>
                <a:srgbClr val="273D40"/>
              </a:buClr>
              <a:buSzPts val="600"/>
              <a:buFont typeface="Arial"/>
              <a:buNone/>
            </a:pPr>
            <a:endParaRPr>
              <a:solidFill>
                <a:schemeClr val="lt1"/>
              </a:solidFill>
            </a:endParaRPr>
          </a:p>
        </p:txBody>
      </p:sp>
      <p:pic>
        <p:nvPicPr>
          <p:cNvPr id="939" name="Google Shape;939;p39"/>
          <p:cNvPicPr preferRelativeResize="0"/>
          <p:nvPr/>
        </p:nvPicPr>
        <p:blipFill>
          <a:blip r:embed="rId3">
            <a:alphaModFix/>
          </a:blip>
          <a:stretch>
            <a:fillRect/>
          </a:stretch>
        </p:blipFill>
        <p:spPr>
          <a:xfrm>
            <a:off x="936550" y="2120575"/>
            <a:ext cx="3219450" cy="1419225"/>
          </a:xfrm>
          <a:prstGeom prst="rect">
            <a:avLst/>
          </a:prstGeom>
          <a:noFill/>
          <a:ln>
            <a:noFill/>
          </a:ln>
        </p:spPr>
      </p:pic>
    </p:spTree>
    <p:extLst>
      <p:ext uri="{BB962C8B-B14F-4D97-AF65-F5344CB8AC3E}">
        <p14:creationId xmlns:p14="http://schemas.microsoft.com/office/powerpoint/2010/main" val="193121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45"/>
          <p:cNvSpPr txBox="1">
            <a:spLocks noGrp="1"/>
          </p:cNvSpPr>
          <p:nvPr>
            <p:ph type="title"/>
          </p:nvPr>
        </p:nvSpPr>
        <p:spPr>
          <a:xfrm>
            <a:off x="720000" y="387600"/>
            <a:ext cx="76965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3.1 Page</a:t>
            </a:r>
            <a:endParaRPr/>
          </a:p>
        </p:txBody>
      </p:sp>
      <p:sp>
        <p:nvSpPr>
          <p:cNvPr id="943" name="Google Shape;943;p45"/>
          <p:cNvSpPr txBox="1">
            <a:spLocks noGrp="1"/>
          </p:cNvSpPr>
          <p:nvPr>
            <p:ph type="subTitle" idx="1"/>
          </p:nvPr>
        </p:nvSpPr>
        <p:spPr>
          <a:xfrm>
            <a:off x="727444" y="1039100"/>
            <a:ext cx="4088700" cy="35646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sz="1800"/>
              <a:t>Smallest unit of MSSQL data file</a:t>
            </a:r>
            <a:endParaRPr sz="1800"/>
          </a:p>
          <a:p>
            <a:pPr marL="457200" lvl="0" indent="-342900" algn="l" rtl="0">
              <a:lnSpc>
                <a:spcPct val="150000"/>
              </a:lnSpc>
              <a:spcBef>
                <a:spcPts val="0"/>
              </a:spcBef>
              <a:spcAft>
                <a:spcPts val="0"/>
              </a:spcAft>
              <a:buSzPts val="1800"/>
              <a:buChar char="●"/>
            </a:pPr>
            <a:r>
              <a:rPr lang="en" sz="1800"/>
              <a:t>Default size is 8,192 bytes</a:t>
            </a:r>
            <a:endParaRPr sz="1800"/>
          </a:p>
          <a:p>
            <a:pPr marL="457200" lvl="0" indent="-342900" algn="l" rtl="0">
              <a:lnSpc>
                <a:spcPct val="150000"/>
              </a:lnSpc>
              <a:spcBef>
                <a:spcPts val="0"/>
              </a:spcBef>
              <a:spcAft>
                <a:spcPts val="0"/>
              </a:spcAft>
              <a:buSzPts val="1800"/>
              <a:buChar char="●"/>
            </a:pPr>
            <a:r>
              <a:rPr lang="en" sz="1800"/>
              <a:t>Consists of :</a:t>
            </a:r>
            <a:endParaRPr sz="1800"/>
          </a:p>
          <a:p>
            <a:pPr marL="914400" lvl="1" indent="-342900" algn="l" rtl="0">
              <a:lnSpc>
                <a:spcPct val="150000"/>
              </a:lnSpc>
              <a:spcBef>
                <a:spcPts val="0"/>
              </a:spcBef>
              <a:spcAft>
                <a:spcPts val="0"/>
              </a:spcAft>
              <a:buClr>
                <a:schemeClr val="lt1"/>
              </a:buClr>
              <a:buSzPts val="1800"/>
              <a:buChar char="○"/>
            </a:pPr>
            <a:r>
              <a:rPr lang="en" sz="1800">
                <a:solidFill>
                  <a:schemeClr val="lt1"/>
                </a:solidFill>
              </a:rPr>
              <a:t>page header</a:t>
            </a:r>
            <a:endParaRPr sz="1800">
              <a:solidFill>
                <a:schemeClr val="lt1"/>
              </a:solidFill>
            </a:endParaRPr>
          </a:p>
          <a:p>
            <a:pPr marL="914400" lvl="1" indent="-342900" algn="l" rtl="0">
              <a:lnSpc>
                <a:spcPct val="150000"/>
              </a:lnSpc>
              <a:spcBef>
                <a:spcPts val="0"/>
              </a:spcBef>
              <a:spcAft>
                <a:spcPts val="0"/>
              </a:spcAft>
              <a:buClr>
                <a:schemeClr val="lt1"/>
              </a:buClr>
              <a:buSzPts val="1800"/>
              <a:buChar char="○"/>
            </a:pPr>
            <a:r>
              <a:rPr lang="en" sz="1800">
                <a:solidFill>
                  <a:schemeClr val="lt1"/>
                </a:solidFill>
              </a:rPr>
              <a:t>data row</a:t>
            </a:r>
            <a:endParaRPr sz="1800">
              <a:solidFill>
                <a:schemeClr val="lt1"/>
              </a:solidFill>
            </a:endParaRPr>
          </a:p>
          <a:p>
            <a:pPr marL="914400" lvl="1" indent="-342900" algn="l" rtl="0">
              <a:lnSpc>
                <a:spcPct val="150000"/>
              </a:lnSpc>
              <a:spcBef>
                <a:spcPts val="0"/>
              </a:spcBef>
              <a:spcAft>
                <a:spcPts val="0"/>
              </a:spcAft>
              <a:buClr>
                <a:schemeClr val="lt1"/>
              </a:buClr>
              <a:buSzPts val="1800"/>
              <a:buChar char="○"/>
            </a:pPr>
            <a:r>
              <a:rPr lang="en" sz="1800">
                <a:solidFill>
                  <a:schemeClr val="lt1"/>
                </a:solidFill>
              </a:rPr>
              <a:t>row offset array</a:t>
            </a:r>
            <a:endParaRPr sz="1800">
              <a:solidFill>
                <a:schemeClr val="lt1"/>
              </a:solidFill>
            </a:endParaRPr>
          </a:p>
        </p:txBody>
      </p:sp>
      <p:pic>
        <p:nvPicPr>
          <p:cNvPr id="944" name="Google Shape;944;p45"/>
          <p:cNvPicPr preferRelativeResize="0"/>
          <p:nvPr/>
        </p:nvPicPr>
        <p:blipFill>
          <a:blip r:embed="rId3">
            <a:alphaModFix/>
          </a:blip>
          <a:stretch>
            <a:fillRect/>
          </a:stretch>
        </p:blipFill>
        <p:spPr>
          <a:xfrm>
            <a:off x="4866996" y="720525"/>
            <a:ext cx="3456126" cy="34503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40"/>
          <p:cNvSpPr txBox="1">
            <a:spLocks noGrp="1"/>
          </p:cNvSpPr>
          <p:nvPr>
            <p:ph type="title"/>
          </p:nvPr>
        </p:nvSpPr>
        <p:spPr>
          <a:xfrm>
            <a:off x="1987863" y="570400"/>
            <a:ext cx="5577300" cy="6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latin typeface="Oswald"/>
                <a:ea typeface="Oswald"/>
                <a:cs typeface="Oswald"/>
                <a:sym typeface="Oswald"/>
              </a:rPr>
              <a:t>Types of NoSQL databases :</a:t>
            </a:r>
            <a:endParaRPr sz="3000">
              <a:latin typeface="Oswald"/>
              <a:ea typeface="Oswald"/>
              <a:cs typeface="Oswald"/>
              <a:sym typeface="Oswald"/>
            </a:endParaRPr>
          </a:p>
        </p:txBody>
      </p:sp>
      <p:cxnSp>
        <p:nvCxnSpPr>
          <p:cNvPr id="945" name="Google Shape;945;p40"/>
          <p:cNvCxnSpPr/>
          <p:nvPr/>
        </p:nvCxnSpPr>
        <p:spPr>
          <a:xfrm>
            <a:off x="1874191" y="398357"/>
            <a:ext cx="0" cy="968700"/>
          </a:xfrm>
          <a:prstGeom prst="straightConnector1">
            <a:avLst/>
          </a:prstGeom>
          <a:noFill/>
          <a:ln w="28575" cap="flat" cmpd="sng">
            <a:solidFill>
              <a:schemeClr val="lt1"/>
            </a:solidFill>
            <a:prstDash val="solid"/>
            <a:round/>
            <a:headEnd type="none" w="med" len="med"/>
            <a:tailEnd type="none" w="med" len="med"/>
          </a:ln>
        </p:spPr>
      </p:cxnSp>
      <p:sp>
        <p:nvSpPr>
          <p:cNvPr id="946" name="Google Shape;946;p40"/>
          <p:cNvSpPr txBox="1">
            <a:spLocks noGrp="1"/>
          </p:cNvSpPr>
          <p:nvPr>
            <p:ph type="title" idx="2"/>
          </p:nvPr>
        </p:nvSpPr>
        <p:spPr>
          <a:xfrm>
            <a:off x="956788" y="398350"/>
            <a:ext cx="917400" cy="9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947" name="Google Shape;947;p40"/>
          <p:cNvSpPr txBox="1">
            <a:spLocks noGrp="1"/>
          </p:cNvSpPr>
          <p:nvPr>
            <p:ph type="subTitle" idx="1"/>
          </p:nvPr>
        </p:nvSpPr>
        <p:spPr>
          <a:xfrm>
            <a:off x="723749" y="1527550"/>
            <a:ext cx="6950400" cy="33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Code Pro"/>
                <a:ea typeface="Source Code Pro"/>
                <a:cs typeface="Source Code Pro"/>
                <a:sym typeface="Source Code Pro"/>
              </a:rPr>
              <a:t>Over time, four major types of NoSQL databases emerged: document databases, key-value databases, wide column stores, and graph databases.</a:t>
            </a:r>
            <a:endParaRPr>
              <a:latin typeface="Source Code Pro"/>
              <a:ea typeface="Source Code Pro"/>
              <a:cs typeface="Source Code Pro"/>
              <a:sym typeface="Source Code Pro"/>
            </a:endParaRPr>
          </a:p>
          <a:p>
            <a:pPr marL="457200" lvl="0" indent="-342900" algn="l" rtl="0">
              <a:spcBef>
                <a:spcPts val="1200"/>
              </a:spcBef>
              <a:spcAft>
                <a:spcPts val="0"/>
              </a:spcAft>
              <a:buClr>
                <a:schemeClr val="lt1"/>
              </a:buClr>
              <a:buSzPts val="1800"/>
              <a:buFont typeface="Source Code Pro"/>
              <a:buChar char="●"/>
            </a:pPr>
            <a:r>
              <a:rPr lang="en">
                <a:latin typeface="Source Code Pro"/>
                <a:ea typeface="Source Code Pro"/>
                <a:cs typeface="Source Code Pro"/>
                <a:sym typeface="Source Code Pro"/>
              </a:rPr>
              <a:t>Key-value databases</a:t>
            </a:r>
            <a:endParaRPr>
              <a:latin typeface="Source Code Pro"/>
              <a:ea typeface="Source Code Pro"/>
              <a:cs typeface="Source Code Pro"/>
              <a:sym typeface="Source Code Pro"/>
            </a:endParaRPr>
          </a:p>
          <a:p>
            <a:pPr marL="457200" lvl="0" indent="-342900" algn="l" rtl="0">
              <a:spcBef>
                <a:spcPts val="0"/>
              </a:spcBef>
              <a:spcAft>
                <a:spcPts val="0"/>
              </a:spcAft>
              <a:buClr>
                <a:schemeClr val="lt1"/>
              </a:buClr>
              <a:buSzPts val="1800"/>
              <a:buFont typeface="Source Code Pro"/>
              <a:buChar char="●"/>
            </a:pPr>
            <a:r>
              <a:rPr lang="en">
                <a:latin typeface="Source Code Pro"/>
                <a:ea typeface="Source Code Pro"/>
                <a:cs typeface="Source Code Pro"/>
                <a:sym typeface="Source Code Pro"/>
              </a:rPr>
              <a:t>Document databases</a:t>
            </a:r>
            <a:endParaRPr>
              <a:latin typeface="Source Code Pro"/>
              <a:ea typeface="Source Code Pro"/>
              <a:cs typeface="Source Code Pro"/>
              <a:sym typeface="Source Code Pro"/>
            </a:endParaRPr>
          </a:p>
          <a:p>
            <a:pPr marL="457200" lvl="0" indent="-342900" algn="l" rtl="0">
              <a:spcBef>
                <a:spcPts val="0"/>
              </a:spcBef>
              <a:spcAft>
                <a:spcPts val="0"/>
              </a:spcAft>
              <a:buClr>
                <a:schemeClr val="lt1"/>
              </a:buClr>
              <a:buSzPts val="1800"/>
              <a:buFont typeface="Source Code Pro"/>
              <a:buChar char="●"/>
            </a:pPr>
            <a:r>
              <a:rPr lang="en">
                <a:latin typeface="Source Code Pro"/>
                <a:ea typeface="Source Code Pro"/>
                <a:cs typeface="Source Code Pro"/>
                <a:sym typeface="Source Code Pro"/>
              </a:rPr>
              <a:t>Wide-column stores </a:t>
            </a:r>
            <a:endParaRPr>
              <a:latin typeface="Source Code Pro"/>
              <a:ea typeface="Source Code Pro"/>
              <a:cs typeface="Source Code Pro"/>
              <a:sym typeface="Source Code Pro"/>
            </a:endParaRPr>
          </a:p>
          <a:p>
            <a:pPr marL="457200" lvl="0" indent="-342900" algn="l" rtl="0">
              <a:spcBef>
                <a:spcPts val="0"/>
              </a:spcBef>
              <a:spcAft>
                <a:spcPts val="0"/>
              </a:spcAft>
              <a:buClr>
                <a:schemeClr val="lt1"/>
              </a:buClr>
              <a:buSzPts val="1800"/>
              <a:buFont typeface="Source Code Pro"/>
              <a:buChar char="●"/>
            </a:pPr>
            <a:r>
              <a:rPr lang="en">
                <a:latin typeface="Source Code Pro"/>
                <a:ea typeface="Source Code Pro"/>
                <a:cs typeface="Source Code Pro"/>
                <a:sym typeface="Source Code Pro"/>
              </a:rPr>
              <a:t>Graph databases</a:t>
            </a:r>
            <a:endParaRPr>
              <a:latin typeface="Source Code Pro"/>
              <a:ea typeface="Source Code Pro"/>
              <a:cs typeface="Source Code Pro"/>
              <a:sym typeface="Source Code Pro"/>
            </a:endParaRPr>
          </a:p>
          <a:p>
            <a:pPr marL="0" lvl="0" indent="0" algn="l" rtl="0">
              <a:spcBef>
                <a:spcPts val="1200"/>
              </a:spcBef>
              <a:spcAft>
                <a:spcPts val="1600"/>
              </a:spcAft>
              <a:buNone/>
            </a:pPr>
            <a:endParaRPr/>
          </a:p>
        </p:txBody>
      </p:sp>
    </p:spTree>
    <p:extLst>
      <p:ext uri="{BB962C8B-B14F-4D97-AF65-F5344CB8AC3E}">
        <p14:creationId xmlns:p14="http://schemas.microsoft.com/office/powerpoint/2010/main" val="38462300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41"/>
          <p:cNvSpPr txBox="1">
            <a:spLocks noGrp="1"/>
          </p:cNvSpPr>
          <p:nvPr>
            <p:ph type="title"/>
          </p:nvPr>
        </p:nvSpPr>
        <p:spPr>
          <a:xfrm flipH="1">
            <a:off x="1151775" y="1117975"/>
            <a:ext cx="4756500" cy="53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a:latin typeface="Oswald"/>
                <a:ea typeface="Oswald"/>
                <a:cs typeface="Oswald"/>
                <a:sym typeface="Oswald"/>
              </a:rPr>
              <a:t>Key-Value Databases : </a:t>
            </a:r>
            <a:endParaRPr/>
          </a:p>
        </p:txBody>
      </p:sp>
      <p:sp>
        <p:nvSpPr>
          <p:cNvPr id="953" name="Google Shape;953;p41"/>
          <p:cNvSpPr txBox="1">
            <a:spLocks noGrp="1"/>
          </p:cNvSpPr>
          <p:nvPr>
            <p:ph type="subTitle" idx="1"/>
          </p:nvPr>
        </p:nvSpPr>
        <p:spPr>
          <a:xfrm flipH="1">
            <a:off x="1356700" y="2285035"/>
            <a:ext cx="4756500" cy="1197300"/>
          </a:xfrm>
          <a:prstGeom prst="rect">
            <a:avLst/>
          </a:prstGeom>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chemeClr val="lt1"/>
              </a:buClr>
              <a:buSzPts val="1600"/>
              <a:buFont typeface="Source Code Pro"/>
              <a:buChar char="●"/>
            </a:pPr>
            <a:r>
              <a:rPr lang="en" sz="1600">
                <a:latin typeface="Source Code Pro"/>
                <a:ea typeface="Source Code Pro"/>
                <a:cs typeface="Source Code Pro"/>
                <a:sym typeface="Source Code Pro"/>
              </a:rPr>
              <a:t>Records are stored and retrieved using a key that uniquely identifies the record, and is used to quickly find the data within the database.</a:t>
            </a:r>
            <a:endParaRPr sz="1600">
              <a:latin typeface="Source Code Pro"/>
              <a:ea typeface="Source Code Pro"/>
              <a:cs typeface="Source Code Pro"/>
              <a:sym typeface="Source Code Pro"/>
            </a:endParaRPr>
          </a:p>
          <a:p>
            <a:pPr marL="457200" lvl="0" indent="-330200" algn="l" rtl="0">
              <a:lnSpc>
                <a:spcPct val="115000"/>
              </a:lnSpc>
              <a:spcBef>
                <a:spcPts val="0"/>
              </a:spcBef>
              <a:spcAft>
                <a:spcPts val="0"/>
              </a:spcAft>
              <a:buClr>
                <a:schemeClr val="lt1"/>
              </a:buClr>
              <a:buSzPts val="1600"/>
              <a:buFont typeface="Source Code Pro"/>
              <a:buChar char="●"/>
            </a:pPr>
            <a:r>
              <a:rPr lang="en" sz="1600">
                <a:latin typeface="Source Code Pro"/>
                <a:ea typeface="Source Code Pro"/>
                <a:cs typeface="Source Code Pro"/>
                <a:sym typeface="Source Code Pro"/>
              </a:rPr>
              <a:t>Example: CouchDB, Oracle NoSQL Database, Riak etc.</a:t>
            </a:r>
            <a:endParaRPr sz="1600">
              <a:latin typeface="Source Code Pro"/>
              <a:ea typeface="Source Code Pro"/>
              <a:cs typeface="Source Code Pro"/>
              <a:sym typeface="Source Code Pro"/>
            </a:endParaRPr>
          </a:p>
          <a:p>
            <a:pPr marL="0" lvl="0" indent="0" algn="r" rtl="0">
              <a:spcBef>
                <a:spcPts val="1200"/>
              </a:spcBef>
              <a:spcAft>
                <a:spcPts val="0"/>
              </a:spcAft>
              <a:buNone/>
            </a:pPr>
            <a:endParaRPr sz="1600"/>
          </a:p>
        </p:txBody>
      </p:sp>
      <p:cxnSp>
        <p:nvCxnSpPr>
          <p:cNvPr id="954" name="Google Shape;954;p41"/>
          <p:cNvCxnSpPr/>
          <p:nvPr/>
        </p:nvCxnSpPr>
        <p:spPr>
          <a:xfrm>
            <a:off x="6113200" y="1592090"/>
            <a:ext cx="0" cy="1607700"/>
          </a:xfrm>
          <a:prstGeom prst="straightConnector1">
            <a:avLst/>
          </a:prstGeom>
          <a:noFill/>
          <a:ln w="28575" cap="flat" cmpd="sng">
            <a:solidFill>
              <a:schemeClr val="lt1"/>
            </a:solidFill>
            <a:prstDash val="solid"/>
            <a:round/>
            <a:headEnd type="none" w="med" len="med"/>
            <a:tailEnd type="none" w="med" len="med"/>
          </a:ln>
        </p:spPr>
      </p:cxnSp>
      <p:grpSp>
        <p:nvGrpSpPr>
          <p:cNvPr id="955" name="Google Shape;955;p41"/>
          <p:cNvGrpSpPr/>
          <p:nvPr/>
        </p:nvGrpSpPr>
        <p:grpSpPr>
          <a:xfrm flipH="1">
            <a:off x="5465371" y="4117474"/>
            <a:ext cx="1221600" cy="385800"/>
            <a:chOff x="2602975" y="1166475"/>
            <a:chExt cx="1221600" cy="385800"/>
          </a:xfrm>
        </p:grpSpPr>
        <p:sp>
          <p:nvSpPr>
            <p:cNvPr id="956" name="Google Shape;956;p41"/>
            <p:cNvSpPr/>
            <p:nvPr/>
          </p:nvSpPr>
          <p:spPr>
            <a:xfrm>
              <a:off x="2602975" y="1166475"/>
              <a:ext cx="385800" cy="385800"/>
            </a:xfrm>
            <a:prstGeom prst="mathMultiply">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1"/>
            <p:cNvSpPr/>
            <p:nvPr/>
          </p:nvSpPr>
          <p:spPr>
            <a:xfrm>
              <a:off x="3020875" y="1166475"/>
              <a:ext cx="385800" cy="385800"/>
            </a:xfrm>
            <a:prstGeom prst="mathMultiply">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1"/>
            <p:cNvSpPr/>
            <p:nvPr/>
          </p:nvSpPr>
          <p:spPr>
            <a:xfrm>
              <a:off x="3438775" y="1166475"/>
              <a:ext cx="385800" cy="3858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59" name="Google Shape;959;p41"/>
          <p:cNvPicPr preferRelativeResize="0"/>
          <p:nvPr/>
        </p:nvPicPr>
        <p:blipFill rotWithShape="1">
          <a:blip r:embed="rId3">
            <a:alphaModFix/>
          </a:blip>
          <a:srcRect t="3836"/>
          <a:stretch/>
        </p:blipFill>
        <p:spPr>
          <a:xfrm>
            <a:off x="6430775" y="1117987"/>
            <a:ext cx="2124650" cy="2760825"/>
          </a:xfrm>
          <a:prstGeom prst="rect">
            <a:avLst/>
          </a:prstGeom>
          <a:noFill/>
          <a:ln>
            <a:noFill/>
          </a:ln>
        </p:spPr>
      </p:pic>
    </p:spTree>
    <p:extLst>
      <p:ext uri="{BB962C8B-B14F-4D97-AF65-F5344CB8AC3E}">
        <p14:creationId xmlns:p14="http://schemas.microsoft.com/office/powerpoint/2010/main" val="15118839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42"/>
          <p:cNvSpPr txBox="1">
            <a:spLocks noGrp="1"/>
          </p:cNvSpPr>
          <p:nvPr>
            <p:ph type="title"/>
          </p:nvPr>
        </p:nvSpPr>
        <p:spPr>
          <a:xfrm flipH="1">
            <a:off x="1141550" y="989975"/>
            <a:ext cx="4756500" cy="53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a:latin typeface="Oswald"/>
                <a:ea typeface="Oswald"/>
                <a:cs typeface="Oswald"/>
                <a:sym typeface="Oswald"/>
              </a:rPr>
              <a:t>Document Databases :</a:t>
            </a:r>
            <a:endParaRPr sz="3000">
              <a:latin typeface="Oswald"/>
              <a:ea typeface="Oswald"/>
              <a:cs typeface="Oswald"/>
              <a:sym typeface="Oswald"/>
            </a:endParaRPr>
          </a:p>
        </p:txBody>
      </p:sp>
      <p:sp>
        <p:nvSpPr>
          <p:cNvPr id="965" name="Google Shape;965;p42"/>
          <p:cNvSpPr txBox="1">
            <a:spLocks noGrp="1"/>
          </p:cNvSpPr>
          <p:nvPr>
            <p:ph type="subTitle" idx="1"/>
          </p:nvPr>
        </p:nvSpPr>
        <p:spPr>
          <a:xfrm flipH="1">
            <a:off x="1356700" y="2369585"/>
            <a:ext cx="4756500" cy="1197300"/>
          </a:xfrm>
          <a:prstGeom prst="rect">
            <a:avLst/>
          </a:prstGeom>
        </p:spPr>
        <p:txBody>
          <a:bodyPr spcFirstLastPara="1" wrap="square" lIns="91425" tIns="91425" rIns="91425" bIns="91425" anchor="ctr" anchorCtr="0">
            <a:noAutofit/>
          </a:bodyPr>
          <a:lstStyle/>
          <a:p>
            <a:pPr marL="457200" lvl="0" indent="-323850" algn="l" rtl="0">
              <a:lnSpc>
                <a:spcPct val="115000"/>
              </a:lnSpc>
              <a:spcBef>
                <a:spcPts val="0"/>
              </a:spcBef>
              <a:spcAft>
                <a:spcPts val="0"/>
              </a:spcAft>
              <a:buClr>
                <a:schemeClr val="lt1"/>
              </a:buClr>
              <a:buSzPts val="1500"/>
              <a:buFont typeface="Source Code Pro"/>
              <a:buChar char="●"/>
            </a:pPr>
            <a:r>
              <a:rPr lang="en" sz="1500">
                <a:latin typeface="Source Code Pro"/>
                <a:ea typeface="Source Code Pro"/>
                <a:cs typeface="Source Code Pro"/>
                <a:sym typeface="Source Code Pro"/>
              </a:rPr>
              <a:t>The database stores and retrieves documents. It stores documents in the value part of the key-value store.</a:t>
            </a:r>
            <a:endParaRPr sz="1500">
              <a:latin typeface="Source Code Pro"/>
              <a:ea typeface="Source Code Pro"/>
              <a:cs typeface="Source Code Pro"/>
              <a:sym typeface="Source Code Pro"/>
            </a:endParaRPr>
          </a:p>
          <a:p>
            <a:pPr marL="457200" lvl="0" indent="-323850" algn="l" rtl="0">
              <a:lnSpc>
                <a:spcPct val="115000"/>
              </a:lnSpc>
              <a:spcBef>
                <a:spcPts val="0"/>
              </a:spcBef>
              <a:spcAft>
                <a:spcPts val="0"/>
              </a:spcAft>
              <a:buClr>
                <a:schemeClr val="lt1"/>
              </a:buClr>
              <a:buSzPts val="1500"/>
              <a:buFont typeface="Source Code Pro"/>
              <a:buChar char="●"/>
            </a:pPr>
            <a:r>
              <a:rPr lang="en" sz="1500">
                <a:latin typeface="Source Code Pro"/>
                <a:ea typeface="Source Code Pro"/>
                <a:cs typeface="Source Code Pro"/>
                <a:sym typeface="Source Code Pro"/>
              </a:rPr>
              <a:t>Self-describing, hierarchical tree data structures consisting of maps, collections, and scalar values.</a:t>
            </a:r>
            <a:endParaRPr sz="1500">
              <a:latin typeface="Source Code Pro"/>
              <a:ea typeface="Source Code Pro"/>
              <a:cs typeface="Source Code Pro"/>
              <a:sym typeface="Source Code Pro"/>
            </a:endParaRPr>
          </a:p>
          <a:p>
            <a:pPr marL="457200" lvl="0" indent="-323850" algn="l" rtl="0">
              <a:lnSpc>
                <a:spcPct val="115000"/>
              </a:lnSpc>
              <a:spcBef>
                <a:spcPts val="0"/>
              </a:spcBef>
              <a:spcAft>
                <a:spcPts val="0"/>
              </a:spcAft>
              <a:buClr>
                <a:schemeClr val="lt1"/>
              </a:buClr>
              <a:buSzPts val="1500"/>
              <a:buFont typeface="Source Code Pro"/>
              <a:buChar char="●"/>
            </a:pPr>
            <a:r>
              <a:rPr lang="en" sz="1500">
                <a:latin typeface="Source Code Pro"/>
                <a:ea typeface="Source Code Pro"/>
                <a:cs typeface="Source Code Pro"/>
                <a:sym typeface="Source Code Pro"/>
              </a:rPr>
              <a:t>Example: Lotus Notes, MongoDB, Couch DB, Orient DB, Raven DB.</a:t>
            </a:r>
            <a:endParaRPr sz="1500">
              <a:latin typeface="Source Code Pro"/>
              <a:ea typeface="Source Code Pro"/>
              <a:cs typeface="Source Code Pro"/>
              <a:sym typeface="Source Code Pro"/>
            </a:endParaRPr>
          </a:p>
          <a:p>
            <a:pPr marL="0" lvl="0" indent="0" algn="r" rtl="0">
              <a:spcBef>
                <a:spcPts val="1200"/>
              </a:spcBef>
              <a:spcAft>
                <a:spcPts val="0"/>
              </a:spcAft>
              <a:buNone/>
            </a:pPr>
            <a:endParaRPr sz="1500">
              <a:latin typeface="Source Code Pro"/>
              <a:ea typeface="Source Code Pro"/>
              <a:cs typeface="Source Code Pro"/>
              <a:sym typeface="Source Code Pro"/>
            </a:endParaRPr>
          </a:p>
        </p:txBody>
      </p:sp>
      <p:cxnSp>
        <p:nvCxnSpPr>
          <p:cNvPr id="966" name="Google Shape;966;p42"/>
          <p:cNvCxnSpPr/>
          <p:nvPr/>
        </p:nvCxnSpPr>
        <p:spPr>
          <a:xfrm>
            <a:off x="6164425" y="1767890"/>
            <a:ext cx="0" cy="1607700"/>
          </a:xfrm>
          <a:prstGeom prst="straightConnector1">
            <a:avLst/>
          </a:prstGeom>
          <a:noFill/>
          <a:ln w="28575" cap="flat" cmpd="sng">
            <a:solidFill>
              <a:schemeClr val="lt1"/>
            </a:solidFill>
            <a:prstDash val="solid"/>
            <a:round/>
            <a:headEnd type="none" w="med" len="med"/>
            <a:tailEnd type="none" w="med" len="med"/>
          </a:ln>
        </p:spPr>
      </p:cxnSp>
      <p:grpSp>
        <p:nvGrpSpPr>
          <p:cNvPr id="967" name="Google Shape;967;p42"/>
          <p:cNvGrpSpPr/>
          <p:nvPr/>
        </p:nvGrpSpPr>
        <p:grpSpPr>
          <a:xfrm flipH="1">
            <a:off x="5465371" y="4117474"/>
            <a:ext cx="1221600" cy="385800"/>
            <a:chOff x="2602975" y="1166475"/>
            <a:chExt cx="1221600" cy="385800"/>
          </a:xfrm>
        </p:grpSpPr>
        <p:sp>
          <p:nvSpPr>
            <p:cNvPr id="968" name="Google Shape;968;p42"/>
            <p:cNvSpPr/>
            <p:nvPr/>
          </p:nvSpPr>
          <p:spPr>
            <a:xfrm>
              <a:off x="2602975" y="1166475"/>
              <a:ext cx="385800" cy="385800"/>
            </a:xfrm>
            <a:prstGeom prst="mathMultiply">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2"/>
            <p:cNvSpPr/>
            <p:nvPr/>
          </p:nvSpPr>
          <p:spPr>
            <a:xfrm>
              <a:off x="3020875" y="1166475"/>
              <a:ext cx="385800" cy="385800"/>
            </a:xfrm>
            <a:prstGeom prst="mathMultiply">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2"/>
            <p:cNvSpPr/>
            <p:nvPr/>
          </p:nvSpPr>
          <p:spPr>
            <a:xfrm>
              <a:off x="3438775" y="1166475"/>
              <a:ext cx="385800" cy="3858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71" name="Google Shape;971;p42"/>
          <p:cNvPicPr preferRelativeResize="0"/>
          <p:nvPr/>
        </p:nvPicPr>
        <p:blipFill>
          <a:blip r:embed="rId3">
            <a:alphaModFix/>
          </a:blip>
          <a:stretch>
            <a:fillRect/>
          </a:stretch>
        </p:blipFill>
        <p:spPr>
          <a:xfrm>
            <a:off x="6523025" y="1143675"/>
            <a:ext cx="2217450" cy="2709450"/>
          </a:xfrm>
          <a:prstGeom prst="rect">
            <a:avLst/>
          </a:prstGeom>
          <a:noFill/>
          <a:ln>
            <a:noFill/>
          </a:ln>
        </p:spPr>
      </p:pic>
    </p:spTree>
    <p:extLst>
      <p:ext uri="{BB962C8B-B14F-4D97-AF65-F5344CB8AC3E}">
        <p14:creationId xmlns:p14="http://schemas.microsoft.com/office/powerpoint/2010/main" val="39824435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43"/>
          <p:cNvSpPr txBox="1">
            <a:spLocks noGrp="1"/>
          </p:cNvSpPr>
          <p:nvPr>
            <p:ph type="title"/>
          </p:nvPr>
        </p:nvSpPr>
        <p:spPr>
          <a:xfrm flipH="1">
            <a:off x="1151775" y="1117975"/>
            <a:ext cx="4756500" cy="53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a:latin typeface="Oswald"/>
                <a:ea typeface="Oswald"/>
                <a:cs typeface="Oswald"/>
                <a:sym typeface="Oswald"/>
              </a:rPr>
              <a:t>Wide-Column Databases : </a:t>
            </a:r>
            <a:endParaRPr sz="3000">
              <a:latin typeface="Oswald"/>
              <a:ea typeface="Oswald"/>
              <a:cs typeface="Oswald"/>
              <a:sym typeface="Oswald"/>
            </a:endParaRPr>
          </a:p>
        </p:txBody>
      </p:sp>
      <p:sp>
        <p:nvSpPr>
          <p:cNvPr id="977" name="Google Shape;977;p43"/>
          <p:cNvSpPr txBox="1">
            <a:spLocks noGrp="1"/>
          </p:cNvSpPr>
          <p:nvPr>
            <p:ph type="subTitle" idx="1"/>
          </p:nvPr>
        </p:nvSpPr>
        <p:spPr>
          <a:xfrm flipH="1">
            <a:off x="1356700" y="2476835"/>
            <a:ext cx="4756500" cy="1197300"/>
          </a:xfrm>
          <a:prstGeom prst="rect">
            <a:avLst/>
          </a:prstGeom>
        </p:spPr>
        <p:txBody>
          <a:bodyPr spcFirstLastPara="1" wrap="square" lIns="91425" tIns="91425" rIns="91425" bIns="91425" anchor="ctr" anchorCtr="0">
            <a:noAutofit/>
          </a:bodyPr>
          <a:lstStyle/>
          <a:p>
            <a:pPr marL="457200" lvl="0" indent="-323850" algn="l" rtl="0">
              <a:lnSpc>
                <a:spcPct val="115000"/>
              </a:lnSpc>
              <a:spcBef>
                <a:spcPts val="0"/>
              </a:spcBef>
              <a:spcAft>
                <a:spcPts val="0"/>
              </a:spcAft>
              <a:buClr>
                <a:schemeClr val="lt1"/>
              </a:buClr>
              <a:buSzPts val="1500"/>
              <a:buFont typeface="Source Code Pro"/>
              <a:buChar char="●"/>
            </a:pPr>
            <a:r>
              <a:rPr lang="en" sz="1500">
                <a:latin typeface="Source Code Pro"/>
                <a:ea typeface="Source Code Pro"/>
                <a:cs typeface="Source Code Pro"/>
                <a:sym typeface="Source Code Pro"/>
              </a:rPr>
              <a:t>It store data as Column families containing rows that have many columns associated with a row key. Each row can have different columns.</a:t>
            </a:r>
            <a:endParaRPr sz="1500">
              <a:latin typeface="Source Code Pro"/>
              <a:ea typeface="Source Code Pro"/>
              <a:cs typeface="Source Code Pro"/>
              <a:sym typeface="Source Code Pro"/>
            </a:endParaRPr>
          </a:p>
          <a:p>
            <a:pPr marL="457200" lvl="0" indent="-323850" algn="l" rtl="0">
              <a:lnSpc>
                <a:spcPct val="115000"/>
              </a:lnSpc>
              <a:spcBef>
                <a:spcPts val="0"/>
              </a:spcBef>
              <a:spcAft>
                <a:spcPts val="0"/>
              </a:spcAft>
              <a:buClr>
                <a:schemeClr val="lt1"/>
              </a:buClr>
              <a:buSzPts val="1500"/>
              <a:buFont typeface="Source Code Pro"/>
              <a:buChar char="●"/>
            </a:pPr>
            <a:r>
              <a:rPr lang="en" sz="1500">
                <a:latin typeface="Source Code Pro"/>
                <a:ea typeface="Source Code Pro"/>
                <a:cs typeface="Source Code Pro"/>
                <a:sym typeface="Source Code Pro"/>
              </a:rPr>
              <a:t>Column families are groups of related data that is accessed together.</a:t>
            </a:r>
            <a:endParaRPr sz="1500">
              <a:latin typeface="Source Code Pro"/>
              <a:ea typeface="Source Code Pro"/>
              <a:cs typeface="Source Code Pro"/>
              <a:sym typeface="Source Code Pro"/>
            </a:endParaRPr>
          </a:p>
          <a:p>
            <a:pPr marL="457200" lvl="0" indent="-323850" algn="l" rtl="0">
              <a:lnSpc>
                <a:spcPct val="115000"/>
              </a:lnSpc>
              <a:spcBef>
                <a:spcPts val="0"/>
              </a:spcBef>
              <a:spcAft>
                <a:spcPts val="0"/>
              </a:spcAft>
              <a:buClr>
                <a:schemeClr val="lt1"/>
              </a:buClr>
              <a:buSzPts val="1500"/>
              <a:buFont typeface="Source Code Pro"/>
              <a:buChar char="●"/>
            </a:pPr>
            <a:r>
              <a:rPr lang="en" sz="1500">
                <a:latin typeface="Source Code Pro"/>
                <a:ea typeface="Source Code Pro"/>
                <a:cs typeface="Source Code Pro"/>
                <a:sym typeface="Source Code Pro"/>
              </a:rPr>
              <a:t>Example: Cassandra, HBase, Hypertable.</a:t>
            </a:r>
            <a:endParaRPr sz="1500">
              <a:latin typeface="Source Code Pro"/>
              <a:ea typeface="Source Code Pro"/>
              <a:cs typeface="Source Code Pro"/>
              <a:sym typeface="Source Code Pro"/>
            </a:endParaRPr>
          </a:p>
          <a:p>
            <a:pPr marL="0" lvl="0" indent="0" algn="r" rtl="0">
              <a:spcBef>
                <a:spcPts val="1200"/>
              </a:spcBef>
              <a:spcAft>
                <a:spcPts val="0"/>
              </a:spcAft>
              <a:buNone/>
            </a:pPr>
            <a:endParaRPr sz="1500">
              <a:latin typeface="Source Code Pro"/>
              <a:ea typeface="Source Code Pro"/>
              <a:cs typeface="Source Code Pro"/>
              <a:sym typeface="Source Code Pro"/>
            </a:endParaRPr>
          </a:p>
        </p:txBody>
      </p:sp>
      <p:cxnSp>
        <p:nvCxnSpPr>
          <p:cNvPr id="978" name="Google Shape;978;p43"/>
          <p:cNvCxnSpPr/>
          <p:nvPr/>
        </p:nvCxnSpPr>
        <p:spPr>
          <a:xfrm>
            <a:off x="6113200" y="1592090"/>
            <a:ext cx="0" cy="1607700"/>
          </a:xfrm>
          <a:prstGeom prst="straightConnector1">
            <a:avLst/>
          </a:prstGeom>
          <a:noFill/>
          <a:ln w="28575" cap="flat" cmpd="sng">
            <a:solidFill>
              <a:schemeClr val="lt1"/>
            </a:solidFill>
            <a:prstDash val="solid"/>
            <a:round/>
            <a:headEnd type="none" w="med" len="med"/>
            <a:tailEnd type="none" w="med" len="med"/>
          </a:ln>
        </p:spPr>
      </p:cxnSp>
      <p:grpSp>
        <p:nvGrpSpPr>
          <p:cNvPr id="979" name="Google Shape;979;p43"/>
          <p:cNvGrpSpPr/>
          <p:nvPr/>
        </p:nvGrpSpPr>
        <p:grpSpPr>
          <a:xfrm flipH="1">
            <a:off x="5465371" y="4117474"/>
            <a:ext cx="1221600" cy="385800"/>
            <a:chOff x="2602975" y="1166475"/>
            <a:chExt cx="1221600" cy="385800"/>
          </a:xfrm>
        </p:grpSpPr>
        <p:sp>
          <p:nvSpPr>
            <p:cNvPr id="980" name="Google Shape;980;p43"/>
            <p:cNvSpPr/>
            <p:nvPr/>
          </p:nvSpPr>
          <p:spPr>
            <a:xfrm>
              <a:off x="2602975" y="1166475"/>
              <a:ext cx="385800" cy="385800"/>
            </a:xfrm>
            <a:prstGeom prst="mathMultiply">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3"/>
            <p:cNvSpPr/>
            <p:nvPr/>
          </p:nvSpPr>
          <p:spPr>
            <a:xfrm>
              <a:off x="3020875" y="1166475"/>
              <a:ext cx="385800" cy="385800"/>
            </a:xfrm>
            <a:prstGeom prst="mathMultiply">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3"/>
            <p:cNvSpPr/>
            <p:nvPr/>
          </p:nvSpPr>
          <p:spPr>
            <a:xfrm>
              <a:off x="3438775" y="1166475"/>
              <a:ext cx="385800" cy="3858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83" name="Google Shape;983;p43"/>
          <p:cNvPicPr preferRelativeResize="0"/>
          <p:nvPr/>
        </p:nvPicPr>
        <p:blipFill>
          <a:blip r:embed="rId3">
            <a:alphaModFix/>
          </a:blip>
          <a:stretch>
            <a:fillRect/>
          </a:stretch>
        </p:blipFill>
        <p:spPr>
          <a:xfrm>
            <a:off x="6500850" y="1117775"/>
            <a:ext cx="2116050" cy="2556350"/>
          </a:xfrm>
          <a:prstGeom prst="rect">
            <a:avLst/>
          </a:prstGeom>
          <a:noFill/>
          <a:ln>
            <a:noFill/>
          </a:ln>
        </p:spPr>
      </p:pic>
    </p:spTree>
    <p:extLst>
      <p:ext uri="{BB962C8B-B14F-4D97-AF65-F5344CB8AC3E}">
        <p14:creationId xmlns:p14="http://schemas.microsoft.com/office/powerpoint/2010/main" val="10496525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44"/>
          <p:cNvSpPr txBox="1">
            <a:spLocks noGrp="1"/>
          </p:cNvSpPr>
          <p:nvPr>
            <p:ph type="title"/>
          </p:nvPr>
        </p:nvSpPr>
        <p:spPr>
          <a:xfrm flipH="1">
            <a:off x="1151775" y="1117975"/>
            <a:ext cx="4756500" cy="53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a:latin typeface="Oswald"/>
                <a:ea typeface="Oswald"/>
                <a:cs typeface="Oswald"/>
                <a:sym typeface="Oswald"/>
              </a:rPr>
              <a:t>Graph Databases :</a:t>
            </a:r>
            <a:endParaRPr sz="3000">
              <a:latin typeface="Oswald"/>
              <a:ea typeface="Oswald"/>
              <a:cs typeface="Oswald"/>
              <a:sym typeface="Oswald"/>
            </a:endParaRPr>
          </a:p>
        </p:txBody>
      </p:sp>
      <p:sp>
        <p:nvSpPr>
          <p:cNvPr id="989" name="Google Shape;989;p44"/>
          <p:cNvSpPr txBox="1">
            <a:spLocks noGrp="1"/>
          </p:cNvSpPr>
          <p:nvPr>
            <p:ph type="subTitle" idx="1"/>
          </p:nvPr>
        </p:nvSpPr>
        <p:spPr>
          <a:xfrm flipH="1">
            <a:off x="1356700" y="2681535"/>
            <a:ext cx="4756500" cy="1197300"/>
          </a:xfrm>
          <a:prstGeom prst="rect">
            <a:avLst/>
          </a:prstGeom>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chemeClr val="lt1"/>
              </a:buClr>
              <a:buSzPts val="1400"/>
              <a:buFont typeface="Source Code Pro"/>
              <a:buChar char="●"/>
            </a:pPr>
            <a:r>
              <a:rPr lang="en">
                <a:latin typeface="Source Code Pro"/>
                <a:ea typeface="Source Code Pro"/>
                <a:cs typeface="Source Code Pro"/>
                <a:sym typeface="Source Code Pro"/>
              </a:rPr>
              <a:t>Store entities and relationships between these entities as nodes and edges of a graph respectively. Entities have properties.</a:t>
            </a:r>
            <a:endParaRPr>
              <a:latin typeface="Source Code Pro"/>
              <a:ea typeface="Source Code Pro"/>
              <a:cs typeface="Source Code Pro"/>
              <a:sym typeface="Source Code Pro"/>
            </a:endParaRPr>
          </a:p>
          <a:p>
            <a:pPr marL="457200" lvl="0" indent="-317500" algn="l" rtl="0">
              <a:lnSpc>
                <a:spcPct val="115000"/>
              </a:lnSpc>
              <a:spcBef>
                <a:spcPts val="0"/>
              </a:spcBef>
              <a:spcAft>
                <a:spcPts val="0"/>
              </a:spcAft>
              <a:buClr>
                <a:schemeClr val="lt1"/>
              </a:buClr>
              <a:buSzPts val="1400"/>
              <a:buFont typeface="Source Code Pro"/>
              <a:buChar char="●"/>
            </a:pPr>
            <a:r>
              <a:rPr lang="en">
                <a:latin typeface="Source Code Pro"/>
                <a:ea typeface="Source Code Pro"/>
                <a:cs typeface="Source Code Pro"/>
                <a:sym typeface="Source Code Pro"/>
              </a:rPr>
              <a:t>Traversing the relationships is very fast as relationship between nodes is not calculated at query time but is actually persisted as a relationship.</a:t>
            </a:r>
            <a:endParaRPr>
              <a:latin typeface="Source Code Pro"/>
              <a:ea typeface="Source Code Pro"/>
              <a:cs typeface="Source Code Pro"/>
              <a:sym typeface="Source Code Pro"/>
            </a:endParaRPr>
          </a:p>
          <a:p>
            <a:pPr marL="457200" lvl="0" indent="-317500" algn="l" rtl="0">
              <a:lnSpc>
                <a:spcPct val="115000"/>
              </a:lnSpc>
              <a:spcBef>
                <a:spcPts val="0"/>
              </a:spcBef>
              <a:spcAft>
                <a:spcPts val="0"/>
              </a:spcAft>
              <a:buClr>
                <a:schemeClr val="lt1"/>
              </a:buClr>
              <a:buSzPts val="1400"/>
              <a:buFont typeface="Source Code Pro"/>
              <a:buChar char="●"/>
            </a:pPr>
            <a:r>
              <a:rPr lang="en">
                <a:latin typeface="Source Code Pro"/>
                <a:ea typeface="Source Code Pro"/>
                <a:cs typeface="Source Code Pro"/>
                <a:sym typeface="Source Code Pro"/>
              </a:rPr>
              <a:t>Example: Neo4J, Infinite Graph, OrientDB, FlockDB.</a:t>
            </a:r>
            <a:endParaRPr>
              <a:latin typeface="Source Code Pro"/>
              <a:ea typeface="Source Code Pro"/>
              <a:cs typeface="Source Code Pro"/>
              <a:sym typeface="Source Code Pro"/>
            </a:endParaRPr>
          </a:p>
          <a:p>
            <a:pPr marL="0" lvl="0" indent="0" algn="r" rtl="0">
              <a:spcBef>
                <a:spcPts val="1200"/>
              </a:spcBef>
              <a:spcAft>
                <a:spcPts val="0"/>
              </a:spcAft>
              <a:buNone/>
            </a:pPr>
            <a:endParaRPr sz="1600">
              <a:latin typeface="Source Code Pro"/>
              <a:ea typeface="Source Code Pro"/>
              <a:cs typeface="Source Code Pro"/>
              <a:sym typeface="Source Code Pro"/>
            </a:endParaRPr>
          </a:p>
        </p:txBody>
      </p:sp>
      <p:cxnSp>
        <p:nvCxnSpPr>
          <p:cNvPr id="990" name="Google Shape;990;p44"/>
          <p:cNvCxnSpPr/>
          <p:nvPr/>
        </p:nvCxnSpPr>
        <p:spPr>
          <a:xfrm>
            <a:off x="6113200" y="1592090"/>
            <a:ext cx="0" cy="1607700"/>
          </a:xfrm>
          <a:prstGeom prst="straightConnector1">
            <a:avLst/>
          </a:prstGeom>
          <a:noFill/>
          <a:ln w="28575" cap="flat" cmpd="sng">
            <a:solidFill>
              <a:schemeClr val="lt1"/>
            </a:solidFill>
            <a:prstDash val="solid"/>
            <a:round/>
            <a:headEnd type="none" w="med" len="med"/>
            <a:tailEnd type="none" w="med" len="med"/>
          </a:ln>
        </p:spPr>
      </p:cxnSp>
      <p:grpSp>
        <p:nvGrpSpPr>
          <p:cNvPr id="991" name="Google Shape;991;p44"/>
          <p:cNvGrpSpPr/>
          <p:nvPr/>
        </p:nvGrpSpPr>
        <p:grpSpPr>
          <a:xfrm flipH="1">
            <a:off x="5465371" y="4117474"/>
            <a:ext cx="1221600" cy="385800"/>
            <a:chOff x="2602975" y="1166475"/>
            <a:chExt cx="1221600" cy="385800"/>
          </a:xfrm>
        </p:grpSpPr>
        <p:sp>
          <p:nvSpPr>
            <p:cNvPr id="992" name="Google Shape;992;p44"/>
            <p:cNvSpPr/>
            <p:nvPr/>
          </p:nvSpPr>
          <p:spPr>
            <a:xfrm>
              <a:off x="2602975" y="1166475"/>
              <a:ext cx="385800" cy="385800"/>
            </a:xfrm>
            <a:prstGeom prst="mathMultiply">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4"/>
            <p:cNvSpPr/>
            <p:nvPr/>
          </p:nvSpPr>
          <p:spPr>
            <a:xfrm>
              <a:off x="3020875" y="1166475"/>
              <a:ext cx="385800" cy="385800"/>
            </a:xfrm>
            <a:prstGeom prst="mathMultiply">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4"/>
            <p:cNvSpPr/>
            <p:nvPr/>
          </p:nvSpPr>
          <p:spPr>
            <a:xfrm>
              <a:off x="3438775" y="1166475"/>
              <a:ext cx="385800" cy="3858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95" name="Google Shape;995;p44"/>
          <p:cNvPicPr preferRelativeResize="0"/>
          <p:nvPr/>
        </p:nvPicPr>
        <p:blipFill>
          <a:blip r:embed="rId3">
            <a:alphaModFix/>
          </a:blip>
          <a:stretch>
            <a:fillRect/>
          </a:stretch>
        </p:blipFill>
        <p:spPr>
          <a:xfrm>
            <a:off x="6430823" y="1116922"/>
            <a:ext cx="2265500" cy="2909650"/>
          </a:xfrm>
          <a:prstGeom prst="rect">
            <a:avLst/>
          </a:prstGeom>
          <a:noFill/>
          <a:ln>
            <a:noFill/>
          </a:ln>
        </p:spPr>
      </p:pic>
    </p:spTree>
    <p:extLst>
      <p:ext uri="{BB962C8B-B14F-4D97-AF65-F5344CB8AC3E}">
        <p14:creationId xmlns:p14="http://schemas.microsoft.com/office/powerpoint/2010/main" val="9655193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45"/>
          <p:cNvSpPr txBox="1">
            <a:spLocks noGrp="1"/>
          </p:cNvSpPr>
          <p:nvPr>
            <p:ph type="title"/>
          </p:nvPr>
        </p:nvSpPr>
        <p:spPr>
          <a:xfrm>
            <a:off x="1987863" y="570400"/>
            <a:ext cx="5577300" cy="6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latin typeface="Oswald"/>
                <a:ea typeface="Oswald"/>
                <a:cs typeface="Oswald"/>
                <a:sym typeface="Oswald"/>
              </a:rPr>
              <a:t>Architecture :</a:t>
            </a:r>
            <a:endParaRPr sz="3000">
              <a:latin typeface="Oswald"/>
              <a:ea typeface="Oswald"/>
              <a:cs typeface="Oswald"/>
              <a:sym typeface="Oswald"/>
            </a:endParaRPr>
          </a:p>
        </p:txBody>
      </p:sp>
      <p:cxnSp>
        <p:nvCxnSpPr>
          <p:cNvPr id="1001" name="Google Shape;1001;p45"/>
          <p:cNvCxnSpPr/>
          <p:nvPr/>
        </p:nvCxnSpPr>
        <p:spPr>
          <a:xfrm>
            <a:off x="1874191" y="398357"/>
            <a:ext cx="0" cy="968700"/>
          </a:xfrm>
          <a:prstGeom prst="straightConnector1">
            <a:avLst/>
          </a:prstGeom>
          <a:noFill/>
          <a:ln w="28575" cap="flat" cmpd="sng">
            <a:solidFill>
              <a:schemeClr val="lt1"/>
            </a:solidFill>
            <a:prstDash val="solid"/>
            <a:round/>
            <a:headEnd type="none" w="med" len="med"/>
            <a:tailEnd type="none" w="med" len="med"/>
          </a:ln>
        </p:spPr>
      </p:cxnSp>
      <p:sp>
        <p:nvSpPr>
          <p:cNvPr id="1002" name="Google Shape;1002;p45"/>
          <p:cNvSpPr txBox="1">
            <a:spLocks noGrp="1"/>
          </p:cNvSpPr>
          <p:nvPr>
            <p:ph type="title" idx="2"/>
          </p:nvPr>
        </p:nvSpPr>
        <p:spPr>
          <a:xfrm>
            <a:off x="956788" y="398350"/>
            <a:ext cx="917400" cy="9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pic>
        <p:nvPicPr>
          <p:cNvPr id="1003" name="Google Shape;1003;p45"/>
          <p:cNvPicPr preferRelativeResize="0"/>
          <p:nvPr/>
        </p:nvPicPr>
        <p:blipFill>
          <a:blip r:embed="rId3">
            <a:alphaModFix/>
          </a:blip>
          <a:stretch>
            <a:fillRect/>
          </a:stretch>
        </p:blipFill>
        <p:spPr>
          <a:xfrm>
            <a:off x="2019013" y="1472575"/>
            <a:ext cx="5105973" cy="3423374"/>
          </a:xfrm>
          <a:prstGeom prst="rect">
            <a:avLst/>
          </a:prstGeom>
          <a:noFill/>
          <a:ln>
            <a:noFill/>
          </a:ln>
        </p:spPr>
      </p:pic>
    </p:spTree>
    <p:extLst>
      <p:ext uri="{BB962C8B-B14F-4D97-AF65-F5344CB8AC3E}">
        <p14:creationId xmlns:p14="http://schemas.microsoft.com/office/powerpoint/2010/main" val="39991059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46"/>
          <p:cNvSpPr txBox="1">
            <a:spLocks noGrp="1"/>
          </p:cNvSpPr>
          <p:nvPr>
            <p:ph type="title"/>
          </p:nvPr>
        </p:nvSpPr>
        <p:spPr>
          <a:xfrm flipH="1">
            <a:off x="1889675" y="742827"/>
            <a:ext cx="4756500" cy="474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a:latin typeface="Oswald"/>
                <a:ea typeface="Oswald"/>
                <a:cs typeface="Oswald"/>
                <a:sym typeface="Oswald"/>
              </a:rPr>
              <a:t>Advantages of NoSQL :</a:t>
            </a:r>
            <a:endParaRPr sz="3000">
              <a:latin typeface="Oswald"/>
              <a:ea typeface="Oswald"/>
              <a:cs typeface="Oswald"/>
              <a:sym typeface="Oswald"/>
            </a:endParaRPr>
          </a:p>
        </p:txBody>
      </p:sp>
      <p:cxnSp>
        <p:nvCxnSpPr>
          <p:cNvPr id="1009" name="Google Shape;1009;p46"/>
          <p:cNvCxnSpPr/>
          <p:nvPr/>
        </p:nvCxnSpPr>
        <p:spPr>
          <a:xfrm>
            <a:off x="6806875" y="1217415"/>
            <a:ext cx="3000" cy="1479600"/>
          </a:xfrm>
          <a:prstGeom prst="straightConnector1">
            <a:avLst/>
          </a:prstGeom>
          <a:noFill/>
          <a:ln w="28575" cap="flat" cmpd="sng">
            <a:solidFill>
              <a:schemeClr val="lt1"/>
            </a:solidFill>
            <a:prstDash val="solid"/>
            <a:round/>
            <a:headEnd type="none" w="med" len="med"/>
            <a:tailEnd type="none" w="med" len="med"/>
          </a:ln>
        </p:spPr>
      </p:cxnSp>
      <p:grpSp>
        <p:nvGrpSpPr>
          <p:cNvPr id="1010" name="Google Shape;1010;p46"/>
          <p:cNvGrpSpPr/>
          <p:nvPr/>
        </p:nvGrpSpPr>
        <p:grpSpPr>
          <a:xfrm flipH="1">
            <a:off x="5424516" y="3274941"/>
            <a:ext cx="1221600" cy="385800"/>
            <a:chOff x="2602975" y="1166475"/>
            <a:chExt cx="1221600" cy="385800"/>
          </a:xfrm>
        </p:grpSpPr>
        <p:sp>
          <p:nvSpPr>
            <p:cNvPr id="1011" name="Google Shape;1011;p46"/>
            <p:cNvSpPr/>
            <p:nvPr/>
          </p:nvSpPr>
          <p:spPr>
            <a:xfrm>
              <a:off x="2602975" y="1166475"/>
              <a:ext cx="385800" cy="385800"/>
            </a:xfrm>
            <a:prstGeom prst="mathMultiply">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6"/>
            <p:cNvSpPr/>
            <p:nvPr/>
          </p:nvSpPr>
          <p:spPr>
            <a:xfrm>
              <a:off x="3020875" y="1166475"/>
              <a:ext cx="385800" cy="385800"/>
            </a:xfrm>
            <a:prstGeom prst="mathMultiply">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6"/>
            <p:cNvSpPr/>
            <p:nvPr/>
          </p:nvSpPr>
          <p:spPr>
            <a:xfrm>
              <a:off x="3438775" y="1166475"/>
              <a:ext cx="385800" cy="3858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46"/>
          <p:cNvSpPr txBox="1"/>
          <p:nvPr/>
        </p:nvSpPr>
        <p:spPr>
          <a:xfrm>
            <a:off x="1331925" y="1217425"/>
            <a:ext cx="5314200" cy="28536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0"/>
              </a:spcBef>
              <a:spcAft>
                <a:spcPts val="0"/>
              </a:spcAft>
              <a:buClr>
                <a:schemeClr val="lt1"/>
              </a:buClr>
              <a:buSzPts val="1700"/>
              <a:buFont typeface="Source Code Pro"/>
              <a:buChar char="●"/>
            </a:pPr>
            <a:r>
              <a:rPr lang="en" sz="1700">
                <a:solidFill>
                  <a:schemeClr val="lt1"/>
                </a:solidFill>
                <a:latin typeface="Source Code Pro"/>
                <a:ea typeface="Source Code Pro"/>
                <a:cs typeface="Source Code Pro"/>
                <a:sym typeface="Source Code Pro"/>
              </a:rPr>
              <a:t>Cheap and easy to implement (open source).</a:t>
            </a:r>
            <a:endParaRPr sz="1700">
              <a:solidFill>
                <a:schemeClr val="lt1"/>
              </a:solidFill>
              <a:latin typeface="Source Code Pro"/>
              <a:ea typeface="Source Code Pro"/>
              <a:cs typeface="Source Code Pro"/>
              <a:sym typeface="Source Code Pro"/>
            </a:endParaRPr>
          </a:p>
          <a:p>
            <a:pPr marL="457200" lvl="0" indent="-336550" algn="l" rtl="0">
              <a:lnSpc>
                <a:spcPct val="115000"/>
              </a:lnSpc>
              <a:spcBef>
                <a:spcPts val="0"/>
              </a:spcBef>
              <a:spcAft>
                <a:spcPts val="0"/>
              </a:spcAft>
              <a:buClr>
                <a:schemeClr val="lt1"/>
              </a:buClr>
              <a:buSzPts val="1700"/>
              <a:buFont typeface="Source Code Pro"/>
              <a:buChar char="●"/>
            </a:pPr>
            <a:r>
              <a:rPr lang="en" sz="1700">
                <a:solidFill>
                  <a:schemeClr val="lt1"/>
                </a:solidFill>
                <a:latin typeface="Source Code Pro"/>
                <a:ea typeface="Source Code Pro"/>
                <a:cs typeface="Source Code Pro"/>
                <a:sym typeface="Source Code Pro"/>
              </a:rPr>
              <a:t>Data are replicated to multiple nodes (therefore identical and fault-tolerant and can be partitioned).</a:t>
            </a:r>
            <a:endParaRPr sz="1700">
              <a:solidFill>
                <a:schemeClr val="lt1"/>
              </a:solidFill>
              <a:latin typeface="Source Code Pro"/>
              <a:ea typeface="Source Code Pro"/>
              <a:cs typeface="Source Code Pro"/>
              <a:sym typeface="Source Code Pro"/>
            </a:endParaRPr>
          </a:p>
          <a:p>
            <a:pPr marL="457200" lvl="0" indent="-336550" algn="l" rtl="0">
              <a:lnSpc>
                <a:spcPct val="115000"/>
              </a:lnSpc>
              <a:spcBef>
                <a:spcPts val="0"/>
              </a:spcBef>
              <a:spcAft>
                <a:spcPts val="0"/>
              </a:spcAft>
              <a:buClr>
                <a:schemeClr val="lt1"/>
              </a:buClr>
              <a:buSzPts val="1700"/>
              <a:buFont typeface="Source Code Pro"/>
              <a:buChar char="●"/>
            </a:pPr>
            <a:r>
              <a:rPr lang="en" sz="1700">
                <a:solidFill>
                  <a:schemeClr val="lt1"/>
                </a:solidFill>
                <a:latin typeface="Source Code Pro"/>
                <a:ea typeface="Source Code Pro"/>
                <a:cs typeface="Source Code Pro"/>
                <a:sym typeface="Source Code Pro"/>
              </a:rPr>
              <a:t>No single point of failure.</a:t>
            </a:r>
            <a:endParaRPr sz="1700">
              <a:solidFill>
                <a:schemeClr val="lt1"/>
              </a:solidFill>
              <a:latin typeface="Source Code Pro"/>
              <a:ea typeface="Source Code Pro"/>
              <a:cs typeface="Source Code Pro"/>
              <a:sym typeface="Source Code Pro"/>
            </a:endParaRPr>
          </a:p>
          <a:p>
            <a:pPr marL="457200" lvl="0" indent="-336550" algn="l" rtl="0">
              <a:lnSpc>
                <a:spcPct val="115000"/>
              </a:lnSpc>
              <a:spcBef>
                <a:spcPts val="0"/>
              </a:spcBef>
              <a:spcAft>
                <a:spcPts val="0"/>
              </a:spcAft>
              <a:buClr>
                <a:schemeClr val="lt1"/>
              </a:buClr>
              <a:buSzPts val="1700"/>
              <a:buFont typeface="Source Code Pro"/>
              <a:buChar char="●"/>
            </a:pPr>
            <a:r>
              <a:rPr lang="en" sz="1700">
                <a:solidFill>
                  <a:schemeClr val="lt1"/>
                </a:solidFill>
                <a:latin typeface="Source Code Pro"/>
                <a:ea typeface="Source Code Pro"/>
                <a:cs typeface="Source Code Pro"/>
                <a:sym typeface="Source Code Pro"/>
              </a:rPr>
              <a:t>Easy to distribute.</a:t>
            </a:r>
            <a:endParaRPr sz="1700">
              <a:solidFill>
                <a:schemeClr val="lt1"/>
              </a:solidFill>
              <a:latin typeface="Source Code Pro"/>
              <a:ea typeface="Source Code Pro"/>
              <a:cs typeface="Source Code Pro"/>
              <a:sym typeface="Source Code Pro"/>
            </a:endParaRPr>
          </a:p>
          <a:p>
            <a:pPr marL="457200" lvl="0" indent="-336550" algn="l" rtl="0">
              <a:lnSpc>
                <a:spcPct val="115000"/>
              </a:lnSpc>
              <a:spcBef>
                <a:spcPts val="0"/>
              </a:spcBef>
              <a:spcAft>
                <a:spcPts val="0"/>
              </a:spcAft>
              <a:buClr>
                <a:schemeClr val="lt1"/>
              </a:buClr>
              <a:buSzPts val="1700"/>
              <a:buFont typeface="Source Code Pro"/>
              <a:buChar char="●"/>
            </a:pPr>
            <a:r>
              <a:rPr lang="en" sz="1700">
                <a:solidFill>
                  <a:schemeClr val="lt1"/>
                </a:solidFill>
                <a:latin typeface="Source Code Pro"/>
                <a:ea typeface="Source Code Pro"/>
                <a:cs typeface="Source Code Pro"/>
                <a:sym typeface="Source Code Pro"/>
              </a:rPr>
              <a:t>Don't require a schema.</a:t>
            </a:r>
            <a:endParaRPr>
              <a:solidFill>
                <a:schemeClr val="lt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2328761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47"/>
          <p:cNvSpPr txBox="1">
            <a:spLocks noGrp="1"/>
          </p:cNvSpPr>
          <p:nvPr>
            <p:ph type="title"/>
          </p:nvPr>
        </p:nvSpPr>
        <p:spPr>
          <a:xfrm flipH="1">
            <a:off x="1889675" y="742827"/>
            <a:ext cx="4756500" cy="474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a:latin typeface="Oswald"/>
                <a:ea typeface="Oswald"/>
                <a:cs typeface="Oswald"/>
                <a:sym typeface="Oswald"/>
              </a:rPr>
              <a:t>Disadvantages of NoSQL :</a:t>
            </a:r>
            <a:endParaRPr sz="3000">
              <a:latin typeface="Oswald"/>
              <a:ea typeface="Oswald"/>
              <a:cs typeface="Oswald"/>
              <a:sym typeface="Oswald"/>
            </a:endParaRPr>
          </a:p>
        </p:txBody>
      </p:sp>
      <p:cxnSp>
        <p:nvCxnSpPr>
          <p:cNvPr id="1020" name="Google Shape;1020;p47"/>
          <p:cNvCxnSpPr/>
          <p:nvPr/>
        </p:nvCxnSpPr>
        <p:spPr>
          <a:xfrm>
            <a:off x="6806875" y="1217415"/>
            <a:ext cx="3000" cy="1479600"/>
          </a:xfrm>
          <a:prstGeom prst="straightConnector1">
            <a:avLst/>
          </a:prstGeom>
          <a:noFill/>
          <a:ln w="28575" cap="flat" cmpd="sng">
            <a:solidFill>
              <a:schemeClr val="lt1"/>
            </a:solidFill>
            <a:prstDash val="solid"/>
            <a:round/>
            <a:headEnd type="none" w="med" len="med"/>
            <a:tailEnd type="none" w="med" len="med"/>
          </a:ln>
        </p:spPr>
      </p:cxnSp>
      <p:grpSp>
        <p:nvGrpSpPr>
          <p:cNvPr id="1021" name="Google Shape;1021;p47"/>
          <p:cNvGrpSpPr/>
          <p:nvPr/>
        </p:nvGrpSpPr>
        <p:grpSpPr>
          <a:xfrm flipH="1">
            <a:off x="5424516" y="3274941"/>
            <a:ext cx="1221600" cy="385800"/>
            <a:chOff x="2602975" y="1166475"/>
            <a:chExt cx="1221600" cy="385800"/>
          </a:xfrm>
        </p:grpSpPr>
        <p:sp>
          <p:nvSpPr>
            <p:cNvPr id="1022" name="Google Shape;1022;p47"/>
            <p:cNvSpPr/>
            <p:nvPr/>
          </p:nvSpPr>
          <p:spPr>
            <a:xfrm>
              <a:off x="2602975" y="1166475"/>
              <a:ext cx="385800" cy="385800"/>
            </a:xfrm>
            <a:prstGeom prst="mathMultiply">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7"/>
            <p:cNvSpPr/>
            <p:nvPr/>
          </p:nvSpPr>
          <p:spPr>
            <a:xfrm>
              <a:off x="3020875" y="1166475"/>
              <a:ext cx="385800" cy="385800"/>
            </a:xfrm>
            <a:prstGeom prst="mathMultiply">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7"/>
            <p:cNvSpPr/>
            <p:nvPr/>
          </p:nvSpPr>
          <p:spPr>
            <a:xfrm>
              <a:off x="3438775" y="1166475"/>
              <a:ext cx="385800" cy="3858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5" name="Google Shape;1025;p47"/>
          <p:cNvSpPr txBox="1"/>
          <p:nvPr/>
        </p:nvSpPr>
        <p:spPr>
          <a:xfrm>
            <a:off x="1331925" y="1217425"/>
            <a:ext cx="5314200" cy="29799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lt1"/>
              </a:buClr>
              <a:buSzPts val="1600"/>
              <a:buFont typeface="Source Code Pro"/>
              <a:buChar char="●"/>
            </a:pPr>
            <a:r>
              <a:rPr lang="en" sz="1600">
                <a:solidFill>
                  <a:schemeClr val="lt1"/>
                </a:solidFill>
                <a:latin typeface="Source Code Pro"/>
                <a:ea typeface="Source Code Pro"/>
                <a:cs typeface="Source Code Pro"/>
                <a:sym typeface="Source Code Pro"/>
              </a:rPr>
              <a:t>One of the most frequently cited drawbacks of NoSQL databases is that they don't support </a:t>
            </a:r>
            <a:r>
              <a:rPr lang="en" sz="1600" b="1">
                <a:solidFill>
                  <a:schemeClr val="lt1"/>
                </a:solidFill>
                <a:latin typeface="Source Code Pro"/>
                <a:ea typeface="Source Code Pro"/>
                <a:cs typeface="Source Code Pro"/>
                <a:sym typeface="Source Code Pro"/>
              </a:rPr>
              <a:t>ACID</a:t>
            </a:r>
            <a:r>
              <a:rPr lang="en" sz="1600">
                <a:solidFill>
                  <a:schemeClr val="lt1"/>
                </a:solidFill>
                <a:latin typeface="Source Code Pro"/>
                <a:ea typeface="Source Code Pro"/>
                <a:cs typeface="Source Code Pro"/>
                <a:sym typeface="Source Code Pro"/>
              </a:rPr>
              <a:t> (atomicity, consistency, isolation, durability) transactions across multiple documents.</a:t>
            </a:r>
            <a:endParaRPr sz="1600">
              <a:solidFill>
                <a:schemeClr val="lt1"/>
              </a:solidFill>
              <a:latin typeface="Source Code Pro"/>
              <a:ea typeface="Source Code Pro"/>
              <a:cs typeface="Source Code Pro"/>
              <a:sym typeface="Source Code Pro"/>
            </a:endParaRPr>
          </a:p>
          <a:p>
            <a:pPr marL="457200" lvl="0" indent="-330200" algn="l" rtl="0">
              <a:lnSpc>
                <a:spcPct val="115000"/>
              </a:lnSpc>
              <a:spcBef>
                <a:spcPts val="0"/>
              </a:spcBef>
              <a:spcAft>
                <a:spcPts val="0"/>
              </a:spcAft>
              <a:buClr>
                <a:schemeClr val="lt1"/>
              </a:buClr>
              <a:buSzPts val="1600"/>
              <a:buFont typeface="Source Code Pro"/>
              <a:buChar char="●"/>
            </a:pPr>
            <a:r>
              <a:rPr lang="en" sz="1600">
                <a:solidFill>
                  <a:schemeClr val="lt1"/>
                </a:solidFill>
                <a:latin typeface="Source Code Pro"/>
                <a:ea typeface="Source Code Pro"/>
                <a:cs typeface="Source Code Pro"/>
                <a:sym typeface="Source Code Pro"/>
              </a:rPr>
              <a:t>Integration with applications that are based on SQL.</a:t>
            </a:r>
            <a:endParaRPr sz="1600">
              <a:solidFill>
                <a:schemeClr val="lt1"/>
              </a:solidFill>
              <a:latin typeface="Source Code Pro"/>
              <a:ea typeface="Source Code Pro"/>
              <a:cs typeface="Source Code Pro"/>
              <a:sym typeface="Source Code Pro"/>
            </a:endParaRPr>
          </a:p>
          <a:p>
            <a:pPr marL="457200" lvl="0" indent="-330200" algn="l" rtl="0">
              <a:lnSpc>
                <a:spcPct val="115000"/>
              </a:lnSpc>
              <a:spcBef>
                <a:spcPts val="0"/>
              </a:spcBef>
              <a:spcAft>
                <a:spcPts val="0"/>
              </a:spcAft>
              <a:buClr>
                <a:schemeClr val="lt1"/>
              </a:buClr>
              <a:buSzPts val="1600"/>
              <a:buFont typeface="Source Code Pro"/>
              <a:buChar char="●"/>
            </a:pPr>
            <a:r>
              <a:rPr lang="en" sz="1600">
                <a:solidFill>
                  <a:schemeClr val="lt1"/>
                </a:solidFill>
                <a:latin typeface="Source Code Pro"/>
                <a:ea typeface="Source Code Pro"/>
                <a:cs typeface="Source Code Pro"/>
                <a:sym typeface="Source Code Pro"/>
              </a:rPr>
              <a:t>Queries are less flexible.</a:t>
            </a:r>
            <a:endParaRPr sz="1600">
              <a:solidFill>
                <a:schemeClr val="lt1"/>
              </a:solidFill>
              <a:latin typeface="Source Code Pro"/>
              <a:ea typeface="Source Code Pro"/>
              <a:cs typeface="Source Code Pro"/>
              <a:sym typeface="Source Code Pro"/>
            </a:endParaRPr>
          </a:p>
          <a:p>
            <a:pPr marL="457200" lvl="0" indent="-330200" algn="l" rtl="0">
              <a:lnSpc>
                <a:spcPct val="115000"/>
              </a:lnSpc>
              <a:spcBef>
                <a:spcPts val="0"/>
              </a:spcBef>
              <a:spcAft>
                <a:spcPts val="0"/>
              </a:spcAft>
              <a:buClr>
                <a:schemeClr val="lt1"/>
              </a:buClr>
              <a:buSzPts val="1600"/>
              <a:buFont typeface="Source Code Pro"/>
              <a:buChar char="●"/>
            </a:pPr>
            <a:r>
              <a:rPr lang="en" sz="1600">
                <a:solidFill>
                  <a:schemeClr val="lt1"/>
                </a:solidFill>
                <a:latin typeface="Source Code Pro"/>
                <a:ea typeface="Source Code Pro"/>
                <a:cs typeface="Source Code Pro"/>
                <a:sym typeface="Source Code Pro"/>
              </a:rPr>
              <a:t>Less mature.</a:t>
            </a:r>
            <a:endParaRPr sz="1600">
              <a:solidFill>
                <a:schemeClr val="lt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40202041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48"/>
          <p:cNvSpPr txBox="1">
            <a:spLocks noGrp="1"/>
          </p:cNvSpPr>
          <p:nvPr>
            <p:ph type="title"/>
          </p:nvPr>
        </p:nvSpPr>
        <p:spPr>
          <a:xfrm>
            <a:off x="1987863" y="570400"/>
            <a:ext cx="5577300" cy="6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latin typeface="Oswald"/>
                <a:ea typeface="Oswald"/>
                <a:cs typeface="Oswald"/>
                <a:sym typeface="Oswald"/>
              </a:rPr>
              <a:t>RDBMS v/s NoSQL databases :</a:t>
            </a:r>
            <a:endParaRPr sz="3000">
              <a:latin typeface="Oswald"/>
              <a:ea typeface="Oswald"/>
              <a:cs typeface="Oswald"/>
              <a:sym typeface="Oswald"/>
            </a:endParaRPr>
          </a:p>
        </p:txBody>
      </p:sp>
      <p:cxnSp>
        <p:nvCxnSpPr>
          <p:cNvPr id="1031" name="Google Shape;1031;p48"/>
          <p:cNvCxnSpPr/>
          <p:nvPr/>
        </p:nvCxnSpPr>
        <p:spPr>
          <a:xfrm>
            <a:off x="1874191" y="398357"/>
            <a:ext cx="0" cy="968700"/>
          </a:xfrm>
          <a:prstGeom prst="straightConnector1">
            <a:avLst/>
          </a:prstGeom>
          <a:noFill/>
          <a:ln w="28575" cap="flat" cmpd="sng">
            <a:solidFill>
              <a:schemeClr val="lt1"/>
            </a:solidFill>
            <a:prstDash val="solid"/>
            <a:round/>
            <a:headEnd type="none" w="med" len="med"/>
            <a:tailEnd type="none" w="med" len="med"/>
          </a:ln>
        </p:spPr>
      </p:cxnSp>
      <p:sp>
        <p:nvSpPr>
          <p:cNvPr id="1032" name="Google Shape;1032;p48"/>
          <p:cNvSpPr txBox="1">
            <a:spLocks noGrp="1"/>
          </p:cNvSpPr>
          <p:nvPr>
            <p:ph type="title" idx="2"/>
          </p:nvPr>
        </p:nvSpPr>
        <p:spPr>
          <a:xfrm>
            <a:off x="956788" y="398350"/>
            <a:ext cx="917400" cy="9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pic>
        <p:nvPicPr>
          <p:cNvPr id="1033" name="Google Shape;1033;p48"/>
          <p:cNvPicPr preferRelativeResize="0"/>
          <p:nvPr/>
        </p:nvPicPr>
        <p:blipFill>
          <a:blip r:embed="rId3">
            <a:alphaModFix/>
          </a:blip>
          <a:stretch>
            <a:fillRect/>
          </a:stretch>
        </p:blipFill>
        <p:spPr>
          <a:xfrm>
            <a:off x="1845913" y="1599000"/>
            <a:ext cx="5452175" cy="2726100"/>
          </a:xfrm>
          <a:prstGeom prst="rect">
            <a:avLst/>
          </a:prstGeom>
          <a:noFill/>
          <a:ln>
            <a:noFill/>
          </a:ln>
        </p:spPr>
      </p:pic>
    </p:spTree>
    <p:extLst>
      <p:ext uri="{BB962C8B-B14F-4D97-AF65-F5344CB8AC3E}">
        <p14:creationId xmlns:p14="http://schemas.microsoft.com/office/powerpoint/2010/main" val="22198821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49"/>
          <p:cNvSpPr txBox="1">
            <a:spLocks noGrp="1"/>
          </p:cNvSpPr>
          <p:nvPr>
            <p:ph type="title" idx="4"/>
          </p:nvPr>
        </p:nvSpPr>
        <p:spPr>
          <a:xfrm>
            <a:off x="720000" y="387600"/>
            <a:ext cx="7696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swald"/>
                <a:ea typeface="Oswald"/>
                <a:cs typeface="Oswald"/>
                <a:sym typeface="Oswald"/>
              </a:rPr>
              <a:t>Difference between RDBMS and NoSQL databases :</a:t>
            </a:r>
            <a:endParaRPr/>
          </a:p>
        </p:txBody>
      </p:sp>
      <p:cxnSp>
        <p:nvCxnSpPr>
          <p:cNvPr id="1039" name="Google Shape;1039;p49"/>
          <p:cNvCxnSpPr/>
          <p:nvPr/>
        </p:nvCxnSpPr>
        <p:spPr>
          <a:xfrm>
            <a:off x="870900" y="1547150"/>
            <a:ext cx="20400" cy="2776800"/>
          </a:xfrm>
          <a:prstGeom prst="straightConnector1">
            <a:avLst/>
          </a:prstGeom>
          <a:noFill/>
          <a:ln w="28575" cap="flat" cmpd="sng">
            <a:solidFill>
              <a:schemeClr val="lt1"/>
            </a:solidFill>
            <a:prstDash val="solid"/>
            <a:round/>
            <a:headEnd type="none" w="med" len="med"/>
            <a:tailEnd type="none" w="med" len="med"/>
          </a:ln>
        </p:spPr>
      </p:cxnSp>
      <p:cxnSp>
        <p:nvCxnSpPr>
          <p:cNvPr id="1040" name="Google Shape;1040;p49"/>
          <p:cNvCxnSpPr/>
          <p:nvPr/>
        </p:nvCxnSpPr>
        <p:spPr>
          <a:xfrm>
            <a:off x="4877100" y="1547150"/>
            <a:ext cx="20400" cy="2787000"/>
          </a:xfrm>
          <a:prstGeom prst="straightConnector1">
            <a:avLst/>
          </a:prstGeom>
          <a:noFill/>
          <a:ln w="28575" cap="flat" cmpd="sng">
            <a:solidFill>
              <a:schemeClr val="lt1"/>
            </a:solidFill>
            <a:prstDash val="solid"/>
            <a:round/>
            <a:headEnd type="none" w="med" len="med"/>
            <a:tailEnd type="none" w="med" len="med"/>
          </a:ln>
        </p:spPr>
      </p:cxnSp>
      <p:sp>
        <p:nvSpPr>
          <p:cNvPr id="1041" name="Google Shape;1041;p49"/>
          <p:cNvSpPr txBox="1">
            <a:spLocks noGrp="1"/>
          </p:cNvSpPr>
          <p:nvPr>
            <p:ph type="title"/>
          </p:nvPr>
        </p:nvSpPr>
        <p:spPr>
          <a:xfrm>
            <a:off x="1013125" y="1003797"/>
            <a:ext cx="3408000" cy="393600"/>
          </a:xfrm>
          <a:prstGeom prst="rect">
            <a:avLst/>
          </a:prstGeom>
        </p:spPr>
        <p:txBody>
          <a:bodyPr spcFirstLastPara="1" wrap="square" lIns="91425" tIns="91425" rIns="91425" bIns="91425" anchor="ctr" anchorCtr="0">
            <a:noAutofit/>
          </a:bodyPr>
          <a:lstStyle/>
          <a:p>
            <a:pPr marL="0" lvl="0" indent="0" algn="l" rtl="0">
              <a:lnSpc>
                <a:spcPct val="95000"/>
              </a:lnSpc>
              <a:spcBef>
                <a:spcPts val="0"/>
              </a:spcBef>
              <a:spcAft>
                <a:spcPts val="1200"/>
              </a:spcAft>
              <a:buNone/>
            </a:pPr>
            <a:r>
              <a:rPr lang="en" sz="1600">
                <a:latin typeface="Source Code Pro"/>
                <a:ea typeface="Source Code Pro"/>
                <a:cs typeface="Source Code Pro"/>
                <a:sym typeface="Source Code Pro"/>
              </a:rPr>
              <a:t>Relational Database :</a:t>
            </a:r>
            <a:endParaRPr/>
          </a:p>
        </p:txBody>
      </p:sp>
      <p:sp>
        <p:nvSpPr>
          <p:cNvPr id="1042" name="Google Shape;1042;p49"/>
          <p:cNvSpPr txBox="1">
            <a:spLocks noGrp="1"/>
          </p:cNvSpPr>
          <p:nvPr>
            <p:ph type="title" idx="2"/>
          </p:nvPr>
        </p:nvSpPr>
        <p:spPr>
          <a:xfrm>
            <a:off x="5026000" y="1003809"/>
            <a:ext cx="3393000" cy="3936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 sz="1600">
                <a:latin typeface="Source Code Pro"/>
                <a:ea typeface="Source Code Pro"/>
                <a:cs typeface="Source Code Pro"/>
                <a:sym typeface="Source Code Pro"/>
              </a:rPr>
              <a:t>NoSQL :</a:t>
            </a:r>
            <a:endParaRPr/>
          </a:p>
        </p:txBody>
      </p:sp>
      <p:sp>
        <p:nvSpPr>
          <p:cNvPr id="1043" name="Google Shape;1043;p49"/>
          <p:cNvSpPr txBox="1">
            <a:spLocks noGrp="1"/>
          </p:cNvSpPr>
          <p:nvPr>
            <p:ph type="subTitle" idx="1"/>
          </p:nvPr>
        </p:nvSpPr>
        <p:spPr>
          <a:xfrm>
            <a:off x="1013125" y="1397400"/>
            <a:ext cx="3408000" cy="870300"/>
          </a:xfrm>
          <a:prstGeom prst="rect">
            <a:avLst/>
          </a:prstGeom>
        </p:spPr>
        <p:txBody>
          <a:bodyPr spcFirstLastPara="1" wrap="square" lIns="91425" tIns="91425" rIns="91425" bIns="91425" anchor="t" anchorCtr="0">
            <a:noAutofit/>
          </a:bodyPr>
          <a:lstStyle/>
          <a:p>
            <a:pPr marL="457200" lvl="0" indent="-323850" algn="l" rtl="0">
              <a:lnSpc>
                <a:spcPct val="95000"/>
              </a:lnSpc>
              <a:spcBef>
                <a:spcPts val="0"/>
              </a:spcBef>
              <a:spcAft>
                <a:spcPts val="0"/>
              </a:spcAft>
              <a:buClr>
                <a:schemeClr val="lt1"/>
              </a:buClr>
              <a:buSzPts val="1500"/>
              <a:buFont typeface="Source Code Pro"/>
              <a:buChar char="●"/>
            </a:pPr>
            <a:r>
              <a:rPr lang="en" sz="1500">
                <a:latin typeface="Source Code Pro"/>
                <a:ea typeface="Source Code Pro"/>
                <a:cs typeface="Source Code Pro"/>
                <a:sym typeface="Source Code Pro"/>
              </a:rPr>
              <a:t>Used to handle data coming in low velocity.</a:t>
            </a:r>
            <a:endParaRPr sz="1500">
              <a:latin typeface="Source Code Pro"/>
              <a:ea typeface="Source Code Pro"/>
              <a:cs typeface="Source Code Pro"/>
              <a:sym typeface="Source Code Pro"/>
            </a:endParaRPr>
          </a:p>
          <a:p>
            <a:pPr marL="457200" lvl="0" indent="-323850" algn="l" rtl="0">
              <a:lnSpc>
                <a:spcPct val="95000"/>
              </a:lnSpc>
              <a:spcBef>
                <a:spcPts val="0"/>
              </a:spcBef>
              <a:spcAft>
                <a:spcPts val="0"/>
              </a:spcAft>
              <a:buClr>
                <a:schemeClr val="lt1"/>
              </a:buClr>
              <a:buSzPts val="1500"/>
              <a:buFont typeface="Source Code Pro"/>
              <a:buChar char="●"/>
            </a:pPr>
            <a:r>
              <a:rPr lang="en" sz="1500">
                <a:latin typeface="Source Code Pro"/>
                <a:ea typeface="Source Code Pro"/>
                <a:cs typeface="Source Code Pro"/>
                <a:sym typeface="Source Code Pro"/>
              </a:rPr>
              <a:t>Gives only read scalability.</a:t>
            </a:r>
            <a:endParaRPr sz="1500">
              <a:latin typeface="Source Code Pro"/>
              <a:ea typeface="Source Code Pro"/>
              <a:cs typeface="Source Code Pro"/>
              <a:sym typeface="Source Code Pro"/>
            </a:endParaRPr>
          </a:p>
          <a:p>
            <a:pPr marL="457200" lvl="0" indent="-323850" algn="l" rtl="0">
              <a:lnSpc>
                <a:spcPct val="95000"/>
              </a:lnSpc>
              <a:spcBef>
                <a:spcPts val="0"/>
              </a:spcBef>
              <a:spcAft>
                <a:spcPts val="0"/>
              </a:spcAft>
              <a:buClr>
                <a:schemeClr val="lt1"/>
              </a:buClr>
              <a:buSzPts val="1500"/>
              <a:buFont typeface="Source Code Pro"/>
              <a:buChar char="●"/>
            </a:pPr>
            <a:r>
              <a:rPr lang="en" sz="1500">
                <a:latin typeface="Source Code Pro"/>
                <a:ea typeface="Source Code Pro"/>
                <a:cs typeface="Source Code Pro"/>
                <a:sym typeface="Source Code Pro"/>
              </a:rPr>
              <a:t>Manages structured data.</a:t>
            </a:r>
            <a:endParaRPr sz="1500">
              <a:latin typeface="Source Code Pro"/>
              <a:ea typeface="Source Code Pro"/>
              <a:cs typeface="Source Code Pro"/>
              <a:sym typeface="Source Code Pro"/>
            </a:endParaRPr>
          </a:p>
          <a:p>
            <a:pPr marL="457200" lvl="0" indent="-323850" algn="l" rtl="0">
              <a:lnSpc>
                <a:spcPct val="95000"/>
              </a:lnSpc>
              <a:spcBef>
                <a:spcPts val="0"/>
              </a:spcBef>
              <a:spcAft>
                <a:spcPts val="0"/>
              </a:spcAft>
              <a:buClr>
                <a:schemeClr val="lt1"/>
              </a:buClr>
              <a:buSzPts val="1500"/>
              <a:buFont typeface="Source Code Pro"/>
              <a:buChar char="●"/>
            </a:pPr>
            <a:r>
              <a:rPr lang="en" sz="1500">
                <a:latin typeface="Source Code Pro"/>
                <a:ea typeface="Source Code Pro"/>
                <a:cs typeface="Source Code Pro"/>
                <a:sym typeface="Source Code Pro"/>
              </a:rPr>
              <a:t>Data arrives from one or few locations.</a:t>
            </a:r>
            <a:endParaRPr sz="1500">
              <a:latin typeface="Source Code Pro"/>
              <a:ea typeface="Source Code Pro"/>
              <a:cs typeface="Source Code Pro"/>
              <a:sym typeface="Source Code Pro"/>
            </a:endParaRPr>
          </a:p>
          <a:p>
            <a:pPr marL="457200" lvl="0" indent="-323850" algn="l" rtl="0">
              <a:lnSpc>
                <a:spcPct val="95000"/>
              </a:lnSpc>
              <a:spcBef>
                <a:spcPts val="0"/>
              </a:spcBef>
              <a:spcAft>
                <a:spcPts val="0"/>
              </a:spcAft>
              <a:buClr>
                <a:schemeClr val="lt1"/>
              </a:buClr>
              <a:buSzPts val="1500"/>
              <a:buFont typeface="Source Code Pro"/>
              <a:buChar char="●"/>
            </a:pPr>
            <a:r>
              <a:rPr lang="en" sz="1500">
                <a:latin typeface="Source Code Pro"/>
                <a:ea typeface="Source Code Pro"/>
                <a:cs typeface="Source Code Pro"/>
                <a:sym typeface="Source Code Pro"/>
              </a:rPr>
              <a:t>Supports complex transactions.</a:t>
            </a:r>
            <a:endParaRPr sz="1500">
              <a:latin typeface="Source Code Pro"/>
              <a:ea typeface="Source Code Pro"/>
              <a:cs typeface="Source Code Pro"/>
              <a:sym typeface="Source Code Pro"/>
            </a:endParaRPr>
          </a:p>
          <a:p>
            <a:pPr marL="457200" lvl="0" indent="-323850" algn="l" rtl="0">
              <a:lnSpc>
                <a:spcPct val="95000"/>
              </a:lnSpc>
              <a:spcBef>
                <a:spcPts val="0"/>
              </a:spcBef>
              <a:spcAft>
                <a:spcPts val="0"/>
              </a:spcAft>
              <a:buClr>
                <a:schemeClr val="lt1"/>
              </a:buClr>
              <a:buSzPts val="1500"/>
              <a:buFont typeface="Source Code Pro"/>
              <a:buChar char="●"/>
            </a:pPr>
            <a:r>
              <a:rPr lang="en" sz="1500">
                <a:latin typeface="Source Code Pro"/>
                <a:ea typeface="Source Code Pro"/>
                <a:cs typeface="Source Code Pro"/>
                <a:sym typeface="Source Code Pro"/>
              </a:rPr>
              <a:t>Deployed in vertical fashion</a:t>
            </a:r>
            <a:endParaRPr sz="1500">
              <a:latin typeface="Source Code Pro"/>
              <a:ea typeface="Source Code Pro"/>
              <a:cs typeface="Source Code Pro"/>
              <a:sym typeface="Source Code Pro"/>
            </a:endParaRPr>
          </a:p>
          <a:p>
            <a:pPr marL="0" lvl="0" indent="0" algn="l" rtl="0">
              <a:spcBef>
                <a:spcPts val="1200"/>
              </a:spcBef>
              <a:spcAft>
                <a:spcPts val="1200"/>
              </a:spcAft>
              <a:buNone/>
            </a:pPr>
            <a:endParaRPr sz="1300"/>
          </a:p>
        </p:txBody>
      </p:sp>
      <p:sp>
        <p:nvSpPr>
          <p:cNvPr id="1044" name="Google Shape;1044;p49"/>
          <p:cNvSpPr txBox="1">
            <a:spLocks noGrp="1"/>
          </p:cNvSpPr>
          <p:nvPr>
            <p:ph type="subTitle" idx="3"/>
          </p:nvPr>
        </p:nvSpPr>
        <p:spPr>
          <a:xfrm>
            <a:off x="5018500" y="1440900"/>
            <a:ext cx="3408000" cy="892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Source Code Pro"/>
              <a:buChar char="●"/>
            </a:pPr>
            <a:r>
              <a:rPr lang="en" sz="1500">
                <a:latin typeface="Source Code Pro"/>
                <a:ea typeface="Source Code Pro"/>
                <a:cs typeface="Source Code Pro"/>
                <a:sym typeface="Source Code Pro"/>
              </a:rPr>
              <a:t>Used to handle data coming in high velocity.</a:t>
            </a:r>
            <a:endParaRPr sz="1500">
              <a:latin typeface="Source Code Pro"/>
              <a:ea typeface="Source Code Pro"/>
              <a:cs typeface="Source Code Pro"/>
              <a:sym typeface="Source Code Pro"/>
            </a:endParaRPr>
          </a:p>
          <a:p>
            <a:pPr marL="457200" lvl="0" indent="-323850" algn="l" rtl="0">
              <a:spcBef>
                <a:spcPts val="0"/>
              </a:spcBef>
              <a:spcAft>
                <a:spcPts val="0"/>
              </a:spcAft>
              <a:buClr>
                <a:schemeClr val="lt1"/>
              </a:buClr>
              <a:buSzPts val="1500"/>
              <a:buFont typeface="Source Code Pro"/>
              <a:buChar char="●"/>
            </a:pPr>
            <a:r>
              <a:rPr lang="en" sz="1500">
                <a:latin typeface="Source Code Pro"/>
                <a:ea typeface="Source Code Pro"/>
                <a:cs typeface="Source Code Pro"/>
                <a:sym typeface="Source Code Pro"/>
              </a:rPr>
              <a:t>Gives both read and write scalability.</a:t>
            </a:r>
            <a:endParaRPr sz="1500">
              <a:latin typeface="Source Code Pro"/>
              <a:ea typeface="Source Code Pro"/>
              <a:cs typeface="Source Code Pro"/>
              <a:sym typeface="Source Code Pro"/>
            </a:endParaRPr>
          </a:p>
          <a:p>
            <a:pPr marL="457200" lvl="0" indent="-323850" algn="l" rtl="0">
              <a:spcBef>
                <a:spcPts val="0"/>
              </a:spcBef>
              <a:spcAft>
                <a:spcPts val="0"/>
              </a:spcAft>
              <a:buClr>
                <a:schemeClr val="lt1"/>
              </a:buClr>
              <a:buSzPts val="1500"/>
              <a:buFont typeface="Source Code Pro"/>
              <a:buChar char="●"/>
            </a:pPr>
            <a:r>
              <a:rPr lang="en" sz="1500">
                <a:latin typeface="Source Code Pro"/>
                <a:ea typeface="Source Code Pro"/>
                <a:cs typeface="Source Code Pro"/>
                <a:sym typeface="Source Code Pro"/>
              </a:rPr>
              <a:t>Manages all type of data.</a:t>
            </a:r>
            <a:endParaRPr sz="1500">
              <a:latin typeface="Source Code Pro"/>
              <a:ea typeface="Source Code Pro"/>
              <a:cs typeface="Source Code Pro"/>
              <a:sym typeface="Source Code Pro"/>
            </a:endParaRPr>
          </a:p>
          <a:p>
            <a:pPr marL="457200" lvl="0" indent="-323850" algn="l" rtl="0">
              <a:spcBef>
                <a:spcPts val="0"/>
              </a:spcBef>
              <a:spcAft>
                <a:spcPts val="0"/>
              </a:spcAft>
              <a:buClr>
                <a:schemeClr val="lt1"/>
              </a:buClr>
              <a:buSzPts val="1500"/>
              <a:buFont typeface="Source Code Pro"/>
              <a:buChar char="●"/>
            </a:pPr>
            <a:r>
              <a:rPr lang="en" sz="1500">
                <a:latin typeface="Source Code Pro"/>
                <a:ea typeface="Source Code Pro"/>
                <a:cs typeface="Source Code Pro"/>
                <a:sym typeface="Source Code Pro"/>
              </a:rPr>
              <a:t>Data arrives from many locations.</a:t>
            </a:r>
            <a:endParaRPr sz="1500">
              <a:latin typeface="Source Code Pro"/>
              <a:ea typeface="Source Code Pro"/>
              <a:cs typeface="Source Code Pro"/>
              <a:sym typeface="Source Code Pro"/>
            </a:endParaRPr>
          </a:p>
          <a:p>
            <a:pPr marL="457200" lvl="0" indent="-323850" algn="l" rtl="0">
              <a:spcBef>
                <a:spcPts val="0"/>
              </a:spcBef>
              <a:spcAft>
                <a:spcPts val="0"/>
              </a:spcAft>
              <a:buClr>
                <a:schemeClr val="lt1"/>
              </a:buClr>
              <a:buSzPts val="1500"/>
              <a:buFont typeface="Source Code Pro"/>
              <a:buChar char="●"/>
            </a:pPr>
            <a:r>
              <a:rPr lang="en" sz="1500">
                <a:latin typeface="Source Code Pro"/>
                <a:ea typeface="Source Code Pro"/>
                <a:cs typeface="Source Code Pro"/>
                <a:sym typeface="Source Code Pro"/>
              </a:rPr>
              <a:t>Supports simple transactions.</a:t>
            </a:r>
            <a:endParaRPr sz="1500">
              <a:latin typeface="Source Code Pro"/>
              <a:ea typeface="Source Code Pro"/>
              <a:cs typeface="Source Code Pro"/>
              <a:sym typeface="Source Code Pro"/>
            </a:endParaRPr>
          </a:p>
          <a:p>
            <a:pPr marL="457200" lvl="0" indent="-323850" algn="l" rtl="0">
              <a:spcBef>
                <a:spcPts val="0"/>
              </a:spcBef>
              <a:spcAft>
                <a:spcPts val="0"/>
              </a:spcAft>
              <a:buClr>
                <a:schemeClr val="lt1"/>
              </a:buClr>
              <a:buSzPts val="1500"/>
              <a:buFont typeface="Source Code Pro"/>
              <a:buChar char="●"/>
            </a:pPr>
            <a:r>
              <a:rPr lang="en" sz="1500">
                <a:latin typeface="Source Code Pro"/>
                <a:ea typeface="Source Code Pro"/>
                <a:cs typeface="Source Code Pro"/>
                <a:sym typeface="Source Code Pro"/>
              </a:rPr>
              <a:t>Deployed in Horizontal fashion.</a:t>
            </a:r>
            <a:endParaRPr sz="1500"/>
          </a:p>
        </p:txBody>
      </p:sp>
    </p:spTree>
    <p:extLst>
      <p:ext uri="{BB962C8B-B14F-4D97-AF65-F5344CB8AC3E}">
        <p14:creationId xmlns:p14="http://schemas.microsoft.com/office/powerpoint/2010/main" val="2620204496"/>
      </p:ext>
    </p:extLst>
  </p:cSld>
  <p:clrMapOvr>
    <a:masterClrMapping/>
  </p:clrMapOvr>
</p:sld>
</file>

<file path=ppt/theme/theme1.xml><?xml version="1.0" encoding="utf-8"?>
<a:theme xmlns:a="http://schemas.openxmlformats.org/drawingml/2006/main" name="Formal Doodles Project Proposal by Slidesgo">
  <a:themeElements>
    <a:clrScheme name="Simple Light">
      <a:dk1>
        <a:srgbClr val="05192A"/>
      </a:dk1>
      <a:lt1>
        <a:srgbClr val="FFFFFF"/>
      </a:lt1>
      <a:dk2>
        <a:srgbClr val="595959"/>
      </a:dk2>
      <a:lt2>
        <a:srgbClr val="EEEEEE"/>
      </a:lt2>
      <a:accent1>
        <a:srgbClr val="709FB0"/>
      </a:accent1>
      <a:accent2>
        <a:srgbClr val="180D64"/>
      </a:accent2>
      <a:accent3>
        <a:srgbClr val="7868E6"/>
      </a:accent3>
      <a:accent4>
        <a:srgbClr val="FAF139"/>
      </a:accent4>
      <a:accent5>
        <a:srgbClr val="A4C2F4"/>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4010</Words>
  <Application>Microsoft Office PowerPoint</Application>
  <PresentationFormat>On-screen Show (16:9)</PresentationFormat>
  <Paragraphs>571</Paragraphs>
  <Slides>107</Slides>
  <Notes>107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107</vt:i4>
      </vt:variant>
    </vt:vector>
  </HeadingPairs>
  <TitlesOfParts>
    <vt:vector size="120" baseType="lpstr">
      <vt:lpstr>Times New Roman</vt:lpstr>
      <vt:lpstr>Arial</vt:lpstr>
      <vt:lpstr>Montserrat</vt:lpstr>
      <vt:lpstr>IBM Plex Sans SemiBold</vt:lpstr>
      <vt:lpstr>Didact Gothic</vt:lpstr>
      <vt:lpstr>Source Code Pro</vt:lpstr>
      <vt:lpstr>Oswald</vt:lpstr>
      <vt:lpstr>Roboto Slab</vt:lpstr>
      <vt:lpstr>Anaheim</vt:lpstr>
      <vt:lpstr>Roboto</vt:lpstr>
      <vt:lpstr>IBM Plex Sans</vt:lpstr>
      <vt:lpstr>Courier New</vt:lpstr>
      <vt:lpstr>Formal Doodles Project Proposal by Slidesgo</vt:lpstr>
      <vt:lpstr>Shyam Lokhande</vt:lpstr>
      <vt:lpstr>DATA RECOVERY USING MSSQL</vt:lpstr>
      <vt:lpstr>TABLE OF CONTENTS</vt:lpstr>
      <vt:lpstr>Introduction</vt:lpstr>
      <vt:lpstr>Related Work</vt:lpstr>
      <vt:lpstr>2.1 Database Forensic Model</vt:lpstr>
      <vt:lpstr>2.2 DBMS Dependent Forensic Model</vt:lpstr>
      <vt:lpstr>Internal Structure of the MSSQL Database</vt:lpstr>
      <vt:lpstr>3.1 Page</vt:lpstr>
      <vt:lpstr>3.2 Header</vt:lpstr>
      <vt:lpstr>3.3 Record</vt:lpstr>
      <vt:lpstr>3.4 Large Data</vt:lpstr>
      <vt:lpstr>System Tables</vt:lpstr>
      <vt:lpstr>Recovery Methods</vt:lpstr>
      <vt:lpstr>5.1 Scanning Pages</vt:lpstr>
      <vt:lpstr>5.2 Collecting System Table Information</vt:lpstr>
      <vt:lpstr>5.3 Collecting User Table Information</vt:lpstr>
      <vt:lpstr>5.4 Recovering Deleted Records</vt:lpstr>
      <vt:lpstr>Conclusion</vt:lpstr>
      <vt:lpstr>THANK YOU!</vt:lpstr>
      <vt:lpstr> Data Recovery using Oracle</vt:lpstr>
      <vt:lpstr>TABLE OF CONTENTS</vt:lpstr>
      <vt:lpstr>INTRODUCTION TO ORACLE</vt:lpstr>
      <vt:lpstr>ORACLE DATABASE SERVICES</vt:lpstr>
      <vt:lpstr>ORACLE HISTORY</vt:lpstr>
      <vt:lpstr>RELATIONAL DATABASE MANAGEMENT SYSTEM</vt:lpstr>
      <vt:lpstr>ADVANTAGES OF RDBMS </vt:lpstr>
      <vt:lpstr>ORACLE FAMILY </vt:lpstr>
      <vt:lpstr>ORACLE STRUCTURE</vt:lpstr>
      <vt:lpstr>ORACLE STRUCTURE</vt:lpstr>
      <vt:lpstr>ORACLE STRUCTURE</vt:lpstr>
      <vt:lpstr>LOGICAL AND PHYSICAL STRUCTURE</vt:lpstr>
      <vt:lpstr>PHYSICAL STRUCTURE </vt:lpstr>
      <vt:lpstr>LOGICAL STRUCTURE </vt:lpstr>
      <vt:lpstr>ORACLE INSTANCE</vt:lpstr>
      <vt:lpstr>MEMORY STRUCTURES OF SGA</vt:lpstr>
      <vt:lpstr>PowerPoint Presentation</vt:lpstr>
      <vt:lpstr>RECOVERY OF DATA</vt:lpstr>
      <vt:lpstr>MEDIA RECOVERY </vt:lpstr>
      <vt:lpstr>TYPES OF MEDIA RECOVERY </vt:lpstr>
      <vt:lpstr>RMAN AND USER-MANAGED RESTORE AND RECOVERY</vt:lpstr>
      <vt:lpstr>ORACLE FLASHBACK TECHNOLOGY RECOVERY</vt:lpstr>
      <vt:lpstr>INSTANCE AND CRASH RECOVERY</vt:lpstr>
      <vt:lpstr>CONCLUSION</vt:lpstr>
      <vt:lpstr>THANK YOU!</vt:lpstr>
      <vt:lpstr>Data  Recovery using MySQL and SQLite </vt:lpstr>
      <vt:lpstr>       MySQL</vt:lpstr>
      <vt:lpstr>Content</vt:lpstr>
      <vt:lpstr>Introduction to MySQL</vt:lpstr>
      <vt:lpstr>Feature</vt:lpstr>
      <vt:lpstr>Security</vt:lpstr>
      <vt:lpstr>Permission</vt:lpstr>
      <vt:lpstr>MySQL database server configuration file</vt:lpstr>
      <vt:lpstr>Method to recover the data from the MySQL</vt:lpstr>
      <vt:lpstr>Copy method</vt:lpstr>
      <vt:lpstr>Creation of new instance with help of password</vt:lpstr>
      <vt:lpstr>PowerPoint Presentation</vt:lpstr>
      <vt:lpstr>PowerPoint Presentation</vt:lpstr>
      <vt:lpstr>A second table is made of cats similar  to the dogs</vt:lpstr>
      <vt:lpstr>PowerPoint Presentation</vt:lpstr>
      <vt:lpstr>PowerPoint Presentation</vt:lpstr>
      <vt:lpstr>PowerPoint Presentation</vt:lpstr>
      <vt:lpstr>Query method</vt:lpstr>
      <vt:lpstr>Query information</vt:lpstr>
      <vt:lpstr>Conclusion</vt:lpstr>
      <vt:lpstr>       SQLite</vt:lpstr>
      <vt:lpstr>Content</vt:lpstr>
      <vt:lpstr>Introduction to SQLite</vt:lpstr>
      <vt:lpstr>PowerPoint Presentation</vt:lpstr>
      <vt:lpstr>Technical Background</vt:lpstr>
      <vt:lpstr>Structure of data page in SQLite</vt:lpstr>
      <vt:lpstr>Balance tree structure (B-tree)</vt:lpstr>
      <vt:lpstr>Method to recover the data from the SQLite</vt:lpstr>
      <vt:lpstr>Examine the free-page list</vt:lpstr>
      <vt:lpstr>Jump address equation</vt:lpstr>
      <vt:lpstr>Free page list recovery algorithm</vt:lpstr>
      <vt:lpstr>Carving for more artefacts</vt:lpstr>
      <vt:lpstr>PowerPoint Presentation</vt:lpstr>
      <vt:lpstr> The FQ Lite Recovery Tool</vt:lpstr>
      <vt:lpstr>FQ Lite data retrieval tool interface</vt:lpstr>
      <vt:lpstr>PowerPoint Presentation</vt:lpstr>
      <vt:lpstr>Conclusion</vt:lpstr>
      <vt:lpstr>Thank you</vt:lpstr>
      <vt:lpstr>NoSQL</vt:lpstr>
      <vt:lpstr>TABLE OF CONTENTS</vt:lpstr>
      <vt:lpstr>Introduction to NoSQL : </vt:lpstr>
      <vt:lpstr>NoSQL Database Features :</vt:lpstr>
      <vt:lpstr>Why NoSQL?</vt:lpstr>
      <vt:lpstr>Where to use NoSQL ?</vt:lpstr>
      <vt:lpstr>Types of NoSQL databases :</vt:lpstr>
      <vt:lpstr>Key-Value Databases : </vt:lpstr>
      <vt:lpstr>Document Databases :</vt:lpstr>
      <vt:lpstr>Wide-Column Databases : </vt:lpstr>
      <vt:lpstr>Graph Databases :</vt:lpstr>
      <vt:lpstr>Architecture :</vt:lpstr>
      <vt:lpstr>Advantages of NoSQL :</vt:lpstr>
      <vt:lpstr>Disadvantages of NoSQL :</vt:lpstr>
      <vt:lpstr>RDBMS v/s NoSQL databases :</vt:lpstr>
      <vt:lpstr>Difference between RDBMS and NoSQL databases :</vt:lpstr>
      <vt:lpstr>Recovering NoSQL Databases : </vt:lpstr>
      <vt:lpstr>Full-Recovery :</vt:lpstr>
      <vt:lpstr>Algorithm for Full-Recovery :</vt:lpstr>
      <vt:lpstr>Focused-Recovery :</vt:lpstr>
      <vt:lpstr>Algorithm for Focused-Recovery :</vt:lpstr>
      <vt:lpstr>Full-Recovery v/s Focused-Recovery : </vt:lpstr>
      <vt:lpstr>Conclusion :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Shyam Lokhande  DATA RECOVERY USING MSSQL</dc:title>
  <dc:creator>ABHISHEK</dc:creator>
  <cp:lastModifiedBy>Shyam Lokhande</cp:lastModifiedBy>
  <cp:revision>4</cp:revision>
  <dcterms:modified xsi:type="dcterms:W3CDTF">2022-10-18T21:10:23Z</dcterms:modified>
</cp:coreProperties>
</file>